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2" r:id="rId3"/>
    <p:sldId id="343" r:id="rId4"/>
    <p:sldId id="344" r:id="rId5"/>
    <p:sldId id="345" r:id="rId6"/>
    <p:sldId id="347" r:id="rId7"/>
    <p:sldId id="346" r:id="rId8"/>
    <p:sldId id="26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4" autoAdjust="0"/>
    <p:restoredTop sz="94737" autoAdjust="0"/>
  </p:normalViewPr>
  <p:slideViewPr>
    <p:cSldViewPr>
      <p:cViewPr varScale="1">
        <p:scale>
          <a:sx n="85" d="100"/>
          <a:sy n="85" d="100"/>
        </p:scale>
        <p:origin x="-17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7682E-5049-45D6-BB69-907DCE20968D}" type="datetimeFigureOut">
              <a:rPr lang="zh-CN" altLang="en-US"/>
              <a:pPr>
                <a:defRPr/>
              </a:pPr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2E142-91CD-41DE-91EA-7287791DB9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431A-5E88-4D6A-AC2A-793A79820ABC}" type="datetimeFigureOut">
              <a:rPr lang="zh-CN" altLang="en-US"/>
              <a:pPr>
                <a:defRPr/>
              </a:pPr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B0918-5F2E-4E82-BF25-6FB40035D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9D770-13DC-4BBE-9EA1-2D1A4ACC6424}" type="datetimeFigureOut">
              <a:rPr lang="zh-CN" altLang="en-US"/>
              <a:pPr>
                <a:defRPr/>
              </a:pPr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49D2A-3AF8-4256-A71C-4D67B12CA0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6BE78-39AA-417F-961F-3B2372CCF9C4}" type="datetimeFigureOut">
              <a:rPr lang="zh-CN" altLang="en-US"/>
              <a:pPr>
                <a:defRPr/>
              </a:pPr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A245D-F33F-4B70-A78A-A68DAAABA7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0A8E-BA9D-4A29-ADC9-406249317A86}" type="datetimeFigureOut">
              <a:rPr lang="zh-CN" altLang="en-US"/>
              <a:pPr>
                <a:defRPr/>
              </a:pPr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6FFE-F8CE-40C9-96C2-C67E91BB8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A614B-7070-41CF-990E-436C13366BA6}" type="datetimeFigureOut">
              <a:rPr lang="zh-CN" altLang="en-US"/>
              <a:pPr>
                <a:defRPr/>
              </a:pPr>
              <a:t>2016/8/31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88B18-DCC5-444B-8B7B-77FF650132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857C3-D934-4B79-B015-0BAD4AE8BA99}" type="datetimeFigureOut">
              <a:rPr lang="zh-CN" altLang="en-US"/>
              <a:pPr>
                <a:defRPr/>
              </a:pPr>
              <a:t>2016/8/31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F0DD4-92F9-4836-98C4-1BC5D1003D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F12CD-C599-45F6-9F26-C0E3C7EA32A1}" type="datetimeFigureOut">
              <a:rPr lang="zh-CN" altLang="en-US"/>
              <a:pPr>
                <a:defRPr/>
              </a:pPr>
              <a:t>2016/8/31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F8CBA-8815-4BA3-97D6-0E22E16AFF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3BF7D-BD82-403E-A1C1-DA6BE97B6E3D}" type="datetimeFigureOut">
              <a:rPr lang="zh-CN" altLang="en-US"/>
              <a:pPr>
                <a:defRPr/>
              </a:pPr>
              <a:t>2016/8/31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D7526-9E6A-4254-859A-DB21E9D3A2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8C1E2-AE08-4012-B26C-A6F7BE16E08D}" type="datetimeFigureOut">
              <a:rPr lang="zh-CN" altLang="en-US"/>
              <a:pPr>
                <a:defRPr/>
              </a:pPr>
              <a:t>2016/8/31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43F33-B44B-4251-9BC1-21AFE0F8E4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BDC44-4633-430F-B2C0-98012DBBEBE8}" type="datetimeFigureOut">
              <a:rPr lang="zh-CN" altLang="en-US"/>
              <a:pPr>
                <a:defRPr/>
              </a:pPr>
              <a:t>2016/8/31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8F1C-B78A-4C71-BCAB-AE56CC1FC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5F1398-A383-4203-BF94-66B2AD1D25C7}" type="datetimeFigureOut">
              <a:rPr lang="zh-CN" altLang="en-US"/>
              <a:pPr>
                <a:defRPr/>
              </a:pPr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406CCB-08AC-4377-821A-E4F9C42F87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loyteam.com/wp-content/uploads/2012/03/palydemo/index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标签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audio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video</a:t>
            </a:r>
          </a:p>
          <a:p>
            <a:pPr marL="742950" lvl="2" indent="-342900" eaLnBrk="1" hangingPunct="1"/>
            <a:r>
              <a:rPr lang="en-US" altLang="zh-CN" dirty="0" smtClean="0"/>
              <a:t>source</a:t>
            </a:r>
          </a:p>
          <a:p>
            <a:pPr marL="742950" lvl="2" indent="-342900" eaLnBrk="1" hangingPunct="1"/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视频容器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容器文件，类似于压缩了一组文件</a:t>
            </a:r>
          </a:p>
          <a:p>
            <a:pPr lvl="3" eaLnBrk="1" hangingPunct="1"/>
            <a:r>
              <a:rPr lang="zh-CN" altLang="en-US" dirty="0" smtClean="0"/>
              <a:t>音频轨道</a:t>
            </a:r>
          </a:p>
          <a:p>
            <a:pPr lvl="3" eaLnBrk="1" hangingPunct="1"/>
            <a:r>
              <a:rPr lang="zh-CN" altLang="en-US" dirty="0" smtClean="0"/>
              <a:t>视频轨道</a:t>
            </a:r>
          </a:p>
          <a:p>
            <a:pPr lvl="3" eaLnBrk="1" hangingPunct="1"/>
            <a:r>
              <a:rPr lang="zh-CN" altLang="en-US" dirty="0" smtClean="0"/>
              <a:t>元数据：封面，标题，字幕等</a:t>
            </a:r>
          </a:p>
          <a:p>
            <a:pPr lvl="3" eaLnBrk="1" hangingPunct="1"/>
            <a:r>
              <a:rPr lang="zh-CN" altLang="en-US" dirty="0" smtClean="0"/>
              <a:t>格式：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avi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flv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.mp4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mkv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ogv</a:t>
            </a:r>
            <a:r>
              <a:rPr lang="zh-CN" altLang="en-US" dirty="0" smtClean="0"/>
              <a:t>等</a:t>
            </a: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编解码器 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原始的视频容器非常大，添加需编码，播放需解码</a:t>
            </a:r>
          </a:p>
          <a:p>
            <a:pPr marL="742950" lvl="2" indent="-342900" eaLnBrk="1" hangingPunct="1"/>
            <a:r>
              <a:rPr lang="zh-CN" altLang="en-US" dirty="0" smtClean="0"/>
              <a:t>音频编解码器</a:t>
            </a:r>
          </a:p>
          <a:p>
            <a:pPr lvl="3" eaLnBrk="1" hangingPunct="1"/>
            <a:r>
              <a:rPr lang="en-US" altLang="zh-CN" dirty="0" smtClean="0"/>
              <a:t>AAC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MPEG-3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Ogg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Vorbis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视频编解码器</a:t>
            </a:r>
          </a:p>
          <a:p>
            <a:pPr lvl="3" eaLnBrk="1" hangingPunct="1"/>
            <a:r>
              <a:rPr lang="en-US" altLang="zh-CN" dirty="0" smtClean="0"/>
              <a:t>H.264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VP8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Ogg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Theora</a:t>
            </a:r>
            <a:endParaRPr lang="en-US" altLang="zh-CN" dirty="0" smtClean="0"/>
          </a:p>
          <a:p>
            <a:pPr marL="742950" lvl="2" indent="-342900" eaLnBrk="1" hangingPunct="1"/>
            <a:endParaRPr lang="en-US" altLang="zh-CN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媒体元素 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controls  :   </a:t>
            </a:r>
            <a:r>
              <a:rPr lang="zh-CN" altLang="en-US" dirty="0" smtClean="0"/>
              <a:t>显示或隐藏用户控制界面</a:t>
            </a:r>
          </a:p>
          <a:p>
            <a:pPr marL="742950" lvl="2" indent="-342900" eaLnBrk="1" hangingPunct="1"/>
            <a:r>
              <a:rPr lang="en-US" altLang="zh-CN" dirty="0" err="1" smtClean="0"/>
              <a:t>autoplay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媒体是否自动播放</a:t>
            </a:r>
          </a:p>
          <a:p>
            <a:pPr marL="742950" lvl="2" indent="-342900" eaLnBrk="1" hangingPunct="1"/>
            <a:r>
              <a:rPr lang="en-US" altLang="zh-CN" dirty="0" smtClean="0"/>
              <a:t>loop  : </a:t>
            </a:r>
            <a:r>
              <a:rPr lang="zh-CN" altLang="en-US" dirty="0" smtClean="0"/>
              <a:t>媒体是否循环播放</a:t>
            </a:r>
          </a:p>
          <a:p>
            <a:pPr marL="742950" lvl="2" indent="-342900" eaLnBrk="1" hangingPunct="1"/>
            <a:r>
              <a:rPr lang="en-US" altLang="zh-CN" dirty="0" err="1" smtClean="0"/>
              <a:t>currentTime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开始到播放现在所用的时间</a:t>
            </a:r>
          </a:p>
          <a:p>
            <a:pPr marL="742950" lvl="2" indent="-342900" eaLnBrk="1" hangingPunct="1"/>
            <a:r>
              <a:rPr lang="en-US" altLang="zh-CN" dirty="0" smtClean="0"/>
              <a:t>duration  :  </a:t>
            </a:r>
            <a:r>
              <a:rPr lang="zh-CN" altLang="en-US" dirty="0" smtClean="0"/>
              <a:t>媒体总时间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r>
              <a:rPr lang="en-US" altLang="zh-CN" dirty="0" smtClean="0"/>
              <a:t>volume  :   0.0-1.0</a:t>
            </a:r>
            <a:r>
              <a:rPr lang="zh-CN" altLang="en-US" dirty="0" smtClean="0"/>
              <a:t>的音量相对值</a:t>
            </a:r>
          </a:p>
          <a:p>
            <a:pPr marL="742950" lvl="2" indent="-342900" eaLnBrk="1" hangingPunct="1"/>
            <a:r>
              <a:rPr lang="en-US" altLang="zh-CN" dirty="0" smtClean="0"/>
              <a:t>muted  :   </a:t>
            </a:r>
            <a:r>
              <a:rPr lang="zh-CN" altLang="en-US" dirty="0" smtClean="0"/>
              <a:t>是否静音</a:t>
            </a:r>
          </a:p>
          <a:p>
            <a:pPr marL="742950" lvl="2" indent="-342900" eaLnBrk="1" hangingPunct="1"/>
            <a:r>
              <a:rPr lang="en-US" altLang="zh-CN" dirty="0" err="1" smtClean="0"/>
              <a:t>autobuffer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开始的时候是否缓冲加载，</a:t>
            </a:r>
            <a:r>
              <a:rPr lang="en-US" altLang="zh-CN" dirty="0" err="1" smtClean="0"/>
              <a:t>autoplay</a:t>
            </a:r>
            <a:r>
              <a:rPr lang="zh-CN" altLang="en-US" dirty="0" smtClean="0"/>
              <a:t>的时候，忽略此属性</a:t>
            </a: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媒体元素</a:t>
            </a:r>
            <a:r>
              <a:rPr lang="en-US" altLang="zh-CN" dirty="0" smtClean="0"/>
              <a:t>_2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paused  :   </a:t>
            </a:r>
            <a:r>
              <a:rPr lang="zh-CN" altLang="en-US" dirty="0" smtClean="0"/>
              <a:t>媒体是否暂停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r>
              <a:rPr lang="en-US" altLang="zh-CN" dirty="0" smtClean="0"/>
              <a:t>ended   :   </a:t>
            </a:r>
            <a:r>
              <a:rPr lang="zh-CN" altLang="en-US" dirty="0" smtClean="0"/>
              <a:t>媒体是否播放完毕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r>
              <a:rPr lang="en-US" altLang="zh-CN" dirty="0" smtClean="0"/>
              <a:t>error   :  </a:t>
            </a:r>
            <a:r>
              <a:rPr lang="zh-CN" altLang="en-US" dirty="0" smtClean="0"/>
              <a:t>媒体发生错误的时候，返回错误代码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r>
              <a:rPr lang="en-US" altLang="zh-CN" dirty="0" err="1" smtClean="0"/>
              <a:t>currentSrc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以字符串的形式返回媒体地址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play()  :  </a:t>
            </a:r>
            <a:r>
              <a:rPr lang="zh-CN" altLang="en-US" dirty="0" smtClean="0"/>
              <a:t>媒体播放</a:t>
            </a:r>
          </a:p>
          <a:p>
            <a:pPr marL="742950" lvl="2" indent="-342900" eaLnBrk="1" hangingPunct="1"/>
            <a:r>
              <a:rPr lang="en-US" altLang="zh-CN" dirty="0" smtClean="0"/>
              <a:t>pause()  :  </a:t>
            </a:r>
            <a:r>
              <a:rPr lang="zh-CN" altLang="en-US" dirty="0" smtClean="0"/>
              <a:t>媒体暂停</a:t>
            </a:r>
          </a:p>
          <a:p>
            <a:pPr marL="742950" lvl="2" indent="-342900" eaLnBrk="1" hangingPunct="1"/>
            <a:r>
              <a:rPr lang="en-US" altLang="zh-CN" dirty="0" smtClean="0"/>
              <a:t>load()  :  </a:t>
            </a:r>
            <a:r>
              <a:rPr lang="zh-CN" altLang="en-US" dirty="0" smtClean="0"/>
              <a:t>重新加载媒体</a:t>
            </a:r>
          </a:p>
          <a:p>
            <a:pPr marL="742950" lvl="2" indent="-342900" eaLnBrk="1" hangingPunct="1"/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媒体元素</a:t>
            </a:r>
            <a:r>
              <a:rPr lang="en-US" altLang="zh-CN" dirty="0" smtClean="0"/>
              <a:t>_3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loadstart</a:t>
            </a:r>
            <a:r>
              <a:rPr lang="en-US" altLang="zh-CN" dirty="0" smtClean="0"/>
              <a:t> progress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suspend emptied stalled play pause </a:t>
            </a:r>
            <a:r>
              <a:rPr lang="en-US" altLang="zh-CN" dirty="0" err="1" smtClean="0"/>
              <a:t>loadedmetadata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loadeddata</a:t>
            </a:r>
            <a:r>
              <a:rPr lang="en-US" altLang="zh-CN" dirty="0" smtClean="0"/>
              <a:t> waiting playing </a:t>
            </a:r>
            <a:r>
              <a:rPr lang="en-US" altLang="zh-CN" dirty="0" err="1" smtClean="0"/>
              <a:t>canplay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canplaythrough</a:t>
            </a:r>
            <a:r>
              <a:rPr lang="en-US" altLang="zh-CN" dirty="0" smtClean="0"/>
              <a:t> seeking </a:t>
            </a:r>
            <a:r>
              <a:rPr lang="en-US" altLang="zh-CN" dirty="0" err="1" smtClean="0"/>
              <a:t>seeked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timeupdate</a:t>
            </a:r>
            <a:r>
              <a:rPr lang="en-US" altLang="zh-CN" dirty="0" smtClean="0"/>
              <a:t> ended </a:t>
            </a:r>
            <a:r>
              <a:rPr lang="en-US" altLang="zh-CN" dirty="0" err="1" smtClean="0"/>
              <a:t>ratechange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durationchange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volumechange</a:t>
            </a:r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音频和视频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/>
              <a:t>Video</a:t>
            </a:r>
            <a:r>
              <a:rPr lang="zh-CN" altLang="en-US" dirty="0" smtClean="0"/>
              <a:t>额外特性 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poster  :   </a:t>
            </a:r>
            <a:r>
              <a:rPr lang="zh-CN" altLang="en-US" dirty="0" smtClean="0"/>
              <a:t>视频播放前的预览图片</a:t>
            </a:r>
          </a:p>
          <a:p>
            <a:pPr marL="742950" lvl="2" indent="-342900" eaLnBrk="1" hangingPunct="1"/>
            <a:r>
              <a:rPr lang="en-US" altLang="zh-CN" dirty="0" smtClean="0"/>
              <a:t>width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height  :   </a:t>
            </a:r>
            <a:r>
              <a:rPr lang="zh-CN" altLang="en-US" dirty="0" smtClean="0"/>
              <a:t>设置视频的尺寸</a:t>
            </a:r>
          </a:p>
          <a:p>
            <a:pPr marL="742950" lvl="2" indent="-342900" eaLnBrk="1" hangingPunct="1"/>
            <a:r>
              <a:rPr lang="en-US" altLang="zh-CN" dirty="0" err="1" smtClean="0"/>
              <a:t>videoWidth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videoHeight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视频的实际尺寸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只读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例子：带声音的导航</a:t>
            </a:r>
          </a:p>
          <a:p>
            <a:pPr marL="742950" lvl="2" indent="-342900" eaLnBrk="1" hangingPunct="1"/>
            <a:r>
              <a:rPr lang="zh-CN" altLang="en-US" dirty="0" smtClean="0"/>
              <a:t>例子：视频与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结合</a:t>
            </a:r>
          </a:p>
          <a:p>
            <a:pPr marL="742950" lvl="2" indent="-342900" eaLnBrk="1" hangingPunct="1"/>
            <a:r>
              <a:rPr lang="zh-CN" altLang="en-US" dirty="0" smtClean="0"/>
              <a:t>例子：自制播放器</a:t>
            </a:r>
          </a:p>
          <a:p>
            <a:pPr marL="742950" lvl="2" indent="-342900" eaLnBrk="1" hangingPunct="1"/>
            <a:r>
              <a:rPr lang="en-US" altLang="zh-CN" dirty="0" smtClean="0">
                <a:hlinkClick r:id="rId2"/>
              </a:rPr>
              <a:t>http://www.alloyteam.com/wp-content/uploads/2012/03/palydemo/index.html</a:t>
            </a:r>
            <a:endParaRPr lang="en-US" altLang="zh-CN" dirty="0" smtClean="0"/>
          </a:p>
          <a:p>
            <a:pPr marL="742950" lvl="2" indent="-342900" eaLnBrk="1" hangingPunct="1"/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en-US" smtClean="0">
              <a:ea typeface="宋体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443</Words>
  <Application>Microsoft Office PowerPoint</Application>
  <PresentationFormat>全屏显示(4:3)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音频和视频</vt:lpstr>
      <vt:lpstr>音频和视频</vt:lpstr>
      <vt:lpstr>音频和视频</vt:lpstr>
      <vt:lpstr>音频和视频</vt:lpstr>
      <vt:lpstr>音频和视频</vt:lpstr>
      <vt:lpstr>音频和视频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Administrator</cp:lastModifiedBy>
  <cp:revision>700</cp:revision>
  <dcterms:created xsi:type="dcterms:W3CDTF">2010-11-12T14:24:34Z</dcterms:created>
  <dcterms:modified xsi:type="dcterms:W3CDTF">2016-08-31T10:10:56Z</dcterms:modified>
</cp:coreProperties>
</file>