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3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2" name="矩形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2018/6/24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2018/6/24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bel/babel-loader" TargetMode="External"/><Relationship Id="rId2" Type="http://schemas.openxmlformats.org/officeDocument/2006/relationships/hyperlink" Target="http://babeljs.io/docs/en/babel-polyfil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eslint.org/docs/user-guide/configuring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alSkachkov/using-async-await-function-in-angular-1-5-babel-6-387f7c43948c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a</a:t>
            </a:r>
            <a:r>
              <a:rPr lang="en-US" altLang="zh-CN" dirty="0" err="1" smtClean="0"/>
              <a:t>sync&amp;await</a:t>
            </a:r>
            <a:r>
              <a:rPr lang="en-US" altLang="zh-CN" dirty="0" smtClean="0"/>
              <a:t> in JS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Usage of </a:t>
            </a:r>
            <a:r>
              <a:rPr lang="en-US" altLang="zh-CN" dirty="0" err="1" smtClean="0"/>
              <a:t>async&amp;await</a:t>
            </a:r>
            <a:endParaRPr lang="en-US" altLang="zh-CN" dirty="0" smtClean="0"/>
          </a:p>
          <a:p>
            <a:r>
              <a:rPr lang="en-US" altLang="zh-CN" dirty="0" err="1" smtClean="0"/>
              <a:t>a</a:t>
            </a:r>
            <a:r>
              <a:rPr lang="en-US" altLang="zh-CN" dirty="0" err="1" smtClean="0"/>
              <a:t>sync</a:t>
            </a:r>
            <a:r>
              <a:rPr lang="en-US" altLang="zh-CN" dirty="0" smtClean="0"/>
              <a:t> in </a:t>
            </a:r>
            <a:r>
              <a:rPr lang="en-US" altLang="zh-CN" dirty="0" err="1" smtClean="0"/>
              <a:t>angularJS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Usage of </a:t>
            </a:r>
            <a:r>
              <a:rPr lang="en-US" altLang="zh-CN" dirty="0" err="1" smtClean="0"/>
              <a:t>a</a:t>
            </a:r>
            <a:r>
              <a:rPr lang="en-US" altLang="zh-CN" dirty="0" err="1" smtClean="0"/>
              <a:t>sync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Purpose</a:t>
            </a:r>
          </a:p>
          <a:p>
            <a:pPr lvl="1">
              <a:buNone/>
            </a:pPr>
            <a:r>
              <a:rPr lang="en-US" altLang="zh-CN" dirty="0" smtClean="0"/>
              <a:t>write </a:t>
            </a:r>
            <a:r>
              <a:rPr lang="en-US" altLang="zh-CN" dirty="0" err="1" smtClean="0"/>
              <a:t>async</a:t>
            </a:r>
            <a:r>
              <a:rPr lang="en-US" altLang="zh-CN" dirty="0" smtClean="0"/>
              <a:t> code in sync style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Syntax of </a:t>
            </a:r>
            <a:r>
              <a:rPr lang="en-US" altLang="zh-CN" dirty="0" err="1" smtClean="0"/>
              <a:t>async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err="1" smtClean="0"/>
              <a:t>async</a:t>
            </a:r>
            <a:r>
              <a:rPr lang="en-US" altLang="zh-CN" dirty="0" smtClean="0"/>
              <a:t> function </a:t>
            </a:r>
            <a:r>
              <a:rPr lang="en-US" altLang="zh-CN" dirty="0" err="1" smtClean="0"/>
              <a:t>demoAsync</a:t>
            </a:r>
            <a:r>
              <a:rPr lang="en-US" altLang="zh-CN" dirty="0" smtClean="0"/>
              <a:t>(){</a:t>
            </a:r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en-US" altLang="zh-CN" dirty="0" smtClean="0"/>
              <a:t>…</a:t>
            </a:r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en-US" altLang="zh-CN" dirty="0" smtClean="0"/>
              <a:t>await </a:t>
            </a:r>
            <a:r>
              <a:rPr lang="en-US" altLang="zh-CN" dirty="0" err="1" smtClean="0"/>
              <a:t>doSomethingAsync</a:t>
            </a:r>
            <a:r>
              <a:rPr lang="en-US" altLang="zh-CN" dirty="0" smtClean="0"/>
              <a:t>(…);</a:t>
            </a:r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en-US" altLang="zh-CN" dirty="0" smtClean="0"/>
              <a:t>…</a:t>
            </a:r>
          </a:p>
          <a:p>
            <a:pPr>
              <a:buNone/>
            </a:pPr>
            <a:r>
              <a:rPr lang="en-US" altLang="zh-CN" dirty="0" smtClean="0"/>
              <a:t>}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demoAsync</a:t>
            </a:r>
            <a:r>
              <a:rPr lang="en-US" altLang="zh-CN" dirty="0" smtClean="0"/>
              <a:t>();</a:t>
            </a:r>
          </a:p>
          <a:p>
            <a:pPr>
              <a:buNone/>
            </a:pPr>
            <a:r>
              <a:rPr lang="en-US" altLang="zh-CN" dirty="0" err="1" smtClean="0"/>
              <a:t>doOtherThings</a:t>
            </a:r>
            <a:r>
              <a:rPr lang="en-US" altLang="zh-CN" dirty="0" smtClean="0"/>
              <a:t>();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Tips of using </a:t>
            </a:r>
            <a:r>
              <a:rPr lang="en-US" altLang="zh-CN" dirty="0" err="1" smtClean="0"/>
              <a:t>async&amp;await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err="1" smtClean="0"/>
              <a:t>async</a:t>
            </a:r>
            <a:r>
              <a:rPr lang="en-US" altLang="zh-CN" dirty="0" smtClean="0"/>
              <a:t> functions always return promise</a:t>
            </a:r>
          </a:p>
          <a:p>
            <a:pPr marL="514350" indent="-514350">
              <a:buFont typeface="+mj-lt"/>
              <a:buAutoNum type="arabicPeriod"/>
            </a:pP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use await inside </a:t>
            </a:r>
            <a:r>
              <a:rPr lang="en-US" altLang="zh-CN" dirty="0" err="1" smtClean="0"/>
              <a:t>async</a:t>
            </a:r>
            <a:r>
              <a:rPr lang="en-US" altLang="zh-CN" dirty="0" smtClean="0"/>
              <a:t> functions</a:t>
            </a:r>
          </a:p>
          <a:p>
            <a:pPr marL="514350" indent="-514350">
              <a:buFont typeface="+mj-lt"/>
              <a:buAutoNum type="arabicPeriod"/>
            </a:pP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use try catch if necessary</a:t>
            </a:r>
          </a:p>
          <a:p>
            <a:pPr marL="514350" indent="-514350">
              <a:buFont typeface="+mj-lt"/>
              <a:buAutoNum type="arabicPeriod"/>
            </a:pPr>
            <a:endParaRPr lang="en-US" altLang="zh-CN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Tips of using </a:t>
            </a:r>
            <a:r>
              <a:rPr lang="en-US" altLang="zh-CN" dirty="0" err="1" smtClean="0"/>
              <a:t>async&amp;await</a:t>
            </a:r>
            <a:r>
              <a:rPr lang="en-US" altLang="zh-CN" dirty="0" smtClean="0"/>
              <a:t> (cont.)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altLang="zh-CN" dirty="0" err="1" smtClean="0"/>
              <a:t>async</a:t>
            </a:r>
            <a:r>
              <a:rPr lang="en-US" altLang="zh-CN" dirty="0" smtClean="0"/>
              <a:t> </a:t>
            </a:r>
            <a:r>
              <a:rPr lang="en-US" altLang="zh-CN" dirty="0" smtClean="0"/>
              <a:t>functions are started synchronously, settled </a:t>
            </a:r>
            <a:r>
              <a:rPr lang="en-US" altLang="zh-CN" dirty="0" smtClean="0"/>
              <a:t>asynchronously</a:t>
            </a:r>
          </a:p>
          <a:p>
            <a:pPr marL="514350" indent="-514350">
              <a:buFont typeface="+mj-lt"/>
              <a:buAutoNum type="arabicPeriod" startAt="4"/>
            </a:pPr>
            <a:endParaRPr lang="en-US" altLang="zh-CN" dirty="0" smtClean="0"/>
          </a:p>
          <a:p>
            <a:pPr marL="514350" indent="-514350">
              <a:buFont typeface="+mj-lt"/>
              <a:buAutoNum type="arabicPeriod" startAt="4"/>
            </a:pPr>
            <a:r>
              <a:rPr lang="en-US" altLang="zh-CN" dirty="0" smtClean="0"/>
              <a:t>parallelism 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use </a:t>
            </a:r>
            <a:r>
              <a:rPr lang="en-US" altLang="zh-CN" dirty="0" err="1" smtClean="0"/>
              <a:t>async</a:t>
            </a:r>
            <a:r>
              <a:rPr lang="en-US" altLang="zh-CN" dirty="0" smtClean="0"/>
              <a:t> with ES5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852936"/>
            <a:ext cx="8229600" cy="3456384"/>
          </a:xfrm>
        </p:spPr>
        <p:txBody>
          <a:bodyPr>
            <a:normAutofit/>
          </a:bodyPr>
          <a:lstStyle/>
          <a:p>
            <a:pPr fontAlgn="base"/>
            <a:r>
              <a:rPr lang="en-US" altLang="zh-CN" dirty="0" err="1" smtClean="0"/>
              <a:t>babel</a:t>
            </a:r>
            <a:endParaRPr lang="en-US" altLang="zh-CN" dirty="0" smtClean="0"/>
          </a:p>
          <a:p>
            <a:pPr lvl="1" fontAlgn="base">
              <a:buNone/>
            </a:pPr>
            <a:r>
              <a:rPr lang="en-US" altLang="zh-CN" sz="2400" dirty="0" err="1" smtClean="0"/>
              <a:t>babel</a:t>
            </a:r>
            <a:r>
              <a:rPr lang="en-US" altLang="zh-CN" sz="2400" dirty="0" smtClean="0"/>
              <a:t>-preset-</a:t>
            </a:r>
            <a:r>
              <a:rPr lang="en-US" altLang="zh-CN" sz="2400" dirty="0" err="1" smtClean="0"/>
              <a:t>env</a:t>
            </a:r>
            <a:endParaRPr lang="en-US" altLang="zh-CN" sz="2400" dirty="0" smtClean="0"/>
          </a:p>
          <a:p>
            <a:pPr lvl="1" fontAlgn="base">
              <a:buNone/>
            </a:pPr>
            <a:r>
              <a:rPr lang="en-US" altLang="zh-CN" sz="2400" dirty="0" err="1" smtClean="0"/>
              <a:t>babel-polyfill</a:t>
            </a:r>
            <a:r>
              <a:rPr lang="en-US" altLang="zh-CN" sz="2400" dirty="0" smtClean="0"/>
              <a:t>	</a:t>
            </a:r>
            <a:r>
              <a:rPr lang="en-US" altLang="zh-CN" sz="2200" dirty="0" smtClean="0">
                <a:hlinkClick r:id="rId2"/>
              </a:rPr>
              <a:t>http</a:t>
            </a:r>
            <a:r>
              <a:rPr lang="en-US" altLang="zh-CN" sz="2200" dirty="0" smtClean="0">
                <a:hlinkClick r:id="rId2"/>
              </a:rPr>
              <a:t>://</a:t>
            </a:r>
            <a:r>
              <a:rPr lang="en-US" altLang="zh-CN" sz="2200" dirty="0" smtClean="0">
                <a:hlinkClick r:id="rId2"/>
              </a:rPr>
              <a:t>babeljs.io/docs/en/babel-polyfill</a:t>
            </a:r>
            <a:endParaRPr lang="en-US" altLang="zh-CN" dirty="0" smtClean="0"/>
          </a:p>
          <a:p>
            <a:pPr fontAlgn="base"/>
            <a:r>
              <a:rPr lang="en-US" altLang="zh-CN" dirty="0" err="1" smtClean="0"/>
              <a:t>webpack</a:t>
            </a:r>
            <a:endParaRPr lang="en-US" altLang="zh-CN" dirty="0" smtClean="0"/>
          </a:p>
          <a:p>
            <a:pPr lvl="1" fontAlgn="base">
              <a:buNone/>
            </a:pPr>
            <a:r>
              <a:rPr lang="en-US" altLang="zh-CN" sz="2400" dirty="0" err="1" smtClean="0"/>
              <a:t>babel</a:t>
            </a:r>
            <a:r>
              <a:rPr lang="en-US" altLang="zh-CN" sz="2400" dirty="0" smtClean="0"/>
              <a:t>-loader	</a:t>
            </a:r>
            <a:r>
              <a:rPr lang="en-US" altLang="zh-CN" sz="2200" dirty="0" smtClean="0">
                <a:hlinkClick r:id="rId3"/>
              </a:rPr>
              <a:t>https</a:t>
            </a:r>
            <a:r>
              <a:rPr lang="en-US" altLang="zh-CN" sz="2200" dirty="0" smtClean="0">
                <a:hlinkClick r:id="rId3"/>
              </a:rPr>
              <a:t>://</a:t>
            </a:r>
            <a:r>
              <a:rPr lang="en-US" altLang="zh-CN" sz="2200" dirty="0" smtClean="0">
                <a:hlinkClick r:id="rId3"/>
              </a:rPr>
              <a:t>github.com/babel/babel-loader</a:t>
            </a:r>
            <a:endParaRPr lang="en-US" altLang="zh-CN" sz="2400" dirty="0" smtClean="0"/>
          </a:p>
          <a:p>
            <a:pPr marL="342900" lvl="1" indent="-342900" fontAlgn="base">
              <a:buClr>
                <a:schemeClr val="accent1"/>
              </a:buClr>
              <a:buFont typeface="Wingdings 2"/>
              <a:buChar char=""/>
            </a:pPr>
            <a:r>
              <a:rPr lang="en-US" altLang="zh-CN" sz="3200" dirty="0" err="1" smtClean="0"/>
              <a:t>eslint</a:t>
            </a:r>
            <a:endParaRPr lang="en-US" altLang="zh-CN" sz="3200" dirty="0" smtClean="0"/>
          </a:p>
          <a:p>
            <a:pPr marL="742950" lvl="2" indent="-342900" fontAlgn="base">
              <a:buNone/>
            </a:pPr>
            <a:r>
              <a:rPr lang="en-US" altLang="zh-CN" dirty="0" err="1" smtClean="0"/>
              <a:t>ecmaVersion</a:t>
            </a:r>
            <a:r>
              <a:rPr lang="en-US" altLang="zh-CN" dirty="0" smtClean="0"/>
              <a:t>	</a:t>
            </a:r>
            <a:r>
              <a:rPr lang="en-US" altLang="zh-CN" sz="2200" dirty="0" smtClean="0">
                <a:hlinkClick r:id="rId4"/>
              </a:rPr>
              <a:t>https</a:t>
            </a:r>
            <a:r>
              <a:rPr lang="en-US" altLang="zh-CN" sz="2200" dirty="0" smtClean="0">
                <a:hlinkClick r:id="rId4"/>
              </a:rPr>
              <a:t>://</a:t>
            </a:r>
            <a:r>
              <a:rPr lang="en-US" altLang="zh-CN" sz="2200" dirty="0" smtClean="0">
                <a:hlinkClick r:id="rId4"/>
              </a:rPr>
              <a:t>eslint.org/docs/user-guide/configuring</a:t>
            </a:r>
            <a:endParaRPr lang="en-US" altLang="zh-CN" dirty="0" smtClean="0"/>
          </a:p>
          <a:p>
            <a:pPr marL="742950" lvl="2" indent="-342900" fontAlgn="base"/>
            <a:endParaRPr lang="en-US" altLang="zh-CN" dirty="0" smtClean="0"/>
          </a:p>
          <a:p>
            <a:pPr lvl="1" fontAlgn="base">
              <a:buNone/>
            </a:pP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7584" y="1484784"/>
            <a:ext cx="742950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async</a:t>
            </a:r>
            <a:r>
              <a:rPr lang="en-US" altLang="zh-CN" dirty="0" smtClean="0"/>
              <a:t> in </a:t>
            </a:r>
            <a:r>
              <a:rPr lang="en-US" altLang="zh-CN" dirty="0" err="1" smtClean="0"/>
              <a:t>angularJS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801"/>
            <a:ext cx="8435280" cy="4772000"/>
          </a:xfrm>
        </p:spPr>
        <p:txBody>
          <a:bodyPr/>
          <a:lstStyle/>
          <a:p>
            <a:r>
              <a:rPr lang="en-US" altLang="zh-CN" dirty="0" smtClean="0"/>
              <a:t>$q is </a:t>
            </a:r>
            <a:r>
              <a:rPr lang="en-US" altLang="zh-CN" dirty="0" smtClean="0"/>
              <a:t>a </a:t>
            </a:r>
            <a:r>
              <a:rPr lang="en-US" altLang="zh-CN" dirty="0" smtClean="0"/>
              <a:t>Promises/A+ compliant implementation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different</a:t>
            </a:r>
            <a:r>
              <a:rPr lang="en-US" altLang="zh-CN" dirty="0" smtClean="0"/>
              <a:t> from promise in ES6</a:t>
            </a:r>
          </a:p>
          <a:p>
            <a:pPr lvl="1">
              <a:buNone/>
            </a:pPr>
            <a:r>
              <a:rPr lang="en-US" altLang="zh-CN" dirty="0" smtClean="0">
                <a:solidFill>
                  <a:srgbClr val="24292E"/>
                </a:solidFill>
                <a:latin typeface="SFMono-Regular"/>
              </a:rPr>
              <a:t>$</a:t>
            </a:r>
            <a:r>
              <a:rPr lang="en-US" altLang="zh-CN" dirty="0" err="1" smtClean="0">
                <a:solidFill>
                  <a:srgbClr val="24292E"/>
                </a:solidFill>
                <a:latin typeface="SFMono-Regular"/>
              </a:rPr>
              <a:t>rootScope.</a:t>
            </a:r>
            <a:r>
              <a:rPr lang="en-US" altLang="zh-CN" dirty="0" err="1" smtClean="0">
                <a:solidFill>
                  <a:srgbClr val="6F42C1"/>
                </a:solidFill>
                <a:latin typeface="SFMono-Regular"/>
              </a:rPr>
              <a:t>$evalAsync</a:t>
            </a:r>
            <a:r>
              <a:rPr lang="en-US" altLang="zh-CN" dirty="0" smtClean="0">
                <a:solidFill>
                  <a:srgbClr val="24292E"/>
                </a:solidFill>
                <a:latin typeface="SFMono-Regular"/>
              </a:rPr>
              <a:t>(callback</a:t>
            </a:r>
            <a:r>
              <a:rPr lang="en-US" altLang="zh-CN" dirty="0" smtClean="0">
                <a:solidFill>
                  <a:srgbClr val="24292E"/>
                </a:solidFill>
                <a:latin typeface="SFMono-Regular"/>
              </a:rPr>
              <a:t>)</a:t>
            </a:r>
            <a:endParaRPr lang="zh-CN" altLang="en-US" dirty="0"/>
          </a:p>
        </p:txBody>
      </p:sp>
      <p:pic>
        <p:nvPicPr>
          <p:cNvPr id="2050" name="Picture 2" descr="https://code.angularjs.org/1.7.0-rc.0/docs/img/guide/concepts-runtim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3789040"/>
            <a:ext cx="3467100" cy="26574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async</a:t>
            </a:r>
            <a:r>
              <a:rPr lang="en-US" altLang="zh-CN" dirty="0" smtClean="0"/>
              <a:t> in </a:t>
            </a:r>
            <a:r>
              <a:rPr lang="en-US" altLang="zh-CN" dirty="0" err="1" smtClean="0"/>
              <a:t>angularJS</a:t>
            </a:r>
            <a:r>
              <a:rPr lang="en-US" altLang="zh-CN" dirty="0" smtClean="0"/>
              <a:t> (cont.)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make sure </a:t>
            </a:r>
            <a:r>
              <a:rPr lang="en-US" altLang="zh-CN" dirty="0" err="1" smtClean="0"/>
              <a:t>scope.$digest</a:t>
            </a:r>
            <a:r>
              <a:rPr lang="en-US" altLang="zh-CN" dirty="0" smtClean="0"/>
              <a:t>() is called in the end of </a:t>
            </a:r>
            <a:r>
              <a:rPr lang="en-US" altLang="zh-CN" dirty="0" err="1" smtClean="0"/>
              <a:t>async</a:t>
            </a:r>
            <a:r>
              <a:rPr lang="en-US" altLang="zh-CN" dirty="0" smtClean="0"/>
              <a:t> calls</a:t>
            </a:r>
          </a:p>
          <a:p>
            <a:r>
              <a:rPr lang="en-US" altLang="zh-CN" dirty="0" smtClean="0"/>
              <a:t>wrap in decorator </a:t>
            </a:r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 smtClean="0">
                <a:hlinkClick r:id="rId2"/>
              </a:rPr>
              <a:t>://medium.com/@</a:t>
            </a:r>
            <a:r>
              <a:rPr lang="en-US" altLang="zh-CN" dirty="0" smtClean="0">
                <a:hlinkClick r:id="rId2"/>
              </a:rPr>
              <a:t>alSkachkov/using-async-await-function-in-angular-1-5-babel-6-387f7c43948c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模块">
  <a:themeElements>
    <a:clrScheme name="模块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模块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139</TotalTime>
  <Words>104</Words>
  <Application>Microsoft Office PowerPoint</Application>
  <PresentationFormat>全屏显示(4:3)</PresentationFormat>
  <Paragraphs>42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模块</vt:lpstr>
      <vt:lpstr>async&amp;await in JS</vt:lpstr>
      <vt:lpstr>agenda</vt:lpstr>
      <vt:lpstr>Usage of async</vt:lpstr>
      <vt:lpstr>Syntax of async</vt:lpstr>
      <vt:lpstr>Tips of using async&amp;await</vt:lpstr>
      <vt:lpstr>Tips of using async&amp;await (cont.)</vt:lpstr>
      <vt:lpstr>use async with ES5</vt:lpstr>
      <vt:lpstr>async in angularJS</vt:lpstr>
      <vt:lpstr>async in angularJS (cont.)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Async/await in JS</dc:title>
  <dc:creator>Gyy</dc:creator>
  <cp:lastModifiedBy>Gyy</cp:lastModifiedBy>
  <cp:revision>30</cp:revision>
  <dcterms:created xsi:type="dcterms:W3CDTF">2018-06-24T13:09:01Z</dcterms:created>
  <dcterms:modified xsi:type="dcterms:W3CDTF">2018-06-24T15:30:49Z</dcterms:modified>
</cp:coreProperties>
</file>