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bel/babel-loader" TargetMode="External"/><Relationship Id="rId2" Type="http://schemas.openxmlformats.org/officeDocument/2006/relationships/hyperlink" Target="http://babeljs.io/docs/en/babel-polyfil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slint.org/docs/user-guide/configur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alSkachkov/using-async-await-function-in-angular-1-5-babel-6-387f7c43948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async&amp;await</a:t>
            </a:r>
            <a:r>
              <a:rPr lang="en-US" altLang="zh-CN" dirty="0"/>
              <a:t> in JS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Usage of </a:t>
            </a:r>
            <a:r>
              <a:rPr lang="en-US" altLang="zh-CN" dirty="0" err="1"/>
              <a:t>async&amp;await</a:t>
            </a:r>
            <a:endParaRPr lang="en-US" altLang="zh-CN" dirty="0"/>
          </a:p>
          <a:p>
            <a:r>
              <a:rPr lang="en-US" altLang="zh-CN" dirty="0" err="1"/>
              <a:t>async</a:t>
            </a:r>
            <a:r>
              <a:rPr lang="en-US" altLang="zh-CN" dirty="0"/>
              <a:t> in </a:t>
            </a:r>
            <a:r>
              <a:rPr lang="en-US" altLang="zh-CN" dirty="0" err="1"/>
              <a:t>angularJS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 of </a:t>
            </a:r>
            <a:r>
              <a:rPr lang="en-US" altLang="zh-CN" dirty="0" err="1"/>
              <a:t>async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Purpose : write </a:t>
            </a:r>
            <a:r>
              <a:rPr lang="en-US" altLang="zh-CN" dirty="0" err="1"/>
              <a:t>async</a:t>
            </a:r>
            <a:r>
              <a:rPr lang="en-US" altLang="zh-CN" dirty="0"/>
              <a:t> code in sync style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8D2952-825D-47F0-A68F-7A013793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58180"/>
            <a:ext cx="3312368" cy="4499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D7353C-B21A-4F37-8AEF-07446FC43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924944"/>
            <a:ext cx="4350971" cy="3087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 of </a:t>
            </a:r>
            <a:r>
              <a:rPr lang="en-US" altLang="zh-CN" dirty="0" err="1"/>
              <a:t>async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/>
              <a:t>async</a:t>
            </a:r>
            <a:r>
              <a:rPr lang="en-US" altLang="zh-CN" dirty="0"/>
              <a:t> function </a:t>
            </a:r>
            <a:r>
              <a:rPr lang="en-US" altLang="zh-CN" dirty="0" err="1"/>
              <a:t>demoAsync</a:t>
            </a:r>
            <a:r>
              <a:rPr lang="en-US" altLang="zh-CN" dirty="0"/>
              <a:t>(){</a:t>
            </a:r>
          </a:p>
          <a:p>
            <a:pPr lvl="1">
              <a:buNone/>
            </a:pPr>
            <a:r>
              <a:rPr lang="en-US" altLang="zh-CN" dirty="0"/>
              <a:t>	…</a:t>
            </a:r>
          </a:p>
          <a:p>
            <a:pPr lvl="1">
              <a:buNone/>
            </a:pPr>
            <a:r>
              <a:rPr lang="en-US" altLang="zh-CN" dirty="0"/>
              <a:t>	await </a:t>
            </a:r>
            <a:r>
              <a:rPr lang="en-US" altLang="zh-CN" dirty="0" err="1"/>
              <a:t>doSomethingAsync</a:t>
            </a:r>
            <a:r>
              <a:rPr lang="en-US" altLang="zh-CN" dirty="0"/>
              <a:t>(…);</a:t>
            </a:r>
          </a:p>
          <a:p>
            <a:pPr lvl="1">
              <a:buNone/>
            </a:pPr>
            <a:r>
              <a:rPr lang="en-US" altLang="zh-CN" dirty="0"/>
              <a:t>	…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err="1"/>
              <a:t>demoAsync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 err="1"/>
              <a:t>doOtherThings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Tips of using </a:t>
            </a:r>
            <a:r>
              <a:rPr lang="en-US" altLang="zh-CN" dirty="0" err="1"/>
              <a:t>async&amp;await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async</a:t>
            </a:r>
            <a:r>
              <a:rPr lang="en-US" altLang="zh-CN" dirty="0"/>
              <a:t> functions always return promise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use await inside </a:t>
            </a:r>
            <a:r>
              <a:rPr lang="en-US" altLang="zh-CN" dirty="0" err="1"/>
              <a:t>async</a:t>
            </a:r>
            <a:r>
              <a:rPr lang="en-US" altLang="zh-CN" dirty="0"/>
              <a:t> functions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use try catch if necessary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Tips of using </a:t>
            </a:r>
            <a:r>
              <a:rPr lang="en-US" altLang="zh-CN" dirty="0" err="1"/>
              <a:t>async&amp;await</a:t>
            </a:r>
            <a:r>
              <a:rPr lang="en-US" altLang="zh-CN" dirty="0"/>
              <a:t>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dirty="0" err="1"/>
              <a:t>async</a:t>
            </a:r>
            <a:r>
              <a:rPr lang="en-US" altLang="zh-CN" dirty="0"/>
              <a:t> functions are started synchronously, settled asynchronously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zh-CN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CN" dirty="0"/>
              <a:t>parallelism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async</a:t>
            </a:r>
            <a:r>
              <a:rPr lang="en-US" altLang="zh-CN" dirty="0"/>
              <a:t> with ES5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456384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 err="1"/>
              <a:t>babel</a:t>
            </a:r>
            <a:endParaRPr lang="en-US" altLang="zh-CN" dirty="0"/>
          </a:p>
          <a:p>
            <a:pPr lvl="1" fontAlgn="base">
              <a:buNone/>
            </a:pPr>
            <a:r>
              <a:rPr lang="en-US" altLang="zh-CN" sz="2400" dirty="0" err="1"/>
              <a:t>babel</a:t>
            </a:r>
            <a:r>
              <a:rPr lang="en-US" altLang="zh-CN" sz="2400" dirty="0"/>
              <a:t>-preset-</a:t>
            </a:r>
            <a:r>
              <a:rPr lang="en-US" altLang="zh-CN" sz="2400" dirty="0" err="1"/>
              <a:t>env</a:t>
            </a:r>
            <a:endParaRPr lang="en-US" altLang="zh-CN" sz="2400" dirty="0"/>
          </a:p>
          <a:p>
            <a:pPr lvl="1" fontAlgn="base">
              <a:buNone/>
            </a:pPr>
            <a:r>
              <a:rPr lang="en-US" altLang="zh-CN" sz="2400" dirty="0" err="1"/>
              <a:t>babel-polyfill</a:t>
            </a:r>
            <a:r>
              <a:rPr lang="en-US" altLang="zh-CN" sz="2400" dirty="0"/>
              <a:t>	</a:t>
            </a:r>
            <a:r>
              <a:rPr lang="en-US" altLang="zh-CN" sz="2200" dirty="0">
                <a:hlinkClick r:id="rId2"/>
              </a:rPr>
              <a:t>http://babeljs.io/docs/en/babel-polyfill</a:t>
            </a:r>
            <a:endParaRPr lang="en-US" altLang="zh-CN" dirty="0"/>
          </a:p>
          <a:p>
            <a:pPr fontAlgn="base"/>
            <a:r>
              <a:rPr lang="en-US" altLang="zh-CN" dirty="0" err="1"/>
              <a:t>webpack</a:t>
            </a:r>
            <a:endParaRPr lang="en-US" altLang="zh-CN" dirty="0"/>
          </a:p>
          <a:p>
            <a:pPr lvl="1" fontAlgn="base">
              <a:buNone/>
            </a:pPr>
            <a:r>
              <a:rPr lang="en-US" altLang="zh-CN" sz="2400" dirty="0" err="1"/>
              <a:t>babel</a:t>
            </a:r>
            <a:r>
              <a:rPr lang="en-US" altLang="zh-CN" sz="2400" dirty="0"/>
              <a:t>-loader	</a:t>
            </a:r>
            <a:r>
              <a:rPr lang="en-US" altLang="zh-CN" sz="2200" dirty="0">
                <a:hlinkClick r:id="rId3"/>
              </a:rPr>
              <a:t>https://github.com/babel/babel-loader</a:t>
            </a:r>
            <a:endParaRPr lang="en-US" altLang="zh-CN" sz="2400" dirty="0"/>
          </a:p>
          <a:p>
            <a:pPr marL="438912" lvl="1" indent="-320040" fontAlgn="base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zh-CN" sz="3200" dirty="0" err="1"/>
              <a:t>eslint</a:t>
            </a:r>
            <a:endParaRPr lang="en-US" altLang="zh-CN" sz="3200" dirty="0"/>
          </a:p>
          <a:p>
            <a:pPr marL="742950" lvl="2" indent="-342900" fontAlgn="base">
              <a:buNone/>
            </a:pPr>
            <a:r>
              <a:rPr lang="en-US" altLang="zh-CN" dirty="0" err="1"/>
              <a:t>ecmaVersion</a:t>
            </a:r>
            <a:r>
              <a:rPr lang="en-US" altLang="zh-CN" dirty="0"/>
              <a:t>	</a:t>
            </a:r>
            <a:r>
              <a:rPr lang="en-US" altLang="zh-CN" sz="2200" dirty="0">
                <a:hlinkClick r:id="rId4"/>
              </a:rPr>
              <a:t>https://eslint.org/docs/user-guide/configuring</a:t>
            </a:r>
            <a:endParaRPr lang="en-US" altLang="zh-CN" dirty="0"/>
          </a:p>
          <a:p>
            <a:pPr marL="742950" lvl="2" indent="-342900" fontAlgn="base"/>
            <a:endParaRPr lang="en-US" altLang="zh-CN" dirty="0"/>
          </a:p>
          <a:p>
            <a:pPr lvl="1" fontAlgn="base">
              <a:buNone/>
            </a:pP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1599828"/>
            <a:ext cx="74295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async</a:t>
            </a:r>
            <a:r>
              <a:rPr lang="en-US" altLang="zh-CN" dirty="0"/>
              <a:t> in </a:t>
            </a:r>
            <a:r>
              <a:rPr lang="en-US" altLang="zh-CN" dirty="0" err="1"/>
              <a:t>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1"/>
            <a:ext cx="8435280" cy="4772000"/>
          </a:xfrm>
        </p:spPr>
        <p:txBody>
          <a:bodyPr/>
          <a:lstStyle/>
          <a:p>
            <a:r>
              <a:rPr lang="en-US" altLang="zh-CN" dirty="0"/>
              <a:t>$q is a Promises/A+ compliant implementation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en-US" altLang="zh-CN" dirty="0"/>
              <a:t> from promise in ES6</a:t>
            </a:r>
          </a:p>
          <a:p>
            <a:pPr lvl="1">
              <a:buNone/>
            </a:pP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rootScope.</a:t>
            </a:r>
            <a:r>
              <a:rPr lang="en-US" altLang="zh-CN" dirty="0" err="1">
                <a:solidFill>
                  <a:srgbClr val="6F42C1"/>
                </a:solidFill>
                <a:latin typeface="SFMono-Regular"/>
              </a:rPr>
              <a:t>$evalAsync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(callback)</a:t>
            </a:r>
            <a:endParaRPr lang="zh-CN" altLang="en-US" dirty="0"/>
          </a:p>
        </p:txBody>
      </p:sp>
      <p:pic>
        <p:nvPicPr>
          <p:cNvPr id="2050" name="Picture 2" descr="https://code.angularjs.org/1.7.0-rc.0/docs/img/guide/concepts-runti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789040"/>
            <a:ext cx="3467100" cy="2657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async</a:t>
            </a:r>
            <a:r>
              <a:rPr lang="en-US" altLang="zh-CN" dirty="0"/>
              <a:t> in </a:t>
            </a:r>
            <a:r>
              <a:rPr lang="en-US" altLang="zh-CN" dirty="0" err="1"/>
              <a:t>angularJS</a:t>
            </a:r>
            <a:r>
              <a:rPr lang="en-US" altLang="zh-CN" dirty="0"/>
              <a:t>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sure </a:t>
            </a:r>
            <a:r>
              <a:rPr lang="en-US" altLang="zh-CN" dirty="0" err="1"/>
              <a:t>scope.$digest</a:t>
            </a:r>
            <a:r>
              <a:rPr lang="en-US" altLang="zh-CN" dirty="0"/>
              <a:t>() is called in the end of </a:t>
            </a:r>
            <a:r>
              <a:rPr lang="en-US" altLang="zh-CN" dirty="0" err="1"/>
              <a:t>async</a:t>
            </a:r>
            <a:r>
              <a:rPr lang="en-US" altLang="zh-CN" dirty="0"/>
              <a:t> calls</a:t>
            </a:r>
          </a:p>
          <a:p>
            <a:r>
              <a:rPr lang="en-US" altLang="zh-CN" dirty="0"/>
              <a:t>wrap in decorator </a:t>
            </a:r>
            <a:r>
              <a:rPr lang="en-US" altLang="zh-CN" dirty="0">
                <a:hlinkClick r:id="rId2"/>
              </a:rPr>
              <a:t>https://medium.com/@alSkachkov/using-async-await-function-in-angular-1-5-babel-6-387f7c43948c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165</TotalTime>
  <Words>117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SFMono-Regular</vt:lpstr>
      <vt:lpstr>华文楷体</vt:lpstr>
      <vt:lpstr>Arial</vt:lpstr>
      <vt:lpstr>Corbel</vt:lpstr>
      <vt:lpstr>Wingdings</vt:lpstr>
      <vt:lpstr>Wingdings 2</vt:lpstr>
      <vt:lpstr>Wingdings 3</vt:lpstr>
      <vt:lpstr>模块</vt:lpstr>
      <vt:lpstr>async&amp;await in JS</vt:lpstr>
      <vt:lpstr>agenda</vt:lpstr>
      <vt:lpstr>Usage of async</vt:lpstr>
      <vt:lpstr>Syntax of async</vt:lpstr>
      <vt:lpstr>Tips of using async&amp;await</vt:lpstr>
      <vt:lpstr>Tips of using async&amp;await (cont.)</vt:lpstr>
      <vt:lpstr>use async with ES5</vt:lpstr>
      <vt:lpstr>async in angularJS</vt:lpstr>
      <vt:lpstr>async in angularJS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Async/await in JS</dc:title>
  <dc:creator>Gyy</dc:creator>
  <cp:lastModifiedBy>GUAN Yanyan</cp:lastModifiedBy>
  <cp:revision>35</cp:revision>
  <dcterms:created xsi:type="dcterms:W3CDTF">2018-06-24T13:09:01Z</dcterms:created>
  <dcterms:modified xsi:type="dcterms:W3CDTF">2018-06-29T06:38:29Z</dcterms:modified>
</cp:coreProperties>
</file>