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1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83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33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3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2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0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5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7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1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91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4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104FC9-1DB8-4888-93C3-FF683982DDE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AD3E04-1010-4F41-A482-1877A10DA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48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05243-749A-4945-92FD-31D011D2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00576"/>
            <a:ext cx="8676222" cy="839371"/>
          </a:xfrm>
        </p:spPr>
        <p:txBody>
          <a:bodyPr/>
          <a:lstStyle/>
          <a:p>
            <a:r>
              <a:rPr lang="ru-RU" b="1" dirty="0"/>
              <a:t>Операционные системы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556905-6E40-444C-887D-C3211E5B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524000"/>
            <a:ext cx="8676222" cy="839371"/>
          </a:xfrm>
        </p:spPr>
        <p:txBody>
          <a:bodyPr>
            <a:normAutofit/>
          </a:bodyPr>
          <a:lstStyle/>
          <a:p>
            <a:r>
              <a:rPr lang="ru-RU" sz="3600" dirty="0"/>
              <a:t>Лабораторная работа номер 2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C89AD33-195A-46EA-969F-EC1F1E1E8E97}"/>
              </a:ext>
            </a:extLst>
          </p:cNvPr>
          <p:cNvSpPr txBox="1">
            <a:spLocks/>
          </p:cNvSpPr>
          <p:nvPr/>
        </p:nvSpPr>
        <p:spPr>
          <a:xfrm>
            <a:off x="8721969" y="4494630"/>
            <a:ext cx="3186904" cy="21687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Российский университет дружбы народов</a:t>
            </a:r>
          </a:p>
          <a:p>
            <a:r>
              <a:rPr lang="ru-RU" sz="3600" dirty="0"/>
              <a:t>Хусаинова Динара </a:t>
            </a:r>
            <a:r>
              <a:rPr lang="ru-RU" sz="3600" dirty="0" err="1"/>
              <a:t>айратовна</a:t>
            </a:r>
            <a:endParaRPr lang="ru-RU" sz="3600" dirty="0"/>
          </a:p>
          <a:p>
            <a:r>
              <a:rPr lang="ru-RU" sz="3600" dirty="0"/>
              <a:t>НПИбд-02-21</a:t>
            </a:r>
          </a:p>
          <a:p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FC87D5-3790-4A20-946E-BD34221EA3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89" y="2547424"/>
            <a:ext cx="504888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6D18-2D81-4BB2-9DCB-0247D194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4117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D7185-5DE5-4900-9172-C92071DA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848730"/>
          </a:xfrm>
        </p:spPr>
        <p:txBody>
          <a:bodyPr/>
          <a:lstStyle/>
          <a:p>
            <a:r>
              <a:rPr lang="ru-RU" dirty="0">
                <a:effectLst/>
              </a:rPr>
              <a:t>изучить идеологию и применение средств контроля версий и освоить умения по работе с </a:t>
            </a:r>
            <a:r>
              <a:rPr lang="ru-RU" dirty="0" err="1">
                <a:effectLst/>
              </a:rPr>
              <a:t>git</a:t>
            </a:r>
            <a:r>
              <a:rPr lang="ru-RU" dirty="0">
                <a:effectLst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64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ABA57-86E5-4CBA-8560-E4B3284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-135988"/>
            <a:ext cx="9905998" cy="1905000"/>
          </a:xfrm>
        </p:spPr>
        <p:txBody>
          <a:bodyPr/>
          <a:lstStyle/>
          <a:p>
            <a:pPr algn="ctr"/>
            <a:r>
              <a:rPr lang="ru-RU" dirty="0"/>
              <a:t>Ход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42A522-6FA7-4963-A278-338FEFCA3A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52" y="2383631"/>
            <a:ext cx="5077460" cy="2352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436160-CDD5-466A-8584-33E753DC84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03" y="2104964"/>
            <a:ext cx="4019708" cy="291001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714B8E-E8FF-4CC9-9795-B502640BAF7B}"/>
              </a:ext>
            </a:extLst>
          </p:cNvPr>
          <p:cNvSpPr txBox="1">
            <a:spLocks/>
          </p:cNvSpPr>
          <p:nvPr/>
        </p:nvSpPr>
        <p:spPr>
          <a:xfrm>
            <a:off x="2996004" y="5014974"/>
            <a:ext cx="1591994" cy="83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1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7FD7F36-DFDE-471C-9410-FE59CA9997A0}"/>
              </a:ext>
            </a:extLst>
          </p:cNvPr>
          <p:cNvSpPr txBox="1">
            <a:spLocks/>
          </p:cNvSpPr>
          <p:nvPr/>
        </p:nvSpPr>
        <p:spPr>
          <a:xfrm>
            <a:off x="8241560" y="5153307"/>
            <a:ext cx="1591994" cy="83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301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47C99-5CE2-4B50-AED3-E5C7D753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08185"/>
          </a:xfrm>
        </p:spPr>
        <p:txBody>
          <a:bodyPr/>
          <a:lstStyle/>
          <a:p>
            <a:pPr algn="ctr"/>
            <a:r>
              <a:rPr lang="ru-RU" dirty="0"/>
              <a:t>Ход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AB4DF6-FCA1-47E9-B436-FBC5B05826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98" y="2794500"/>
            <a:ext cx="4954587" cy="19943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20FFD6-14EB-45AE-AFB7-CF82D031D34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2"/>
          <a:stretch/>
        </p:blipFill>
        <p:spPr bwMode="auto">
          <a:xfrm>
            <a:off x="7036142" y="1867934"/>
            <a:ext cx="3762375" cy="3595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95F970-0492-4A39-9CAE-A50611D819AC}"/>
              </a:ext>
            </a:extLst>
          </p:cNvPr>
          <p:cNvSpPr txBox="1">
            <a:spLocks/>
          </p:cNvSpPr>
          <p:nvPr/>
        </p:nvSpPr>
        <p:spPr>
          <a:xfrm>
            <a:off x="2611694" y="5132827"/>
            <a:ext cx="1591994" cy="83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3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A00E50-2763-4EC8-9BAD-12CDB32FB505}"/>
              </a:ext>
            </a:extLst>
          </p:cNvPr>
          <p:cNvSpPr txBox="1">
            <a:spLocks/>
          </p:cNvSpPr>
          <p:nvPr/>
        </p:nvSpPr>
        <p:spPr>
          <a:xfrm>
            <a:off x="8318280" y="5421193"/>
            <a:ext cx="1591994" cy="83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A23A2-FF8E-42B2-ACF7-793939F3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EC9A-E233-40D4-99B1-838630B1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dirty="0">
                <a:effectLst/>
              </a:rPr>
              <a:t>изучила идеологию и применение средств контроля версий и освоила умения по работе с </a:t>
            </a:r>
            <a:r>
              <a:rPr lang="ru-RU" dirty="0" err="1">
                <a:effectLst/>
              </a:rPr>
              <a:t>git</a:t>
            </a:r>
            <a:r>
              <a:rPr lang="ru-RU" dirty="0">
                <a:effectLst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73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53210-A75B-4D7B-A7D0-A63CF21E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9500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7</TotalTime>
  <Words>59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Операционные системы</vt:lpstr>
      <vt:lpstr>Цель работы</vt:lpstr>
      <vt:lpstr>Ход работы</vt:lpstr>
      <vt:lpstr>Ход работы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Хусаинова Динара Айратовна</dc:creator>
  <cp:lastModifiedBy>Хусаинова Динара Айратовна</cp:lastModifiedBy>
  <cp:revision>1</cp:revision>
  <dcterms:created xsi:type="dcterms:W3CDTF">2022-04-22T17:29:41Z</dcterms:created>
  <dcterms:modified xsi:type="dcterms:W3CDTF">2022-04-22T17:37:24Z</dcterms:modified>
</cp:coreProperties>
</file>