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9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14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7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7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62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5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50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6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0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7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9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3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7FD9BF-A034-48DF-B7F7-E75C9E73339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0A9833-D558-4F28-9278-3730A9000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504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A1EC1-D508-448E-960C-B60C7860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434" y="281353"/>
            <a:ext cx="8676222" cy="900333"/>
          </a:xfrm>
        </p:spPr>
        <p:txBody>
          <a:bodyPr/>
          <a:lstStyle/>
          <a:p>
            <a:r>
              <a:rPr lang="ru-RU" b="1" dirty="0"/>
              <a:t>Операционные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18CE89-6E0E-475B-B945-D5C6E65A1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297745"/>
            <a:ext cx="8676222" cy="671732"/>
          </a:xfrm>
        </p:spPr>
        <p:txBody>
          <a:bodyPr>
            <a:normAutofit/>
          </a:bodyPr>
          <a:lstStyle/>
          <a:p>
            <a:r>
              <a:rPr lang="ru-RU" sz="3200" dirty="0"/>
              <a:t>Лабораторная работа номер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1EBDE1A-E663-4EAC-8E4D-279ED3574C38}"/>
              </a:ext>
            </a:extLst>
          </p:cNvPr>
          <p:cNvSpPr txBox="1">
            <a:spLocks/>
          </p:cNvSpPr>
          <p:nvPr/>
        </p:nvSpPr>
        <p:spPr>
          <a:xfrm>
            <a:off x="1757889" y="1311813"/>
            <a:ext cx="8676222" cy="671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Лабораторная работа номер 1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3BEA044-5D63-47C8-9566-BD6BE7B66CE8}"/>
              </a:ext>
            </a:extLst>
          </p:cNvPr>
          <p:cNvSpPr txBox="1">
            <a:spLocks/>
          </p:cNvSpPr>
          <p:nvPr/>
        </p:nvSpPr>
        <p:spPr>
          <a:xfrm>
            <a:off x="8802259" y="4951829"/>
            <a:ext cx="3263704" cy="1702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Российский университет дружбы народов</a:t>
            </a:r>
          </a:p>
          <a:p>
            <a:r>
              <a:rPr lang="ru-RU" sz="3200" dirty="0"/>
              <a:t>Хусаинова Динара </a:t>
            </a:r>
            <a:r>
              <a:rPr lang="ru-RU" sz="3200" dirty="0" err="1"/>
              <a:t>айратовна</a:t>
            </a:r>
            <a:endParaRPr lang="ru-RU" sz="3200" dirty="0"/>
          </a:p>
          <a:p>
            <a:r>
              <a:rPr lang="ru-RU" sz="3200" dirty="0"/>
              <a:t>НПИбд-02-21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652CB7-1CBE-484B-94E4-EBABD6A3DC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"/>
          <a:stretch/>
        </p:blipFill>
        <p:spPr>
          <a:xfrm>
            <a:off x="1426038" y="2475914"/>
            <a:ext cx="6283058" cy="35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5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FCFA6-F27A-4991-B300-4664025D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8695"/>
          </a:xfrm>
        </p:spPr>
        <p:txBody>
          <a:bodyPr/>
          <a:lstStyle/>
          <a:p>
            <a:pPr algn="ctr"/>
            <a:r>
              <a:rPr lang="ru-RU" b="1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5B7EE-8B68-4A71-B69D-6D66B8EE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23" y="2335237"/>
            <a:ext cx="10787991" cy="1908517"/>
          </a:xfrm>
        </p:spPr>
        <p:txBody>
          <a:bodyPr/>
          <a:lstStyle/>
          <a:p>
            <a:pPr algn="just"/>
            <a:r>
              <a:rPr lang="ru-RU" dirty="0">
                <a:effectLst/>
              </a:rPr>
              <a:t>приобрести практические навыки установки операционной системы на виртуальную машину, изучить настройки минимально необходимых для дальнейшей работы сервисов.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62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D043B-216C-4151-8B18-720680D2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3102"/>
          </a:xfrm>
        </p:spPr>
        <p:txBody>
          <a:bodyPr/>
          <a:lstStyle/>
          <a:p>
            <a:pPr algn="ctr"/>
            <a:r>
              <a:rPr lang="ru-RU" b="1" dirty="0"/>
              <a:t>Ход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B94A2A-17B8-4351-8812-D7D99AE27E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9" y="1853235"/>
            <a:ext cx="6032281" cy="28698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0EE37B-B706-4427-824F-96153AEBCB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6"/>
          <a:stretch/>
        </p:blipFill>
        <p:spPr>
          <a:xfrm>
            <a:off x="6696220" y="1853234"/>
            <a:ext cx="4972685" cy="286988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DD135EA-4C4E-41B4-8B5C-9775790D0F87}"/>
              </a:ext>
            </a:extLst>
          </p:cNvPr>
          <p:cNvSpPr txBox="1">
            <a:spLocks/>
          </p:cNvSpPr>
          <p:nvPr/>
        </p:nvSpPr>
        <p:spPr>
          <a:xfrm>
            <a:off x="2427847" y="5183652"/>
            <a:ext cx="1998027" cy="78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1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2EB472B-CB8E-4151-8B00-6D1AE6B47D9B}"/>
              </a:ext>
            </a:extLst>
          </p:cNvPr>
          <p:cNvSpPr txBox="1">
            <a:spLocks/>
          </p:cNvSpPr>
          <p:nvPr/>
        </p:nvSpPr>
        <p:spPr>
          <a:xfrm>
            <a:off x="8330088" y="5402690"/>
            <a:ext cx="1704950" cy="78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71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79E53C-5F6D-4AEE-8666-F47A9F7BF6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7" y="1060327"/>
            <a:ext cx="5175885" cy="33305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C33F5B-4E93-482F-9AA4-E8ACE94086EE}"/>
              </a:ext>
            </a:extLst>
          </p:cNvPr>
          <p:cNvSpPr txBox="1">
            <a:spLocks/>
          </p:cNvSpPr>
          <p:nvPr/>
        </p:nvSpPr>
        <p:spPr>
          <a:xfrm>
            <a:off x="2371576" y="4705351"/>
            <a:ext cx="1998027" cy="78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2C5C88-2D8D-478D-B6AB-FC49175646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94" y="1060327"/>
            <a:ext cx="4767629" cy="333057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4E638B-3CA3-46E8-95E0-18EAB212AF65}"/>
              </a:ext>
            </a:extLst>
          </p:cNvPr>
          <p:cNvSpPr txBox="1">
            <a:spLocks/>
          </p:cNvSpPr>
          <p:nvPr/>
        </p:nvSpPr>
        <p:spPr>
          <a:xfrm>
            <a:off x="8108850" y="4705351"/>
            <a:ext cx="1998027" cy="78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4687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AB9DA-52E8-4E6A-A7B6-974651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7169"/>
          </a:xfrm>
        </p:spPr>
        <p:txBody>
          <a:bodyPr/>
          <a:lstStyle/>
          <a:p>
            <a:pPr algn="ctr"/>
            <a:r>
              <a:rPr lang="ru-RU" b="1" dirty="0"/>
              <a:t>Домашнее задание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6B33C3-04D7-4D03-A58B-DF309422B9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1" y="1795462"/>
            <a:ext cx="5020310" cy="3267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6B44DF-99AD-472C-B142-4361DA09A6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51" y="1869975"/>
            <a:ext cx="5361049" cy="11525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17B5C2-19FE-40F2-AF6A-952B08598C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45" y="3428999"/>
            <a:ext cx="500126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9E3A0-EF8D-4635-A240-05EBCE9E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9262"/>
            <a:ext cx="9905998" cy="1134794"/>
          </a:xfrm>
        </p:spPr>
        <p:txBody>
          <a:bodyPr/>
          <a:lstStyle/>
          <a:p>
            <a:pPr algn="ctr"/>
            <a:r>
              <a:rPr lang="ru-RU" b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04823-0A6C-40BD-B4A7-23A5C92D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565009"/>
            <a:ext cx="9905998" cy="1905000"/>
          </a:xfrm>
        </p:spPr>
        <p:txBody>
          <a:bodyPr/>
          <a:lstStyle/>
          <a:p>
            <a:pPr algn="just"/>
            <a:r>
              <a:rPr lang="ru-RU" dirty="0">
                <a:effectLst/>
              </a:rPr>
              <a:t>Я приобрела практические навыки установки операционной системы на виртуальную машину, изучила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66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825E1-A796-4CA4-A474-5CE0F00A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2979"/>
            <a:ext cx="9905998" cy="1905000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8458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25</TotalTime>
  <Words>71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Операционные системы</vt:lpstr>
      <vt:lpstr>Цель работы</vt:lpstr>
      <vt:lpstr>Ход работы</vt:lpstr>
      <vt:lpstr>Презентация PowerPoint</vt:lpstr>
      <vt:lpstr>Домашнее задание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Хусаинова Динара Айратовна</dc:creator>
  <cp:lastModifiedBy>Хусаинова Динара Айратовна</cp:lastModifiedBy>
  <cp:revision>3</cp:revision>
  <dcterms:created xsi:type="dcterms:W3CDTF">2022-04-21T11:15:33Z</dcterms:created>
  <dcterms:modified xsi:type="dcterms:W3CDTF">2022-04-21T11:41:05Z</dcterms:modified>
</cp:coreProperties>
</file>