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202AD32-5B69-4E9E-8EF8-0D69C44D16C1}">
          <p14:sldIdLst>
            <p14:sldId id="260"/>
            <p14:sldId id="261"/>
            <p14:sldId id="257"/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68E77-2A2E-4FA8-B0E0-268D9A1D7CFA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B27F-7D8C-4CF8-8DC0-988472F0A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37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B27F-7D8C-4CF8-8DC0-988472F0A70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00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34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3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49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8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6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171D-F42A-48A6-A355-A2482FAD1CE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6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1062360" y="773996"/>
            <a:ext cx="655" cy="424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1007604" y="156608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008914" y="2358172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008914" y="2718212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82392"/>
              </p:ext>
            </p:extLst>
          </p:nvPr>
        </p:nvGraphicFramePr>
        <p:xfrm>
          <a:off x="2015716" y="1062028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authenticationTimestamp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13:07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12699"/>
              </p:ext>
            </p:extLst>
          </p:nvPr>
        </p:nvGraphicFramePr>
        <p:xfrm>
          <a:off x="2015716" y="2203356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13:10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円/楕円 12"/>
          <p:cNvSpPr/>
          <p:nvPr/>
        </p:nvSpPr>
        <p:spPr>
          <a:xfrm>
            <a:off x="1008914" y="3870340"/>
            <a:ext cx="108202" cy="1081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007604" y="4410232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12868"/>
              </p:ext>
            </p:extLst>
          </p:nvPr>
        </p:nvGraphicFramePr>
        <p:xfrm>
          <a:off x="2015716" y="2635404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13:11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右矢印 22"/>
          <p:cNvSpPr/>
          <p:nvPr/>
        </p:nvSpPr>
        <p:spPr>
          <a:xfrm>
            <a:off x="1295636" y="1472476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1295636" y="2232410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1295636" y="266445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239852" y="5579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FailedAuthentication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51620" y="371703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13:16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42994" y="4256258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13:18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55576" y="40466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右中かっこ 35"/>
          <p:cNvSpPr/>
          <p:nvPr/>
        </p:nvSpPr>
        <p:spPr>
          <a:xfrm>
            <a:off x="7020272" y="1279384"/>
            <a:ext cx="43204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endCxn id="36" idx="2"/>
          </p:cNvCxnSpPr>
          <p:nvPr/>
        </p:nvCxnSpPr>
        <p:spPr>
          <a:xfrm>
            <a:off x="1907704" y="3901698"/>
            <a:ext cx="5112568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中かっこ 39"/>
          <p:cNvSpPr/>
          <p:nvPr/>
        </p:nvSpPr>
        <p:spPr>
          <a:xfrm>
            <a:off x="6752492" y="1889952"/>
            <a:ext cx="69982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endCxn id="40" idx="2"/>
          </p:cNvCxnSpPr>
          <p:nvPr/>
        </p:nvCxnSpPr>
        <p:spPr>
          <a:xfrm>
            <a:off x="1927956" y="4512266"/>
            <a:ext cx="4824536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452320" y="23926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3 Record</a:t>
            </a:r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452320" y="30062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2</a:t>
            </a:r>
            <a:r>
              <a:rPr kumimoji="1" lang="en-US" altLang="ja-JP" smtClean="0"/>
              <a:t> Record</a:t>
            </a:r>
            <a:endParaRPr kumimoji="1" lang="ja-JP" altLang="en-US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395536" y="5377028"/>
            <a:ext cx="7395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1187624" y="519236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Timeline</a:t>
            </a:r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4499992" y="5300206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4499992" y="5832474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931349" y="5183070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Insert query</a:t>
            </a:r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98395" y="5157192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(invalid password)</a:t>
            </a:r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608194" y="5715338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success</a:t>
            </a:r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51520" y="5157192"/>
            <a:ext cx="8424936" cy="10081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4499992" y="5579948"/>
            <a:ext cx="108202" cy="1081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608194" y="5435932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(account is locked)</a:t>
            </a:r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2411760" y="5247454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3548" y="371703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</a:t>
            </a:r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96422" y="4283804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(2)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9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188640"/>
            <a:ext cx="5865518" cy="1656184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26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1896580"/>
            <a:ext cx="8601822" cy="2160240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7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  <p:sp>
        <p:nvSpPr>
          <p:cNvPr id="2" name="フローチャート: 処理 1"/>
          <p:cNvSpPr/>
          <p:nvPr/>
        </p:nvSpPr>
        <p:spPr>
          <a:xfrm>
            <a:off x="434674" y="4077072"/>
            <a:ext cx="7809734" cy="2647316"/>
          </a:xfrm>
          <a:prstGeom prst="flowChartProcess">
            <a:avLst/>
          </a:prstGeom>
          <a:noFill/>
          <a:ln w="5715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62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362373"/>
            <a:ext cx="424332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20688"/>
            <a:ext cx="42195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>
            <a:off x="3801467" y="3827651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5940152" y="4401781"/>
            <a:ext cx="2232248" cy="560443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the URL has been invalidated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257294" y="1196752"/>
            <a:ext cx="2059122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too many times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90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71660"/>
              </p:ext>
            </p:extLst>
          </p:nvPr>
        </p:nvGraphicFramePr>
        <p:xfrm>
          <a:off x="1871700" y="2050048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13:10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8032"/>
              </p:ext>
            </p:extLst>
          </p:nvPr>
        </p:nvGraphicFramePr>
        <p:xfrm>
          <a:off x="1871700" y="2482096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13:11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50457"/>
              </p:ext>
            </p:extLst>
          </p:nvPr>
        </p:nvGraphicFramePr>
        <p:xfrm>
          <a:off x="1871700" y="908720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authenticationTimestamp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13:07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1727684" y="1277386"/>
            <a:ext cx="5040560" cy="172819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 flipH="1">
            <a:off x="917689" y="620688"/>
            <a:ext cx="655" cy="3888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863588" y="1412776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64898" y="220486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64898" y="256490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1151620" y="131916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1151620" y="2079102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1151620" y="2511150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95836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FailedAuthentication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07604" y="3563724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13:16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25135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872214" y="3212976"/>
            <a:ext cx="108202" cy="1081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63588" y="3735616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曲折矢印 30"/>
          <p:cNvSpPr/>
          <p:nvPr/>
        </p:nvSpPr>
        <p:spPr>
          <a:xfrm rot="5400000" flipH="1">
            <a:off x="2031395" y="2174412"/>
            <a:ext cx="256674" cy="2016224"/>
          </a:xfrm>
          <a:prstGeom prst="bentArrow">
            <a:avLst>
              <a:gd name="adj1" fmla="val 25000"/>
              <a:gd name="adj2" fmla="val 25856"/>
              <a:gd name="adj3" fmla="val 25000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右中かっこ 31"/>
          <p:cNvSpPr/>
          <p:nvPr/>
        </p:nvSpPr>
        <p:spPr>
          <a:xfrm>
            <a:off x="6948264" y="1126076"/>
            <a:ext cx="43204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>
            <a:endCxn id="32" idx="2"/>
          </p:cNvCxnSpPr>
          <p:nvPr/>
        </p:nvCxnSpPr>
        <p:spPr>
          <a:xfrm>
            <a:off x="1835696" y="3748390"/>
            <a:ext cx="5112568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80312" y="22393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 smtClean="0"/>
              <a:t> Record</a:t>
            </a:r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63688" y="32756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7030A0"/>
                </a:solidFill>
              </a:rPr>
              <a:t>Delete</a:t>
            </a:r>
            <a:endParaRPr kumimoji="1" lang="ja-JP" altLang="en-US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95536" y="4872972"/>
            <a:ext cx="7395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187624" y="46883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Timeline</a:t>
            </a:r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4499992" y="4796150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4499992" y="5058304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31349" y="4679014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Insert query</a:t>
            </a:r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98395" y="4653136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(invalid password)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8194" y="4941168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success</a:t>
            </a:r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51520" y="4653136"/>
            <a:ext cx="8424936" cy="9195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2411760" y="474339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2411760" y="5175446"/>
            <a:ext cx="504056" cy="2697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36068" y="5147900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Delete query</a:t>
            </a:r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508618" y="5339378"/>
            <a:ext cx="108202" cy="1081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16821" y="52033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Unlock</a:t>
            </a:r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82919" y="5212572"/>
            <a:ext cx="804705" cy="2326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87624" y="5130648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Deleted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528" y="35730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77488" y="1114426"/>
            <a:ext cx="2130272" cy="2006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9528" y="113354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 </a:t>
            </a:r>
            <a:r>
              <a:rPr kumimoji="1" lang="en-US" altLang="ja-JP" err="1" smtClean="0"/>
              <a:t>PasswordValidator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508104" y="982994"/>
            <a:ext cx="1944216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24128" y="98299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PasswordData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24128" y="4869160"/>
            <a:ext cx="15121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mtClean="0"/>
              <a:t>RuleResult</a:t>
            </a:r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724128" y="1413175"/>
            <a:ext cx="1440160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password</a:t>
            </a:r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724128" y="1919098"/>
            <a:ext cx="1440160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username</a:t>
            </a:r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724128" y="2400861"/>
            <a:ext cx="1440160" cy="1534461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" name="正方形/長方形 16"/>
          <p:cNvSpPr/>
          <p:nvPr/>
        </p:nvSpPr>
        <p:spPr>
          <a:xfrm>
            <a:off x="5868144" y="2556048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868144" y="2999218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868144" y="3420144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863544" y="1637601"/>
            <a:ext cx="1728192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" name="正方形/長方形 8"/>
          <p:cNvSpPr/>
          <p:nvPr/>
        </p:nvSpPr>
        <p:spPr>
          <a:xfrm>
            <a:off x="1087952" y="2573705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83501" y="2213665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83501" y="1781617"/>
            <a:ext cx="1287760" cy="3249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7149" y="692696"/>
            <a:ext cx="30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 prepare PasswordValidator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56076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(2) make PasswordData</a:t>
            </a:r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203848" y="1944101"/>
            <a:ext cx="1944216" cy="26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01748" y="4571836"/>
            <a:ext cx="18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(5) get messages</a:t>
            </a:r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6270567" y="4149080"/>
            <a:ext cx="41929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48264" y="42524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(3’)</a:t>
            </a:r>
            <a:r>
              <a:rPr lang="ja-JP" altLang="en-US"/>
              <a:t> </a:t>
            </a:r>
            <a:r>
              <a:rPr lang="en-US" altLang="ja-JP" smtClean="0"/>
              <a:t>get RuleResult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2044010">
            <a:off x="2753944" y="3944477"/>
            <a:ext cx="28416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19872" y="16195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(3) validate</a:t>
            </a:r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62088" y="5373216"/>
            <a:ext cx="18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(4) confirm result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545821" y="2723678"/>
            <a:ext cx="7914611" cy="2880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95536" y="574558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(1) L</a:t>
            </a:r>
            <a:r>
              <a:rPr kumimoji="1" lang="en-US" altLang="ja-JP" smtClean="0"/>
              <a:t>ogin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259632" y="3155726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(2) Top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915816" y="1539540"/>
            <a:ext cx="23042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(10) Reissue Password</a:t>
            </a:r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051720" y="511176"/>
            <a:ext cx="3168352" cy="56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(8) Create</a:t>
            </a:r>
          </a:p>
          <a:p>
            <a:pPr algn="ctr"/>
            <a:r>
              <a:rPr lang="en-US" altLang="ja-JP" smtClean="0"/>
              <a:t>Password Reissue Information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172755" y="4061186"/>
            <a:ext cx="1247631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(6) Unlock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270230" y="4061186"/>
            <a:ext cx="216024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(4) Change Password</a:t>
            </a:r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846566" y="3155726"/>
            <a:ext cx="30159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(3) Show Account Information</a:t>
            </a:r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652120" y="1484784"/>
            <a:ext cx="2808312" cy="5447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(11) Reissue Password (Complete)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652120" y="332656"/>
            <a:ext cx="3168352" cy="9213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(9) Create</a:t>
            </a:r>
          </a:p>
          <a:p>
            <a:pPr algn="ctr"/>
            <a:r>
              <a:rPr lang="en-US" altLang="ja-JP" smtClean="0"/>
              <a:t>Password Reissue Information</a:t>
            </a:r>
          </a:p>
          <a:p>
            <a:pPr algn="ctr"/>
            <a:r>
              <a:rPr lang="en-US" altLang="ja-JP" smtClean="0"/>
              <a:t>(Complete)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084168" y="3875806"/>
            <a:ext cx="2232248" cy="8127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(5) Change Password</a:t>
            </a:r>
          </a:p>
          <a:p>
            <a:pPr algn="ctr"/>
            <a:r>
              <a:rPr lang="en-US" altLang="ja-JP" smtClean="0"/>
              <a:t> (Complete)</a:t>
            </a:r>
            <a:endParaRPr kumimoji="1" lang="ja-JP" altLang="en-US"/>
          </a:p>
        </p:txBody>
      </p:sp>
      <p:cxnSp>
        <p:nvCxnSpPr>
          <p:cNvPr id="17" name="直線矢印コネクタ 16"/>
          <p:cNvCxnSpPr>
            <a:stCxn id="7" idx="3"/>
            <a:endCxn id="12" idx="1"/>
          </p:cNvCxnSpPr>
          <p:nvPr/>
        </p:nvCxnSpPr>
        <p:spPr>
          <a:xfrm>
            <a:off x="5220072" y="791829"/>
            <a:ext cx="432048" cy="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3"/>
            <a:endCxn id="11" idx="1"/>
          </p:cNvCxnSpPr>
          <p:nvPr/>
        </p:nvCxnSpPr>
        <p:spPr>
          <a:xfrm>
            <a:off x="5220072" y="1755564"/>
            <a:ext cx="432048" cy="1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2"/>
            <a:endCxn id="9" idx="0"/>
          </p:cNvCxnSpPr>
          <p:nvPr/>
        </p:nvCxnSpPr>
        <p:spPr>
          <a:xfrm flipH="1">
            <a:off x="4350350" y="3587774"/>
            <a:ext cx="4192" cy="473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3"/>
            <a:endCxn id="13" idx="1"/>
          </p:cNvCxnSpPr>
          <p:nvPr/>
        </p:nvCxnSpPr>
        <p:spPr>
          <a:xfrm>
            <a:off x="5430470" y="4277210"/>
            <a:ext cx="653698" cy="4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" idx="0"/>
            <a:endCxn id="5" idx="0"/>
          </p:cNvCxnSpPr>
          <p:nvPr/>
        </p:nvCxnSpPr>
        <p:spPr>
          <a:xfrm rot="16200000" flipV="1">
            <a:off x="4139952" y="815466"/>
            <a:ext cx="720080" cy="5400600"/>
          </a:xfrm>
          <a:prstGeom prst="bentConnector3">
            <a:avLst>
              <a:gd name="adj1" fmla="val 1317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1068629" y="4811910"/>
            <a:ext cx="1452643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(7) Unlock </a:t>
            </a:r>
          </a:p>
          <a:p>
            <a:pPr algn="ctr"/>
            <a:r>
              <a:rPr lang="en-US" altLang="ja-JP" smtClean="0"/>
              <a:t>(Complete)</a:t>
            </a:r>
            <a:endParaRPr kumimoji="1" lang="ja-JP" altLang="en-US"/>
          </a:p>
        </p:txBody>
      </p:sp>
      <p:cxnSp>
        <p:nvCxnSpPr>
          <p:cNvPr id="34" name="直線矢印コネクタ 33"/>
          <p:cNvCxnSpPr>
            <a:stCxn id="8" idx="2"/>
            <a:endCxn id="32" idx="0"/>
          </p:cNvCxnSpPr>
          <p:nvPr/>
        </p:nvCxnSpPr>
        <p:spPr>
          <a:xfrm flipH="1">
            <a:off x="1794951" y="4493234"/>
            <a:ext cx="1620" cy="318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32" idx="1"/>
            <a:endCxn id="5" idx="1"/>
          </p:cNvCxnSpPr>
          <p:nvPr/>
        </p:nvCxnSpPr>
        <p:spPr>
          <a:xfrm rot="10800000" flipH="1">
            <a:off x="1068628" y="3371750"/>
            <a:ext cx="191003" cy="1728192"/>
          </a:xfrm>
          <a:prstGeom prst="bentConnector3">
            <a:avLst>
              <a:gd name="adj1" fmla="val -11968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4" idx="2"/>
            <a:endCxn id="47" idx="0"/>
          </p:cNvCxnSpPr>
          <p:nvPr/>
        </p:nvCxnSpPr>
        <p:spPr>
          <a:xfrm rot="16200000" flipH="1">
            <a:off x="988477" y="953724"/>
            <a:ext cx="766210" cy="871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8" idx="0"/>
          </p:cNvCxnSpPr>
          <p:nvPr/>
        </p:nvCxnSpPr>
        <p:spPr>
          <a:xfrm flipH="1">
            <a:off x="1796571" y="3587774"/>
            <a:ext cx="3121" cy="4734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5" idx="3"/>
            <a:endCxn id="10" idx="1"/>
          </p:cNvCxnSpPr>
          <p:nvPr/>
        </p:nvCxnSpPr>
        <p:spPr>
          <a:xfrm>
            <a:off x="2339752" y="3371750"/>
            <a:ext cx="5068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フローチャート : 判断 46"/>
          <p:cNvSpPr/>
          <p:nvPr/>
        </p:nvSpPr>
        <p:spPr>
          <a:xfrm>
            <a:off x="340780" y="1772816"/>
            <a:ext cx="2933577" cy="8788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カギ線コネクタ 49"/>
          <p:cNvCxnSpPr>
            <a:stCxn id="47" idx="1"/>
            <a:endCxn id="9" idx="2"/>
          </p:cNvCxnSpPr>
          <p:nvPr/>
        </p:nvCxnSpPr>
        <p:spPr>
          <a:xfrm rot="10800000" flipH="1" flipV="1">
            <a:off x="340780" y="2212242"/>
            <a:ext cx="4009570" cy="2280991"/>
          </a:xfrm>
          <a:prstGeom prst="bentConnector4">
            <a:avLst>
              <a:gd name="adj1" fmla="val -2904"/>
              <a:gd name="adj2" fmla="val 1542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7" idx="2"/>
            <a:endCxn id="5" idx="0"/>
          </p:cNvCxnSpPr>
          <p:nvPr/>
        </p:nvCxnSpPr>
        <p:spPr>
          <a:xfrm flipH="1">
            <a:off x="1799692" y="2651670"/>
            <a:ext cx="7877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971600" y="3875806"/>
            <a:ext cx="1660376" cy="16561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28912" y="1933331"/>
            <a:ext cx="219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/>
              <a:t>S</a:t>
            </a:r>
            <a:r>
              <a:rPr lang="en-US" altLang="ja-JP" smtClean="0"/>
              <a:t>hould the password </a:t>
            </a:r>
          </a:p>
          <a:p>
            <a:pPr algn="ctr"/>
            <a:r>
              <a:rPr lang="en-US" altLang="ja-JP" smtClean="0"/>
              <a:t>be changed?</a:t>
            </a:r>
          </a:p>
        </p:txBody>
      </p:sp>
      <p:sp>
        <p:nvSpPr>
          <p:cNvPr id="108" name="角丸四角形 107"/>
          <p:cNvSpPr/>
          <p:nvPr/>
        </p:nvSpPr>
        <p:spPr>
          <a:xfrm>
            <a:off x="673667" y="6038540"/>
            <a:ext cx="75269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510747" y="5977492"/>
            <a:ext cx="6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Page</a:t>
            </a:r>
            <a:endParaRPr kumimoji="1" lang="ja-JP" altLang="en-US"/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634780" y="6614604"/>
            <a:ext cx="816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1494130" y="6372036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Transition</a:t>
            </a:r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2805861" y="5977493"/>
            <a:ext cx="859541" cy="344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686248" y="5957906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Authenticated</a:t>
            </a:r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2798143" y="6407206"/>
            <a:ext cx="865611" cy="2964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686248" y="6354784"/>
            <a:ext cx="12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Authorized</a:t>
            </a:r>
            <a:endParaRPr kumimoji="1" lang="ja-JP" altLang="en-US"/>
          </a:p>
        </p:txBody>
      </p:sp>
      <p:sp>
        <p:nvSpPr>
          <p:cNvPr id="117" name="フローチャート : 判断 116"/>
          <p:cNvSpPr/>
          <p:nvPr/>
        </p:nvSpPr>
        <p:spPr>
          <a:xfrm>
            <a:off x="5339432" y="6021288"/>
            <a:ext cx="1001836" cy="300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347544" y="5977492"/>
            <a:ext cx="19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Conditional Branch</a:t>
            </a:r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514896" y="5877272"/>
            <a:ext cx="7801520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79512" y="1844824"/>
            <a:ext cx="4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Y</a:t>
            </a:r>
            <a:endParaRPr kumimoji="1" lang="ja-JP" altLang="en-US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475656" y="2564904"/>
            <a:ext cx="4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N</a:t>
            </a:r>
            <a:endParaRPr kumimoji="1" lang="ja-JP" altLang="en-US"/>
          </a:p>
        </p:txBody>
      </p:sp>
      <p:cxnSp>
        <p:nvCxnSpPr>
          <p:cNvPr id="146" name="直線矢印コネクタ 145"/>
          <p:cNvCxnSpPr>
            <a:stCxn id="4" idx="3"/>
            <a:endCxn id="7" idx="1"/>
          </p:cNvCxnSpPr>
          <p:nvPr/>
        </p:nvCxnSpPr>
        <p:spPr>
          <a:xfrm>
            <a:off x="1475656" y="790582"/>
            <a:ext cx="576064" cy="1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カギ線コネクタ 148"/>
          <p:cNvCxnSpPr>
            <a:stCxn id="11" idx="3"/>
            <a:endCxn id="4" idx="0"/>
          </p:cNvCxnSpPr>
          <p:nvPr/>
        </p:nvCxnSpPr>
        <p:spPr>
          <a:xfrm flipH="1" flipV="1">
            <a:off x="935596" y="574558"/>
            <a:ext cx="7524836" cy="1182579"/>
          </a:xfrm>
          <a:prstGeom prst="bentConnector4">
            <a:avLst>
              <a:gd name="adj1" fmla="val -6706"/>
              <a:gd name="adj2" fmla="val 13246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6014"/>
            <a:ext cx="5726355" cy="251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9" y="4293096"/>
            <a:ext cx="384888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09" y="3895700"/>
            <a:ext cx="4909022" cy="23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 rot="2793163">
            <a:off x="3118095" y="2838234"/>
            <a:ext cx="324672" cy="1093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18973798">
            <a:off x="5409217" y="2812387"/>
            <a:ext cx="324672" cy="1093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251520" y="3284985"/>
            <a:ext cx="2036184" cy="610716"/>
          </a:xfrm>
          <a:prstGeom prst="wedgeRoundRectCallout">
            <a:avLst>
              <a:gd name="adj1" fmla="val -10941"/>
              <a:gd name="adj2" fmla="val 9434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force to </a:t>
            </a:r>
          </a:p>
          <a:p>
            <a:pPr algn="ctr"/>
            <a:r>
              <a:rPr kumimoji="1" lang="en-US" altLang="ja-JP" smtClean="0"/>
              <a:t>change password</a:t>
            </a:r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6516216" y="3284985"/>
            <a:ext cx="2036184" cy="451587"/>
          </a:xfrm>
          <a:prstGeom prst="wedgeRoundRectCallout">
            <a:avLst>
              <a:gd name="adj1" fmla="val -33818"/>
              <a:gd name="adj2" fmla="val 929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a message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63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2" y="3540968"/>
            <a:ext cx="78962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501"/>
            <a:ext cx="5400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3995936" y="2979326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6300192" y="1531289"/>
            <a:ext cx="1728192" cy="470352"/>
          </a:xfrm>
          <a:prstGeom prst="wedgeRoundRectCallout">
            <a:avLst>
              <a:gd name="adj1" fmla="val -62164"/>
              <a:gd name="adj2" fmla="val -3466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weak password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444547" y="4005064"/>
            <a:ext cx="1728192" cy="470352"/>
          </a:xfrm>
          <a:prstGeom prst="wedgeRoundRectCallout">
            <a:avLst>
              <a:gd name="adj1" fmla="val -38704"/>
              <a:gd name="adj2" fmla="val 73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show messages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35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5343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59" y="3861048"/>
            <a:ext cx="52482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>
            <a:off x="3610155" y="3155390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6850514" y="620688"/>
            <a:ext cx="1897949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many times </a:t>
            </a:r>
          </a:p>
          <a:p>
            <a:pPr algn="ctr"/>
            <a:r>
              <a:rPr lang="en-US" altLang="ja-JP" smtClean="0"/>
              <a:t>in a short period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922523" y="4077072"/>
            <a:ext cx="1728192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account has been locked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15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2" y="3067669"/>
            <a:ext cx="4618143" cy="175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7669"/>
            <a:ext cx="4846265" cy="180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4608512" cy="20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1619672" y="2420888"/>
            <a:ext cx="108012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3275856" y="3412010"/>
            <a:ext cx="64807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79513" y="4169332"/>
            <a:ext cx="1008111" cy="28803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3599892" y="404664"/>
            <a:ext cx="1897949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login as administrator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366963"/>
            <a:ext cx="5114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4788024" y="3067643"/>
            <a:ext cx="2520280" cy="360040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show last login date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296</Words>
  <Application>Microsoft Office PowerPoint</Application>
  <PresentationFormat>画面に合わせる (4:3)</PresentationFormat>
  <Paragraphs>112</Paragraphs>
  <Slides>13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Iwatsuka</dc:creator>
  <cp:lastModifiedBy>Takuya Iwatsuka</cp:lastModifiedBy>
  <cp:revision>49</cp:revision>
  <dcterms:created xsi:type="dcterms:W3CDTF">2015-10-26T02:23:51Z</dcterms:created>
  <dcterms:modified xsi:type="dcterms:W3CDTF">2016-02-17T07:45:23Z</dcterms:modified>
</cp:coreProperties>
</file>