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0" r:id="rId2"/>
    <p:sldId id="261" r:id="rId3"/>
    <p:sldId id="257" r:id="rId4"/>
    <p:sldId id="271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3202AD32-5B69-4E9E-8EF8-0D69C44D16C1}">
          <p14:sldIdLst>
            <p14:sldId id="260"/>
            <p14:sldId id="261"/>
            <p14:sldId id="257"/>
            <p14:sldId id="271"/>
            <p14:sldId id="258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6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68E77-2A2E-4FA8-B0E0-268D9A1D7CFA}" type="datetimeFigureOut">
              <a:rPr kumimoji="1" lang="ja-JP" altLang="en-US" smtClean="0"/>
              <a:t>2016/2/19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CB27F-7D8C-4CF8-8DC0-988472F0A7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372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CB27F-7D8C-4CF8-8DC0-988472F0A70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008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99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29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34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35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49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2016/2/19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3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2016/2/19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80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2016/2/19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44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2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6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D171D-F42A-48A6-A355-A2482FAD1CE4}" type="datetimeFigureOut">
              <a:rPr kumimoji="1" lang="ja-JP" altLang="en-US" smtClean="0"/>
              <a:t>2016/2/19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86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>
            <a:off x="1062360" y="773996"/>
            <a:ext cx="655" cy="42484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/>
        </p:nvSpPr>
        <p:spPr>
          <a:xfrm>
            <a:off x="1007604" y="1566084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008914" y="2358172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008914" y="2718212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782392"/>
              </p:ext>
            </p:extLst>
          </p:nvPr>
        </p:nvGraphicFramePr>
        <p:xfrm>
          <a:off x="2015716" y="1062028"/>
          <a:ext cx="47525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220"/>
                <a:gridCol w="2772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username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authenticationTimestamp</a:t>
                      </a:r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13:07</a:t>
                      </a:r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112699"/>
              </p:ext>
            </p:extLst>
          </p:nvPr>
        </p:nvGraphicFramePr>
        <p:xfrm>
          <a:off x="2015716" y="2203356"/>
          <a:ext cx="475252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80220"/>
                <a:gridCol w="2772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13:10</a:t>
                      </a:r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円/楕円 12"/>
          <p:cNvSpPr/>
          <p:nvPr/>
        </p:nvSpPr>
        <p:spPr>
          <a:xfrm>
            <a:off x="1008914" y="3870340"/>
            <a:ext cx="108202" cy="1081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1007604" y="4410232"/>
            <a:ext cx="108202" cy="1081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212868"/>
              </p:ext>
            </p:extLst>
          </p:nvPr>
        </p:nvGraphicFramePr>
        <p:xfrm>
          <a:off x="2015716" y="2635404"/>
          <a:ext cx="475252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80220"/>
                <a:gridCol w="2772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13:11</a:t>
                      </a:r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右矢印 22"/>
          <p:cNvSpPr/>
          <p:nvPr/>
        </p:nvSpPr>
        <p:spPr>
          <a:xfrm>
            <a:off x="1295636" y="1472476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矢印 23"/>
          <p:cNvSpPr/>
          <p:nvPr/>
        </p:nvSpPr>
        <p:spPr>
          <a:xfrm>
            <a:off x="1295636" y="2232410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矢印 24"/>
          <p:cNvSpPr/>
          <p:nvPr/>
        </p:nvSpPr>
        <p:spPr>
          <a:xfrm>
            <a:off x="1295636" y="2664458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239852" y="5579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FailedAuthentication</a:t>
            </a:r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51620" y="3717032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chemeClr val="bg1">
                    <a:lumMod val="50000"/>
                  </a:schemeClr>
                </a:solidFill>
              </a:rPr>
              <a:t>13:16</a:t>
            </a:r>
            <a:endParaRPr kumimoji="1" lang="ja-JP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142994" y="4256258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chemeClr val="bg1">
                    <a:lumMod val="50000"/>
                  </a:schemeClr>
                </a:solidFill>
              </a:rPr>
              <a:t>13:18</a:t>
            </a:r>
            <a:endParaRPr kumimoji="1" lang="ja-JP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55576" y="404664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chemeClr val="bg1">
                    <a:lumMod val="50000"/>
                  </a:schemeClr>
                </a:solidFill>
              </a:rPr>
              <a:t>Time</a:t>
            </a:r>
            <a:endParaRPr kumimoji="1" lang="ja-JP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右中かっこ 35"/>
          <p:cNvSpPr/>
          <p:nvPr/>
        </p:nvSpPr>
        <p:spPr>
          <a:xfrm>
            <a:off x="7020272" y="1279384"/>
            <a:ext cx="432048" cy="26284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/>
          <p:cNvCxnSpPr>
            <a:endCxn id="36" idx="2"/>
          </p:cNvCxnSpPr>
          <p:nvPr/>
        </p:nvCxnSpPr>
        <p:spPr>
          <a:xfrm>
            <a:off x="1907704" y="3901698"/>
            <a:ext cx="5112568" cy="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右中かっこ 39"/>
          <p:cNvSpPr/>
          <p:nvPr/>
        </p:nvSpPr>
        <p:spPr>
          <a:xfrm>
            <a:off x="6752492" y="1889952"/>
            <a:ext cx="699828" cy="26284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/>
          <p:cNvCxnSpPr>
            <a:endCxn id="40" idx="2"/>
          </p:cNvCxnSpPr>
          <p:nvPr/>
        </p:nvCxnSpPr>
        <p:spPr>
          <a:xfrm>
            <a:off x="1927956" y="4512266"/>
            <a:ext cx="4824536" cy="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7452320" y="239267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3 Record</a:t>
            </a:r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452320" y="30062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2</a:t>
            </a:r>
            <a:r>
              <a:rPr kumimoji="1" lang="en-US" altLang="ja-JP" smtClean="0"/>
              <a:t> Record</a:t>
            </a:r>
            <a:endParaRPr kumimoji="1" lang="ja-JP" altLang="en-US"/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395536" y="5377028"/>
            <a:ext cx="73951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1187624" y="519236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Timeline</a:t>
            </a:r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4499992" y="5300206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4499992" y="5832474"/>
            <a:ext cx="108202" cy="1081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931349" y="5183070"/>
            <a:ext cx="132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Insert query</a:t>
            </a:r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598395" y="5157192"/>
            <a:ext cx="400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Authentication failure (invalid password)</a:t>
            </a:r>
            <a:endParaRPr kumimoji="1" lang="ja-JP" altLang="en-US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608194" y="5715338"/>
            <a:ext cx="237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Authentication success</a:t>
            </a:r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251520" y="5157192"/>
            <a:ext cx="8424936" cy="100811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4499992" y="5579948"/>
            <a:ext cx="108202" cy="1081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608194" y="5435932"/>
            <a:ext cx="400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Authentication failure (account is locked)</a:t>
            </a:r>
            <a:endParaRPr kumimoji="1" lang="ja-JP" altLang="en-US"/>
          </a:p>
        </p:txBody>
      </p:sp>
      <p:sp>
        <p:nvSpPr>
          <p:cNvPr id="68" name="右矢印 67"/>
          <p:cNvSpPr/>
          <p:nvPr/>
        </p:nvSpPr>
        <p:spPr>
          <a:xfrm>
            <a:off x="2411760" y="5247454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03548" y="3717032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(1)</a:t>
            </a:r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96422" y="4283804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(2)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9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2366963"/>
            <a:ext cx="51149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角丸四角形吹き出し 5"/>
          <p:cNvSpPr/>
          <p:nvPr/>
        </p:nvSpPr>
        <p:spPr>
          <a:xfrm>
            <a:off x="4788024" y="3067643"/>
            <a:ext cx="2520280" cy="360040"/>
          </a:xfrm>
          <a:prstGeom prst="wedgeRoundRectCallout">
            <a:avLst>
              <a:gd name="adj1" fmla="val -60167"/>
              <a:gd name="adj2" fmla="val 1668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show last login date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552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035" y="1916832"/>
            <a:ext cx="6076429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23" y="260648"/>
            <a:ext cx="3731245" cy="166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曲折矢印 3"/>
          <p:cNvSpPr/>
          <p:nvPr/>
        </p:nvSpPr>
        <p:spPr>
          <a:xfrm rot="10800000" flipH="1">
            <a:off x="1416819" y="1946660"/>
            <a:ext cx="792089" cy="906275"/>
          </a:xfrm>
          <a:prstGeom prst="bentArrow">
            <a:avLst>
              <a:gd name="adj1" fmla="val 25000"/>
              <a:gd name="adj2" fmla="val 26089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856978" y="3501008"/>
            <a:ext cx="86409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2856978" y="3501008"/>
            <a:ext cx="432048" cy="252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3289026" y="3501008"/>
            <a:ext cx="432048" cy="252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曲折矢印 12"/>
          <p:cNvSpPr/>
          <p:nvPr/>
        </p:nvSpPr>
        <p:spPr>
          <a:xfrm rot="10800000" flipH="1">
            <a:off x="1416818" y="1946658"/>
            <a:ext cx="792090" cy="1986398"/>
          </a:xfrm>
          <a:prstGeom prst="bentArrow">
            <a:avLst>
              <a:gd name="adj1" fmla="val 25000"/>
              <a:gd name="adj2" fmla="val 26089"/>
              <a:gd name="adj3" fmla="val 25000"/>
              <a:gd name="adj4" fmla="val 40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3923928" y="344289"/>
            <a:ext cx="2016224" cy="864096"/>
          </a:xfrm>
          <a:prstGeom prst="wedgeRoundRectCallout">
            <a:avLst>
              <a:gd name="adj1" fmla="val -70891"/>
              <a:gd name="adj2" fmla="val 1458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generate token and secret</a:t>
            </a:r>
            <a:endParaRPr kumimoji="1" lang="ja-JP" altLang="en-US"/>
          </a:p>
        </p:txBody>
      </p:sp>
      <p:sp>
        <p:nvSpPr>
          <p:cNvPr id="15" name="角丸四角形吹き出し 14"/>
          <p:cNvSpPr/>
          <p:nvPr/>
        </p:nvSpPr>
        <p:spPr>
          <a:xfrm>
            <a:off x="6012160" y="2399798"/>
            <a:ext cx="1834053" cy="558062"/>
          </a:xfrm>
          <a:prstGeom prst="wedgeRoundRectCallout">
            <a:avLst>
              <a:gd name="adj1" fmla="val -70891"/>
              <a:gd name="adj2" fmla="val 1458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show the secret</a:t>
            </a:r>
            <a:endParaRPr kumimoji="1" lang="ja-JP" altLang="en-US"/>
          </a:p>
        </p:txBody>
      </p:sp>
      <p:sp>
        <p:nvSpPr>
          <p:cNvPr id="16" name="角丸四角形吹き出し 15"/>
          <p:cNvSpPr/>
          <p:nvPr/>
        </p:nvSpPr>
        <p:spPr>
          <a:xfrm>
            <a:off x="4139951" y="3573016"/>
            <a:ext cx="2952329" cy="432048"/>
          </a:xfrm>
          <a:prstGeom prst="wedgeRoundRectCallout">
            <a:avLst>
              <a:gd name="adj1" fmla="val -60080"/>
              <a:gd name="adj2" fmla="val 1058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send URL (token is included)</a:t>
            </a:r>
            <a:endParaRPr kumimoji="1" lang="ja-JP" alt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74" y="4581128"/>
            <a:ext cx="3456384" cy="214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725144"/>
            <a:ext cx="38100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直線矢印コネクタ 13"/>
          <p:cNvCxnSpPr/>
          <p:nvPr/>
        </p:nvCxnSpPr>
        <p:spPr>
          <a:xfrm flipH="1">
            <a:off x="2418347" y="4149080"/>
            <a:ext cx="750996" cy="421644"/>
          </a:xfrm>
          <a:prstGeom prst="straightConnector1">
            <a:avLst/>
          </a:prstGeom>
          <a:ln w="57150"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3419872" y="4149080"/>
            <a:ext cx="864096" cy="421644"/>
          </a:xfrm>
          <a:prstGeom prst="straightConnector1">
            <a:avLst/>
          </a:prstGeom>
          <a:ln w="57150"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3169343" y="3670152"/>
            <a:ext cx="207398" cy="16201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吹き出し 29"/>
          <p:cNvSpPr/>
          <p:nvPr/>
        </p:nvSpPr>
        <p:spPr>
          <a:xfrm>
            <a:off x="4499992" y="4308718"/>
            <a:ext cx="2678706" cy="405921"/>
          </a:xfrm>
          <a:prstGeom prst="wedgeRoundRectCallout">
            <a:avLst>
              <a:gd name="adj1" fmla="val -58379"/>
              <a:gd name="adj2" fmla="val -802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token has been expired</a:t>
            </a:r>
            <a:endParaRPr kumimoji="1" lang="ja-JP" altLang="en-US"/>
          </a:p>
        </p:txBody>
      </p:sp>
      <p:sp>
        <p:nvSpPr>
          <p:cNvPr id="32" name="角丸四角形吹き出し 31"/>
          <p:cNvSpPr/>
          <p:nvPr/>
        </p:nvSpPr>
        <p:spPr>
          <a:xfrm>
            <a:off x="552723" y="4117715"/>
            <a:ext cx="1617045" cy="405921"/>
          </a:xfrm>
          <a:prstGeom prst="wedgeRoundRectCallout">
            <a:avLst>
              <a:gd name="adj1" fmla="val 62719"/>
              <a:gd name="adj2" fmla="val 3447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token is valid</a:t>
            </a:r>
            <a:endParaRPr kumimoji="1" lang="ja-JP" altLang="en-US"/>
          </a:p>
        </p:txBody>
      </p:sp>
      <p:sp>
        <p:nvSpPr>
          <p:cNvPr id="2" name="フローチャート: 処理 1"/>
          <p:cNvSpPr/>
          <p:nvPr/>
        </p:nvSpPr>
        <p:spPr>
          <a:xfrm>
            <a:off x="434674" y="188640"/>
            <a:ext cx="5865518" cy="1656184"/>
          </a:xfrm>
          <a:prstGeom prst="flowChartProcess">
            <a:avLst/>
          </a:prstGeom>
          <a:noFill/>
          <a:ln w="5715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266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035" y="1916832"/>
            <a:ext cx="6076429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23" y="260648"/>
            <a:ext cx="3731245" cy="166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曲折矢印 3"/>
          <p:cNvSpPr/>
          <p:nvPr/>
        </p:nvSpPr>
        <p:spPr>
          <a:xfrm rot="10800000" flipH="1">
            <a:off x="1416819" y="1946660"/>
            <a:ext cx="792089" cy="906275"/>
          </a:xfrm>
          <a:prstGeom prst="bentArrow">
            <a:avLst>
              <a:gd name="adj1" fmla="val 25000"/>
              <a:gd name="adj2" fmla="val 26089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856978" y="3501008"/>
            <a:ext cx="86409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2856978" y="3501008"/>
            <a:ext cx="432048" cy="252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3289026" y="3501008"/>
            <a:ext cx="432048" cy="252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曲折矢印 12"/>
          <p:cNvSpPr/>
          <p:nvPr/>
        </p:nvSpPr>
        <p:spPr>
          <a:xfrm rot="10800000" flipH="1">
            <a:off x="1416818" y="1946658"/>
            <a:ext cx="792090" cy="1986398"/>
          </a:xfrm>
          <a:prstGeom prst="bentArrow">
            <a:avLst>
              <a:gd name="adj1" fmla="val 25000"/>
              <a:gd name="adj2" fmla="val 26089"/>
              <a:gd name="adj3" fmla="val 25000"/>
              <a:gd name="adj4" fmla="val 40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3923928" y="344289"/>
            <a:ext cx="2016224" cy="864096"/>
          </a:xfrm>
          <a:prstGeom prst="wedgeRoundRectCallout">
            <a:avLst>
              <a:gd name="adj1" fmla="val -70891"/>
              <a:gd name="adj2" fmla="val 1458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generate token and secret</a:t>
            </a:r>
            <a:endParaRPr kumimoji="1" lang="ja-JP" altLang="en-US"/>
          </a:p>
        </p:txBody>
      </p:sp>
      <p:sp>
        <p:nvSpPr>
          <p:cNvPr id="15" name="角丸四角形吹き出し 14"/>
          <p:cNvSpPr/>
          <p:nvPr/>
        </p:nvSpPr>
        <p:spPr>
          <a:xfrm>
            <a:off x="6012160" y="2399798"/>
            <a:ext cx="1834053" cy="558062"/>
          </a:xfrm>
          <a:prstGeom prst="wedgeRoundRectCallout">
            <a:avLst>
              <a:gd name="adj1" fmla="val -70891"/>
              <a:gd name="adj2" fmla="val 1458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show the secret</a:t>
            </a:r>
            <a:endParaRPr kumimoji="1" lang="ja-JP" altLang="en-US"/>
          </a:p>
        </p:txBody>
      </p:sp>
      <p:sp>
        <p:nvSpPr>
          <p:cNvPr id="16" name="角丸四角形吹き出し 15"/>
          <p:cNvSpPr/>
          <p:nvPr/>
        </p:nvSpPr>
        <p:spPr>
          <a:xfrm>
            <a:off x="4139951" y="3573016"/>
            <a:ext cx="2952329" cy="432048"/>
          </a:xfrm>
          <a:prstGeom prst="wedgeRoundRectCallout">
            <a:avLst>
              <a:gd name="adj1" fmla="val -60080"/>
              <a:gd name="adj2" fmla="val 1058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send URL (token is included)</a:t>
            </a:r>
            <a:endParaRPr kumimoji="1" lang="ja-JP" alt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74" y="4581128"/>
            <a:ext cx="3456384" cy="214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725144"/>
            <a:ext cx="38100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直線矢印コネクタ 13"/>
          <p:cNvCxnSpPr/>
          <p:nvPr/>
        </p:nvCxnSpPr>
        <p:spPr>
          <a:xfrm flipH="1">
            <a:off x="2418347" y="4149080"/>
            <a:ext cx="750996" cy="421644"/>
          </a:xfrm>
          <a:prstGeom prst="straightConnector1">
            <a:avLst/>
          </a:prstGeom>
          <a:ln w="57150"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3419872" y="4149080"/>
            <a:ext cx="864096" cy="421644"/>
          </a:xfrm>
          <a:prstGeom prst="straightConnector1">
            <a:avLst/>
          </a:prstGeom>
          <a:ln w="57150"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3169343" y="3670152"/>
            <a:ext cx="207398" cy="16201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吹き出し 29"/>
          <p:cNvSpPr/>
          <p:nvPr/>
        </p:nvSpPr>
        <p:spPr>
          <a:xfrm>
            <a:off x="4499992" y="4308718"/>
            <a:ext cx="2678706" cy="405921"/>
          </a:xfrm>
          <a:prstGeom prst="wedgeRoundRectCallout">
            <a:avLst>
              <a:gd name="adj1" fmla="val -58379"/>
              <a:gd name="adj2" fmla="val -802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token has been expired</a:t>
            </a:r>
            <a:endParaRPr kumimoji="1" lang="ja-JP" altLang="en-US"/>
          </a:p>
        </p:txBody>
      </p:sp>
      <p:sp>
        <p:nvSpPr>
          <p:cNvPr id="32" name="角丸四角形吹き出し 31"/>
          <p:cNvSpPr/>
          <p:nvPr/>
        </p:nvSpPr>
        <p:spPr>
          <a:xfrm>
            <a:off x="552723" y="4117715"/>
            <a:ext cx="1617045" cy="405921"/>
          </a:xfrm>
          <a:prstGeom prst="wedgeRoundRectCallout">
            <a:avLst>
              <a:gd name="adj1" fmla="val 62719"/>
              <a:gd name="adj2" fmla="val 3447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token is valid</a:t>
            </a:r>
            <a:endParaRPr kumimoji="1" lang="ja-JP" altLang="en-US"/>
          </a:p>
        </p:txBody>
      </p:sp>
      <p:sp>
        <p:nvSpPr>
          <p:cNvPr id="2" name="フローチャート: 処理 1"/>
          <p:cNvSpPr/>
          <p:nvPr/>
        </p:nvSpPr>
        <p:spPr>
          <a:xfrm>
            <a:off x="434674" y="1896580"/>
            <a:ext cx="8601822" cy="2160240"/>
          </a:xfrm>
          <a:prstGeom prst="flowChartProcess">
            <a:avLst/>
          </a:prstGeom>
          <a:noFill/>
          <a:ln w="5715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174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035" y="1916832"/>
            <a:ext cx="6076429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23" y="260648"/>
            <a:ext cx="3731245" cy="166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曲折矢印 3"/>
          <p:cNvSpPr/>
          <p:nvPr/>
        </p:nvSpPr>
        <p:spPr>
          <a:xfrm rot="10800000" flipH="1">
            <a:off x="1416819" y="1946660"/>
            <a:ext cx="792089" cy="906275"/>
          </a:xfrm>
          <a:prstGeom prst="bentArrow">
            <a:avLst>
              <a:gd name="adj1" fmla="val 25000"/>
              <a:gd name="adj2" fmla="val 26089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856978" y="3501008"/>
            <a:ext cx="86409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2856978" y="3501008"/>
            <a:ext cx="432048" cy="252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3289026" y="3501008"/>
            <a:ext cx="432048" cy="252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曲折矢印 12"/>
          <p:cNvSpPr/>
          <p:nvPr/>
        </p:nvSpPr>
        <p:spPr>
          <a:xfrm rot="10800000" flipH="1">
            <a:off x="1416818" y="1946658"/>
            <a:ext cx="792090" cy="1986398"/>
          </a:xfrm>
          <a:prstGeom prst="bentArrow">
            <a:avLst>
              <a:gd name="adj1" fmla="val 25000"/>
              <a:gd name="adj2" fmla="val 26089"/>
              <a:gd name="adj3" fmla="val 25000"/>
              <a:gd name="adj4" fmla="val 40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3923928" y="344289"/>
            <a:ext cx="2016224" cy="864096"/>
          </a:xfrm>
          <a:prstGeom prst="wedgeRoundRectCallout">
            <a:avLst>
              <a:gd name="adj1" fmla="val -70891"/>
              <a:gd name="adj2" fmla="val 1458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generate token and secret</a:t>
            </a:r>
            <a:endParaRPr kumimoji="1" lang="ja-JP" altLang="en-US"/>
          </a:p>
        </p:txBody>
      </p:sp>
      <p:sp>
        <p:nvSpPr>
          <p:cNvPr id="15" name="角丸四角形吹き出し 14"/>
          <p:cNvSpPr/>
          <p:nvPr/>
        </p:nvSpPr>
        <p:spPr>
          <a:xfrm>
            <a:off x="6012160" y="2399798"/>
            <a:ext cx="1834053" cy="558062"/>
          </a:xfrm>
          <a:prstGeom prst="wedgeRoundRectCallout">
            <a:avLst>
              <a:gd name="adj1" fmla="val -70891"/>
              <a:gd name="adj2" fmla="val 1458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show the secret</a:t>
            </a:r>
            <a:endParaRPr kumimoji="1" lang="ja-JP" altLang="en-US"/>
          </a:p>
        </p:txBody>
      </p:sp>
      <p:sp>
        <p:nvSpPr>
          <p:cNvPr id="16" name="角丸四角形吹き出し 15"/>
          <p:cNvSpPr/>
          <p:nvPr/>
        </p:nvSpPr>
        <p:spPr>
          <a:xfrm>
            <a:off x="4139951" y="3573016"/>
            <a:ext cx="2952329" cy="432048"/>
          </a:xfrm>
          <a:prstGeom prst="wedgeRoundRectCallout">
            <a:avLst>
              <a:gd name="adj1" fmla="val -60080"/>
              <a:gd name="adj2" fmla="val 1058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send URL (token is included)</a:t>
            </a:r>
            <a:endParaRPr kumimoji="1" lang="ja-JP" alt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74" y="4581128"/>
            <a:ext cx="3456384" cy="214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725144"/>
            <a:ext cx="38100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直線矢印コネクタ 13"/>
          <p:cNvCxnSpPr/>
          <p:nvPr/>
        </p:nvCxnSpPr>
        <p:spPr>
          <a:xfrm flipH="1">
            <a:off x="2418347" y="4149080"/>
            <a:ext cx="750996" cy="421644"/>
          </a:xfrm>
          <a:prstGeom prst="straightConnector1">
            <a:avLst/>
          </a:prstGeom>
          <a:ln w="57150"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3419872" y="4149080"/>
            <a:ext cx="864096" cy="421644"/>
          </a:xfrm>
          <a:prstGeom prst="straightConnector1">
            <a:avLst/>
          </a:prstGeom>
          <a:ln w="57150"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3169343" y="3670152"/>
            <a:ext cx="207398" cy="16201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吹き出し 29"/>
          <p:cNvSpPr/>
          <p:nvPr/>
        </p:nvSpPr>
        <p:spPr>
          <a:xfrm>
            <a:off x="4499992" y="4308718"/>
            <a:ext cx="2678706" cy="405921"/>
          </a:xfrm>
          <a:prstGeom prst="wedgeRoundRectCallout">
            <a:avLst>
              <a:gd name="adj1" fmla="val -58379"/>
              <a:gd name="adj2" fmla="val -802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token has been expired</a:t>
            </a:r>
            <a:endParaRPr kumimoji="1" lang="ja-JP" altLang="en-US"/>
          </a:p>
        </p:txBody>
      </p:sp>
      <p:sp>
        <p:nvSpPr>
          <p:cNvPr id="32" name="角丸四角形吹き出し 31"/>
          <p:cNvSpPr/>
          <p:nvPr/>
        </p:nvSpPr>
        <p:spPr>
          <a:xfrm>
            <a:off x="552723" y="4117715"/>
            <a:ext cx="1617045" cy="405921"/>
          </a:xfrm>
          <a:prstGeom prst="wedgeRoundRectCallout">
            <a:avLst>
              <a:gd name="adj1" fmla="val 62719"/>
              <a:gd name="adj2" fmla="val 3447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token is valid</a:t>
            </a:r>
            <a:endParaRPr kumimoji="1" lang="ja-JP" altLang="en-US"/>
          </a:p>
        </p:txBody>
      </p:sp>
      <p:sp>
        <p:nvSpPr>
          <p:cNvPr id="2" name="フローチャート: 処理 1"/>
          <p:cNvSpPr/>
          <p:nvPr/>
        </p:nvSpPr>
        <p:spPr>
          <a:xfrm>
            <a:off x="434674" y="4077072"/>
            <a:ext cx="7809734" cy="2647316"/>
          </a:xfrm>
          <a:prstGeom prst="flowChartProcess">
            <a:avLst/>
          </a:prstGeom>
          <a:noFill/>
          <a:ln w="5715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622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19" y="4362373"/>
            <a:ext cx="4243329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620688"/>
            <a:ext cx="421957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下矢印 5"/>
          <p:cNvSpPr/>
          <p:nvPr/>
        </p:nvSpPr>
        <p:spPr>
          <a:xfrm>
            <a:off x="3801467" y="3827651"/>
            <a:ext cx="720080" cy="561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5940152" y="4401781"/>
            <a:ext cx="2232248" cy="560443"/>
          </a:xfrm>
          <a:prstGeom prst="wedgeRoundRectCallout">
            <a:avLst>
              <a:gd name="adj1" fmla="val -58379"/>
              <a:gd name="adj2" fmla="val -802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the URL has been invalidated</a:t>
            </a:r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6257294" y="1196752"/>
            <a:ext cx="2059122" cy="405921"/>
          </a:xfrm>
          <a:prstGeom prst="wedgeRoundRectCallout">
            <a:avLst>
              <a:gd name="adj1" fmla="val -58379"/>
              <a:gd name="adj2" fmla="val -802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too many times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90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671660"/>
              </p:ext>
            </p:extLst>
          </p:nvPr>
        </p:nvGraphicFramePr>
        <p:xfrm>
          <a:off x="1871700" y="2050048"/>
          <a:ext cx="475252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80220"/>
                <a:gridCol w="2772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13:10</a:t>
                      </a:r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68032"/>
              </p:ext>
            </p:extLst>
          </p:nvPr>
        </p:nvGraphicFramePr>
        <p:xfrm>
          <a:off x="1871700" y="2482096"/>
          <a:ext cx="475252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80220"/>
                <a:gridCol w="2772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13:11</a:t>
                      </a:r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750457"/>
              </p:ext>
            </p:extLst>
          </p:nvPr>
        </p:nvGraphicFramePr>
        <p:xfrm>
          <a:off x="1871700" y="908720"/>
          <a:ext cx="47525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220"/>
                <a:gridCol w="2772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username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authenticationTimestamp</a:t>
                      </a:r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13:07</a:t>
                      </a:r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正方形/長方形 28"/>
          <p:cNvSpPr/>
          <p:nvPr/>
        </p:nvSpPr>
        <p:spPr>
          <a:xfrm>
            <a:off x="1727684" y="1277386"/>
            <a:ext cx="5040560" cy="172819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 flipH="1">
            <a:off x="917689" y="620688"/>
            <a:ext cx="655" cy="38884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円/楕円 4"/>
          <p:cNvSpPr/>
          <p:nvPr/>
        </p:nvSpPr>
        <p:spPr>
          <a:xfrm>
            <a:off x="863588" y="1412776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864898" y="2204864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864898" y="2564904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>
            <a:off x="1151620" y="1319168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1151620" y="2079102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1151620" y="2511150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095836" y="40466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FailedAuthentication</a:t>
            </a:r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07604" y="3563724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chemeClr val="bg1">
                    <a:lumMod val="50000"/>
                  </a:schemeClr>
                </a:solidFill>
              </a:rPr>
              <a:t>13:16</a:t>
            </a:r>
            <a:endParaRPr kumimoji="1" lang="ja-JP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11560" y="251356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chemeClr val="bg1">
                    <a:lumMod val="50000"/>
                  </a:schemeClr>
                </a:solidFill>
              </a:rPr>
              <a:t>Time</a:t>
            </a:r>
            <a:endParaRPr kumimoji="1" lang="ja-JP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円/楕円 23"/>
          <p:cNvSpPr/>
          <p:nvPr/>
        </p:nvSpPr>
        <p:spPr>
          <a:xfrm>
            <a:off x="872214" y="3212976"/>
            <a:ext cx="108202" cy="1081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863588" y="3735616"/>
            <a:ext cx="108202" cy="1081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曲折矢印 30"/>
          <p:cNvSpPr/>
          <p:nvPr/>
        </p:nvSpPr>
        <p:spPr>
          <a:xfrm rot="5400000" flipH="1">
            <a:off x="2031395" y="2174412"/>
            <a:ext cx="256674" cy="2016224"/>
          </a:xfrm>
          <a:prstGeom prst="bentArrow">
            <a:avLst>
              <a:gd name="adj1" fmla="val 25000"/>
              <a:gd name="adj2" fmla="val 25856"/>
              <a:gd name="adj3" fmla="val 25000"/>
              <a:gd name="adj4" fmla="val 437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右中かっこ 31"/>
          <p:cNvSpPr/>
          <p:nvPr/>
        </p:nvSpPr>
        <p:spPr>
          <a:xfrm>
            <a:off x="6948264" y="1126076"/>
            <a:ext cx="432048" cy="26284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/>
          <p:cNvCxnSpPr>
            <a:endCxn id="32" idx="2"/>
          </p:cNvCxnSpPr>
          <p:nvPr/>
        </p:nvCxnSpPr>
        <p:spPr>
          <a:xfrm>
            <a:off x="1835696" y="3748390"/>
            <a:ext cx="5112568" cy="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380312" y="22393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0</a:t>
            </a:r>
            <a:r>
              <a:rPr kumimoji="1" lang="en-US" altLang="ja-JP" smtClean="0"/>
              <a:t> Record</a:t>
            </a:r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763688" y="32756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rgbClr val="7030A0"/>
                </a:solidFill>
              </a:rPr>
              <a:t>Delete</a:t>
            </a:r>
            <a:endParaRPr kumimoji="1" lang="ja-JP" altLang="en-US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395536" y="4872972"/>
            <a:ext cx="73951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1187624" y="468830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Timeline</a:t>
            </a:r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4499992" y="4796150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4499992" y="5058304"/>
            <a:ext cx="108202" cy="1081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931349" y="4679014"/>
            <a:ext cx="132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Insert query</a:t>
            </a:r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598395" y="4653136"/>
            <a:ext cx="400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Authentication failure (invalid password)</a:t>
            </a:r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608194" y="4941168"/>
            <a:ext cx="237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Authentication success</a:t>
            </a:r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251520" y="4653136"/>
            <a:ext cx="8424936" cy="9195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右矢印 46"/>
          <p:cNvSpPr/>
          <p:nvPr/>
        </p:nvSpPr>
        <p:spPr>
          <a:xfrm>
            <a:off x="2411760" y="4743398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/>
          <p:cNvSpPr/>
          <p:nvPr/>
        </p:nvSpPr>
        <p:spPr>
          <a:xfrm>
            <a:off x="2411760" y="5175446"/>
            <a:ext cx="504056" cy="26977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936068" y="5147900"/>
            <a:ext cx="139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Delete query</a:t>
            </a:r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4508618" y="5339378"/>
            <a:ext cx="108202" cy="1081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616821" y="520332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Unlock</a:t>
            </a:r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382919" y="5212572"/>
            <a:ext cx="804705" cy="23265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187624" y="5130648"/>
            <a:ext cx="92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Deleted</a:t>
            </a:r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23528" y="357301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(1)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5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77488" y="1114426"/>
            <a:ext cx="2130272" cy="20069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19528" y="1133545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 </a:t>
            </a:r>
            <a:r>
              <a:rPr kumimoji="1" lang="en-US" altLang="ja-JP" err="1" smtClean="0"/>
              <a:t>PasswordValidator</a:t>
            </a:r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508104" y="982994"/>
            <a:ext cx="1944216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724128" y="98299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PasswordData</a:t>
            </a:r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724128" y="4869160"/>
            <a:ext cx="151216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mtClean="0"/>
              <a:t>RuleResult</a:t>
            </a:r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5724128" y="1413175"/>
            <a:ext cx="1440160" cy="361907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password</a:t>
            </a:r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5724128" y="1919098"/>
            <a:ext cx="1440160" cy="361907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username</a:t>
            </a:r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5724128" y="2400861"/>
            <a:ext cx="1440160" cy="1534461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7" name="正方形/長方形 16"/>
          <p:cNvSpPr/>
          <p:nvPr/>
        </p:nvSpPr>
        <p:spPr>
          <a:xfrm>
            <a:off x="5868144" y="2556048"/>
            <a:ext cx="1152128" cy="3711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Reference</a:t>
            </a:r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868144" y="2999218"/>
            <a:ext cx="1152128" cy="3711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Reference</a:t>
            </a:r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5868144" y="3420144"/>
            <a:ext cx="1152128" cy="3711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Reference</a:t>
            </a:r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863544" y="1637601"/>
            <a:ext cx="1728192" cy="1368152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9" name="正方形/長方形 8"/>
          <p:cNvSpPr/>
          <p:nvPr/>
        </p:nvSpPr>
        <p:spPr>
          <a:xfrm>
            <a:off x="1087952" y="2573705"/>
            <a:ext cx="128776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Rule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083501" y="2213665"/>
            <a:ext cx="128776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Rule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083501" y="1781617"/>
            <a:ext cx="1287760" cy="3249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Rule</a:t>
            </a:r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7149" y="692696"/>
            <a:ext cx="308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(1) prepare PasswordValidator</a:t>
            </a:r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256076" y="5486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(2) make PasswordData</a:t>
            </a:r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>
            <a:off x="3203848" y="1944101"/>
            <a:ext cx="1944216" cy="269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501748" y="4571836"/>
            <a:ext cx="183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(5) get messages</a:t>
            </a:r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6270567" y="4149080"/>
            <a:ext cx="41929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948264" y="425244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(3’)</a:t>
            </a:r>
            <a:r>
              <a:rPr lang="ja-JP" altLang="en-US"/>
              <a:t> </a:t>
            </a:r>
            <a:r>
              <a:rPr lang="en-US" altLang="ja-JP" smtClean="0"/>
              <a:t>get RuleResult</a:t>
            </a:r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 rot="2044010">
            <a:off x="2753944" y="3944477"/>
            <a:ext cx="284164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419872" y="16195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(3) validate</a:t>
            </a:r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562088" y="5373216"/>
            <a:ext cx="183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(4) confirm result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6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/>
          <p:cNvSpPr/>
          <p:nvPr/>
        </p:nvSpPr>
        <p:spPr>
          <a:xfrm>
            <a:off x="3895827" y="2894964"/>
            <a:ext cx="2130272" cy="20069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937867" y="2914083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 </a:t>
            </a:r>
            <a:r>
              <a:rPr kumimoji="1" lang="en-US" altLang="ja-JP" err="1" smtClean="0"/>
              <a:t>PasswordValidator</a:t>
            </a:r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3253384" y="806732"/>
            <a:ext cx="3450755" cy="17666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261497" y="80673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PasswordData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204169" y="5579948"/>
            <a:ext cx="151216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 smtClean="0"/>
              <a:t>RuleResult</a:t>
            </a:r>
            <a:endParaRPr kumimoji="1" lang="ja-JP" altLang="en-US" dirty="0"/>
          </a:p>
        </p:txBody>
      </p:sp>
      <p:sp>
        <p:nvSpPr>
          <p:cNvPr id="39" name="角丸四角形 38"/>
          <p:cNvSpPr/>
          <p:nvPr/>
        </p:nvSpPr>
        <p:spPr>
          <a:xfrm>
            <a:off x="3417628" y="1275902"/>
            <a:ext cx="1528092" cy="361907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password</a:t>
            </a:r>
            <a:endParaRPr kumimoji="1" lang="ja-JP" altLang="en-US" dirty="0"/>
          </a:p>
        </p:txBody>
      </p:sp>
      <p:sp>
        <p:nvSpPr>
          <p:cNvPr id="40" name="角丸四角形 39"/>
          <p:cNvSpPr/>
          <p:nvPr/>
        </p:nvSpPr>
        <p:spPr>
          <a:xfrm>
            <a:off x="5055590" y="1271997"/>
            <a:ext cx="1532634" cy="361907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username</a:t>
            </a:r>
            <a:endParaRPr kumimoji="1" lang="ja-JP" altLang="en-US" dirty="0"/>
          </a:p>
        </p:txBody>
      </p:sp>
      <p:sp>
        <p:nvSpPr>
          <p:cNvPr id="41" name="角丸四角形 40"/>
          <p:cNvSpPr/>
          <p:nvPr/>
        </p:nvSpPr>
        <p:spPr>
          <a:xfrm>
            <a:off x="3417628" y="1774205"/>
            <a:ext cx="3170596" cy="643702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42" name="正方形/長方形 41"/>
          <p:cNvSpPr/>
          <p:nvPr/>
        </p:nvSpPr>
        <p:spPr>
          <a:xfrm>
            <a:off x="3491880" y="1914793"/>
            <a:ext cx="1152128" cy="3711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Reference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4693531" y="1916454"/>
            <a:ext cx="1152128" cy="3711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Reference</a:t>
            </a:r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4081883" y="3418139"/>
            <a:ext cx="1728192" cy="1368152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46" name="正方形/長方形 45"/>
          <p:cNvSpPr/>
          <p:nvPr/>
        </p:nvSpPr>
        <p:spPr>
          <a:xfrm>
            <a:off x="4306291" y="4354243"/>
            <a:ext cx="128776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Rule</a:t>
            </a:r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4301840" y="3994203"/>
            <a:ext cx="128776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Rule</a:t>
            </a:r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4301840" y="3562155"/>
            <a:ext cx="1287760" cy="3249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Rule</a:t>
            </a:r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872844" y="1264572"/>
            <a:ext cx="115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(1) new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314899" y="348781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(2) validate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755576" y="3344794"/>
            <a:ext cx="1397527" cy="11146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Application</a:t>
            </a:r>
            <a:endParaRPr lang="en-US" altLang="ja-JP" dirty="0"/>
          </a:p>
        </p:txBody>
      </p:sp>
      <p:cxnSp>
        <p:nvCxnSpPr>
          <p:cNvPr id="20" name="カギ線コネクタ 19"/>
          <p:cNvCxnSpPr>
            <a:stCxn id="58" idx="0"/>
            <a:endCxn id="36" idx="1"/>
          </p:cNvCxnSpPr>
          <p:nvPr/>
        </p:nvCxnSpPr>
        <p:spPr>
          <a:xfrm rot="5400000" flipH="1" flipV="1">
            <a:off x="1526504" y="1617914"/>
            <a:ext cx="1654717" cy="1799044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カギ線コネクタ 58"/>
          <p:cNvCxnSpPr>
            <a:stCxn id="58" idx="3"/>
            <a:endCxn id="34" idx="1"/>
          </p:cNvCxnSpPr>
          <p:nvPr/>
        </p:nvCxnSpPr>
        <p:spPr>
          <a:xfrm flipV="1">
            <a:off x="2153103" y="3898449"/>
            <a:ext cx="1742724" cy="366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8"/>
          <p:cNvCxnSpPr>
            <a:stCxn id="45" idx="3"/>
            <a:endCxn id="36" idx="3"/>
          </p:cNvCxnSpPr>
          <p:nvPr/>
        </p:nvCxnSpPr>
        <p:spPr>
          <a:xfrm flipV="1">
            <a:off x="5810075" y="1690077"/>
            <a:ext cx="894064" cy="2412138"/>
          </a:xfrm>
          <a:prstGeom prst="curvedConnector3">
            <a:avLst>
              <a:gd name="adj1" fmla="val 168323"/>
            </a:avLst>
          </a:prstGeom>
          <a:ln w="1270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6372200" y="2822956"/>
            <a:ext cx="152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(2’)</a:t>
            </a:r>
            <a:r>
              <a:rPr lang="ja-JP" altLang="en-US" dirty="0" smtClean="0"/>
              <a:t> </a:t>
            </a:r>
            <a:r>
              <a:rPr lang="en-US" altLang="ja-JP" dirty="0" smtClean="0"/>
              <a:t>reference</a:t>
            </a:r>
            <a:endParaRPr kumimoji="1" lang="ja-JP" altLang="en-US" dirty="0"/>
          </a:p>
        </p:txBody>
      </p:sp>
      <p:cxnSp>
        <p:nvCxnSpPr>
          <p:cNvPr id="69" name="カギ線コネクタ 58"/>
          <p:cNvCxnSpPr>
            <a:stCxn id="34" idx="2"/>
            <a:endCxn id="38" idx="0"/>
          </p:cNvCxnSpPr>
          <p:nvPr/>
        </p:nvCxnSpPr>
        <p:spPr>
          <a:xfrm flipH="1">
            <a:off x="4960253" y="4901934"/>
            <a:ext cx="710" cy="67801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5046792" y="5054427"/>
            <a:ext cx="115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(3) new</a:t>
            </a:r>
            <a:endParaRPr kumimoji="1" lang="ja-JP" altLang="en-US" dirty="0"/>
          </a:p>
        </p:txBody>
      </p:sp>
      <p:cxnSp>
        <p:nvCxnSpPr>
          <p:cNvPr id="74" name="カギ線コネクタ 73"/>
          <p:cNvCxnSpPr>
            <a:stCxn id="58" idx="2"/>
            <a:endCxn id="38" idx="1"/>
          </p:cNvCxnSpPr>
          <p:nvPr/>
        </p:nvCxnSpPr>
        <p:spPr>
          <a:xfrm rot="16200000" flipH="1">
            <a:off x="2176664" y="3737108"/>
            <a:ext cx="1305181" cy="2749829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1885233" y="532587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(4) </a:t>
            </a:r>
            <a:r>
              <a:rPr kumimoji="1" lang="en-US" altLang="ja-JP" dirty="0" err="1" smtClean="0"/>
              <a:t>isValid</a:t>
            </a:r>
            <a:endParaRPr kumimoji="1" lang="ja-JP" altLang="en-US" dirty="0"/>
          </a:p>
        </p:txBody>
      </p:sp>
      <p:sp>
        <p:nvSpPr>
          <p:cNvPr id="83" name="正方形/長方形 82"/>
          <p:cNvSpPr/>
          <p:nvPr/>
        </p:nvSpPr>
        <p:spPr>
          <a:xfrm>
            <a:off x="5890629" y="1916454"/>
            <a:ext cx="576064" cy="3711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87" name="角丸四角形吹き出し 86"/>
          <p:cNvSpPr/>
          <p:nvPr/>
        </p:nvSpPr>
        <p:spPr>
          <a:xfrm>
            <a:off x="2193491" y="2287616"/>
            <a:ext cx="1224137" cy="657282"/>
          </a:xfrm>
          <a:prstGeom prst="wedgeRoundRectCallout">
            <a:avLst>
              <a:gd name="adj1" fmla="val 70415"/>
              <a:gd name="adj2" fmla="val -4915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Histories …</a:t>
            </a:r>
          </a:p>
        </p:txBody>
      </p:sp>
    </p:spTree>
    <p:extLst>
      <p:ext uri="{BB962C8B-B14F-4D97-AF65-F5344CB8AC3E}">
        <p14:creationId xmlns:p14="http://schemas.microsoft.com/office/powerpoint/2010/main" val="36809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正方形/長方形 45"/>
          <p:cNvSpPr/>
          <p:nvPr/>
        </p:nvSpPr>
        <p:spPr>
          <a:xfrm>
            <a:off x="545821" y="2723678"/>
            <a:ext cx="7914611" cy="28803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395536" y="574558"/>
            <a:ext cx="108012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(1) L</a:t>
            </a:r>
            <a:r>
              <a:rPr kumimoji="1" lang="en-US" altLang="ja-JP" smtClean="0"/>
              <a:t>ogin</a:t>
            </a:r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1259632" y="3155726"/>
            <a:ext cx="108012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(2) Top</a:t>
            </a:r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2915816" y="1539540"/>
            <a:ext cx="230425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(10) Reissue Password</a:t>
            </a:r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2051720" y="511176"/>
            <a:ext cx="3168352" cy="5613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(8) Create</a:t>
            </a:r>
          </a:p>
          <a:p>
            <a:pPr algn="ctr"/>
            <a:r>
              <a:rPr lang="en-US" altLang="ja-JP" smtClean="0"/>
              <a:t>Password Reissue Information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172755" y="4061186"/>
            <a:ext cx="1247631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(6) Unlock</a:t>
            </a:r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3270230" y="4061186"/>
            <a:ext cx="216024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(4) Change Password</a:t>
            </a:r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2846566" y="3155726"/>
            <a:ext cx="301595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(3) Show Account Information</a:t>
            </a:r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5652120" y="1484784"/>
            <a:ext cx="2808312" cy="5447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(11) Reissue Password (Complete)</a:t>
            </a:r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5652120" y="332656"/>
            <a:ext cx="3168352" cy="9213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(9) Create</a:t>
            </a:r>
          </a:p>
          <a:p>
            <a:pPr algn="ctr"/>
            <a:r>
              <a:rPr lang="en-US" altLang="ja-JP" smtClean="0"/>
              <a:t>Password Reissue Information</a:t>
            </a:r>
          </a:p>
          <a:p>
            <a:pPr algn="ctr"/>
            <a:r>
              <a:rPr lang="en-US" altLang="ja-JP" smtClean="0"/>
              <a:t>(Complete)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6084168" y="3875806"/>
            <a:ext cx="2232248" cy="8127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(5) Change Password</a:t>
            </a:r>
          </a:p>
          <a:p>
            <a:pPr algn="ctr"/>
            <a:r>
              <a:rPr lang="en-US" altLang="ja-JP" smtClean="0"/>
              <a:t> (Complete)</a:t>
            </a:r>
            <a:endParaRPr kumimoji="1" lang="ja-JP" altLang="en-US"/>
          </a:p>
        </p:txBody>
      </p:sp>
      <p:cxnSp>
        <p:nvCxnSpPr>
          <p:cNvPr id="17" name="直線矢印コネクタ 16"/>
          <p:cNvCxnSpPr>
            <a:stCxn id="7" idx="3"/>
            <a:endCxn id="12" idx="1"/>
          </p:cNvCxnSpPr>
          <p:nvPr/>
        </p:nvCxnSpPr>
        <p:spPr>
          <a:xfrm>
            <a:off x="5220072" y="791829"/>
            <a:ext cx="432048" cy="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6" idx="3"/>
            <a:endCxn id="11" idx="1"/>
          </p:cNvCxnSpPr>
          <p:nvPr/>
        </p:nvCxnSpPr>
        <p:spPr>
          <a:xfrm>
            <a:off x="5220072" y="1755564"/>
            <a:ext cx="432048" cy="1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0" idx="2"/>
            <a:endCxn id="9" idx="0"/>
          </p:cNvCxnSpPr>
          <p:nvPr/>
        </p:nvCxnSpPr>
        <p:spPr>
          <a:xfrm flipH="1">
            <a:off x="4350350" y="3587774"/>
            <a:ext cx="4192" cy="473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9" idx="3"/>
            <a:endCxn id="13" idx="1"/>
          </p:cNvCxnSpPr>
          <p:nvPr/>
        </p:nvCxnSpPr>
        <p:spPr>
          <a:xfrm>
            <a:off x="5430470" y="4277210"/>
            <a:ext cx="653698" cy="4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3" idx="0"/>
            <a:endCxn id="5" idx="0"/>
          </p:cNvCxnSpPr>
          <p:nvPr/>
        </p:nvCxnSpPr>
        <p:spPr>
          <a:xfrm rot="16200000" flipV="1">
            <a:off x="4139952" y="815466"/>
            <a:ext cx="720080" cy="5400600"/>
          </a:xfrm>
          <a:prstGeom prst="bentConnector3">
            <a:avLst>
              <a:gd name="adj1" fmla="val 13174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角丸四角形 31"/>
          <p:cNvSpPr/>
          <p:nvPr/>
        </p:nvSpPr>
        <p:spPr>
          <a:xfrm>
            <a:off x="1068629" y="4811910"/>
            <a:ext cx="1452643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(7) Unlock </a:t>
            </a:r>
          </a:p>
          <a:p>
            <a:pPr algn="ctr"/>
            <a:r>
              <a:rPr lang="en-US" altLang="ja-JP" smtClean="0"/>
              <a:t>(Complete)</a:t>
            </a:r>
            <a:endParaRPr kumimoji="1" lang="ja-JP" altLang="en-US"/>
          </a:p>
        </p:txBody>
      </p:sp>
      <p:cxnSp>
        <p:nvCxnSpPr>
          <p:cNvPr id="34" name="直線矢印コネクタ 33"/>
          <p:cNvCxnSpPr>
            <a:stCxn id="8" idx="2"/>
            <a:endCxn id="32" idx="0"/>
          </p:cNvCxnSpPr>
          <p:nvPr/>
        </p:nvCxnSpPr>
        <p:spPr>
          <a:xfrm flipH="1">
            <a:off x="1794951" y="4493234"/>
            <a:ext cx="1620" cy="3186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32" idx="1"/>
            <a:endCxn id="5" idx="1"/>
          </p:cNvCxnSpPr>
          <p:nvPr/>
        </p:nvCxnSpPr>
        <p:spPr>
          <a:xfrm rot="10800000" flipH="1">
            <a:off x="1068628" y="3371750"/>
            <a:ext cx="191003" cy="1728192"/>
          </a:xfrm>
          <a:prstGeom prst="bentConnector3">
            <a:avLst>
              <a:gd name="adj1" fmla="val -11968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stCxn id="4" idx="2"/>
            <a:endCxn id="47" idx="0"/>
          </p:cNvCxnSpPr>
          <p:nvPr/>
        </p:nvCxnSpPr>
        <p:spPr>
          <a:xfrm rot="16200000" flipH="1">
            <a:off x="988477" y="953724"/>
            <a:ext cx="766210" cy="8719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5" idx="2"/>
            <a:endCxn id="8" idx="0"/>
          </p:cNvCxnSpPr>
          <p:nvPr/>
        </p:nvCxnSpPr>
        <p:spPr>
          <a:xfrm flipH="1">
            <a:off x="1796571" y="3587774"/>
            <a:ext cx="3121" cy="4734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5" idx="3"/>
            <a:endCxn id="10" idx="1"/>
          </p:cNvCxnSpPr>
          <p:nvPr/>
        </p:nvCxnSpPr>
        <p:spPr>
          <a:xfrm>
            <a:off x="2339752" y="3371750"/>
            <a:ext cx="50681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フローチャート : 判断 46"/>
          <p:cNvSpPr/>
          <p:nvPr/>
        </p:nvSpPr>
        <p:spPr>
          <a:xfrm>
            <a:off x="340780" y="1772816"/>
            <a:ext cx="2933577" cy="87885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カギ線コネクタ 49"/>
          <p:cNvCxnSpPr>
            <a:stCxn id="47" idx="1"/>
            <a:endCxn id="9" idx="2"/>
          </p:cNvCxnSpPr>
          <p:nvPr/>
        </p:nvCxnSpPr>
        <p:spPr>
          <a:xfrm rot="10800000" flipH="1" flipV="1">
            <a:off x="340780" y="2212242"/>
            <a:ext cx="4009570" cy="2280991"/>
          </a:xfrm>
          <a:prstGeom prst="bentConnector4">
            <a:avLst>
              <a:gd name="adj1" fmla="val -2904"/>
              <a:gd name="adj2" fmla="val 15427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47" idx="2"/>
            <a:endCxn id="5" idx="0"/>
          </p:cNvCxnSpPr>
          <p:nvPr/>
        </p:nvCxnSpPr>
        <p:spPr>
          <a:xfrm flipH="1">
            <a:off x="1799692" y="2651670"/>
            <a:ext cx="7877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971600" y="3875806"/>
            <a:ext cx="1660376" cy="16561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728912" y="1933331"/>
            <a:ext cx="2198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/>
              <a:t>S</a:t>
            </a:r>
            <a:r>
              <a:rPr lang="en-US" altLang="ja-JP" smtClean="0"/>
              <a:t>hould the password </a:t>
            </a:r>
          </a:p>
          <a:p>
            <a:pPr algn="ctr"/>
            <a:r>
              <a:rPr lang="en-US" altLang="ja-JP" smtClean="0"/>
              <a:t>be changed?</a:t>
            </a:r>
          </a:p>
        </p:txBody>
      </p:sp>
      <p:sp>
        <p:nvSpPr>
          <p:cNvPr id="108" name="角丸四角形 107"/>
          <p:cNvSpPr/>
          <p:nvPr/>
        </p:nvSpPr>
        <p:spPr>
          <a:xfrm>
            <a:off x="673667" y="6038540"/>
            <a:ext cx="752698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1510747" y="5977492"/>
            <a:ext cx="63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Page</a:t>
            </a:r>
            <a:endParaRPr kumimoji="1" lang="ja-JP" altLang="en-US"/>
          </a:p>
        </p:txBody>
      </p:sp>
      <p:cxnSp>
        <p:nvCxnSpPr>
          <p:cNvPr id="111" name="直線矢印コネクタ 110"/>
          <p:cNvCxnSpPr/>
          <p:nvPr/>
        </p:nvCxnSpPr>
        <p:spPr>
          <a:xfrm>
            <a:off x="634780" y="6614604"/>
            <a:ext cx="816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テキスト ボックス 111"/>
          <p:cNvSpPr txBox="1"/>
          <p:nvPr/>
        </p:nvSpPr>
        <p:spPr>
          <a:xfrm>
            <a:off x="1494130" y="6372036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Transition</a:t>
            </a:r>
            <a:endParaRPr kumimoji="1" lang="ja-JP" altLang="en-US"/>
          </a:p>
        </p:txBody>
      </p:sp>
      <p:sp>
        <p:nvSpPr>
          <p:cNvPr id="113" name="正方形/長方形 112"/>
          <p:cNvSpPr/>
          <p:nvPr/>
        </p:nvSpPr>
        <p:spPr>
          <a:xfrm>
            <a:off x="2805861" y="5977493"/>
            <a:ext cx="859541" cy="3446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3686248" y="5957906"/>
            <a:ext cx="151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Authenticated</a:t>
            </a:r>
            <a:endParaRPr kumimoji="1" lang="ja-JP" altLang="en-US"/>
          </a:p>
        </p:txBody>
      </p:sp>
      <p:sp>
        <p:nvSpPr>
          <p:cNvPr id="115" name="正方形/長方形 114"/>
          <p:cNvSpPr/>
          <p:nvPr/>
        </p:nvSpPr>
        <p:spPr>
          <a:xfrm>
            <a:off x="2798143" y="6407206"/>
            <a:ext cx="865611" cy="2964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3686248" y="6354784"/>
            <a:ext cx="1216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Authorized</a:t>
            </a:r>
            <a:endParaRPr kumimoji="1" lang="ja-JP" altLang="en-US"/>
          </a:p>
        </p:txBody>
      </p:sp>
      <p:sp>
        <p:nvSpPr>
          <p:cNvPr id="117" name="フローチャート : 判断 116"/>
          <p:cNvSpPr/>
          <p:nvPr/>
        </p:nvSpPr>
        <p:spPr>
          <a:xfrm>
            <a:off x="5339432" y="6021288"/>
            <a:ext cx="1001836" cy="3008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6347544" y="5977492"/>
            <a:ext cx="196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Conditional Branch</a:t>
            </a:r>
            <a:endParaRPr kumimoji="1" lang="ja-JP" altLang="en-US"/>
          </a:p>
        </p:txBody>
      </p:sp>
      <p:sp>
        <p:nvSpPr>
          <p:cNvPr id="119" name="正方形/長方形 118"/>
          <p:cNvSpPr/>
          <p:nvPr/>
        </p:nvSpPr>
        <p:spPr>
          <a:xfrm>
            <a:off x="514896" y="5877272"/>
            <a:ext cx="7801520" cy="86409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179512" y="1844824"/>
            <a:ext cx="44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Y</a:t>
            </a:r>
            <a:endParaRPr kumimoji="1" lang="ja-JP" altLang="en-US"/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1475656" y="2564904"/>
            <a:ext cx="44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/>
              <a:t>N</a:t>
            </a:r>
            <a:endParaRPr kumimoji="1" lang="ja-JP" altLang="en-US"/>
          </a:p>
        </p:txBody>
      </p:sp>
      <p:cxnSp>
        <p:nvCxnSpPr>
          <p:cNvPr id="146" name="直線矢印コネクタ 145"/>
          <p:cNvCxnSpPr>
            <a:stCxn id="4" idx="3"/>
            <a:endCxn id="7" idx="1"/>
          </p:cNvCxnSpPr>
          <p:nvPr/>
        </p:nvCxnSpPr>
        <p:spPr>
          <a:xfrm>
            <a:off x="1475656" y="790582"/>
            <a:ext cx="576064" cy="1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カギ線コネクタ 148"/>
          <p:cNvCxnSpPr>
            <a:stCxn id="11" idx="3"/>
            <a:endCxn id="4" idx="0"/>
          </p:cNvCxnSpPr>
          <p:nvPr/>
        </p:nvCxnSpPr>
        <p:spPr>
          <a:xfrm flipH="1" flipV="1">
            <a:off x="935596" y="574558"/>
            <a:ext cx="7524836" cy="1182579"/>
          </a:xfrm>
          <a:prstGeom prst="bentConnector4">
            <a:avLst>
              <a:gd name="adj1" fmla="val -6706"/>
              <a:gd name="adj2" fmla="val 13246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59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76014"/>
            <a:ext cx="5726355" cy="251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9" y="4293096"/>
            <a:ext cx="3848889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409" y="3895700"/>
            <a:ext cx="4909022" cy="234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下矢印 5"/>
          <p:cNvSpPr/>
          <p:nvPr/>
        </p:nvSpPr>
        <p:spPr>
          <a:xfrm rot="2793163">
            <a:off x="3118095" y="2838234"/>
            <a:ext cx="324672" cy="1093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/>
          <p:cNvSpPr/>
          <p:nvPr/>
        </p:nvSpPr>
        <p:spPr>
          <a:xfrm rot="18973798">
            <a:off x="5409217" y="2812387"/>
            <a:ext cx="324672" cy="1093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251520" y="3284985"/>
            <a:ext cx="2036184" cy="610716"/>
          </a:xfrm>
          <a:prstGeom prst="wedgeRoundRectCallout">
            <a:avLst>
              <a:gd name="adj1" fmla="val -10941"/>
              <a:gd name="adj2" fmla="val 9434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force to </a:t>
            </a:r>
          </a:p>
          <a:p>
            <a:pPr algn="ctr"/>
            <a:r>
              <a:rPr kumimoji="1" lang="en-US" altLang="ja-JP" smtClean="0"/>
              <a:t>change password</a:t>
            </a:r>
            <a:endParaRPr kumimoji="1" lang="ja-JP" altLang="en-US"/>
          </a:p>
        </p:txBody>
      </p:sp>
      <p:sp>
        <p:nvSpPr>
          <p:cNvPr id="12" name="角丸四角形吹き出し 11"/>
          <p:cNvSpPr/>
          <p:nvPr/>
        </p:nvSpPr>
        <p:spPr>
          <a:xfrm>
            <a:off x="6516216" y="3284985"/>
            <a:ext cx="2036184" cy="451587"/>
          </a:xfrm>
          <a:prstGeom prst="wedgeRoundRectCallout">
            <a:avLst>
              <a:gd name="adj1" fmla="val -33818"/>
              <a:gd name="adj2" fmla="val 9293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show a message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63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42" y="3540968"/>
            <a:ext cx="78962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8501"/>
            <a:ext cx="54006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下矢印 3"/>
          <p:cNvSpPr/>
          <p:nvPr/>
        </p:nvSpPr>
        <p:spPr>
          <a:xfrm>
            <a:off x="3995936" y="2979326"/>
            <a:ext cx="720080" cy="561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吹き出し 4"/>
          <p:cNvSpPr/>
          <p:nvPr/>
        </p:nvSpPr>
        <p:spPr>
          <a:xfrm>
            <a:off x="6300192" y="1531289"/>
            <a:ext cx="1728192" cy="470352"/>
          </a:xfrm>
          <a:prstGeom prst="wedgeRoundRectCallout">
            <a:avLst>
              <a:gd name="adj1" fmla="val -62164"/>
              <a:gd name="adj2" fmla="val -3466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weak password</a:t>
            </a:r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5444547" y="4005064"/>
            <a:ext cx="1728192" cy="470352"/>
          </a:xfrm>
          <a:prstGeom prst="wedgeRoundRectCallout">
            <a:avLst>
              <a:gd name="adj1" fmla="val -38704"/>
              <a:gd name="adj2" fmla="val 7353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show messages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350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0648"/>
            <a:ext cx="534352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959" y="3861048"/>
            <a:ext cx="524827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下矢印 5"/>
          <p:cNvSpPr/>
          <p:nvPr/>
        </p:nvSpPr>
        <p:spPr>
          <a:xfrm>
            <a:off x="3610155" y="3155390"/>
            <a:ext cx="720080" cy="561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6850514" y="620688"/>
            <a:ext cx="1897949" cy="576064"/>
          </a:xfrm>
          <a:prstGeom prst="wedgeRoundRectCallout">
            <a:avLst>
              <a:gd name="adj1" fmla="val -60167"/>
              <a:gd name="adj2" fmla="val 1668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many times </a:t>
            </a:r>
          </a:p>
          <a:p>
            <a:pPr algn="ctr"/>
            <a:r>
              <a:rPr lang="en-US" altLang="ja-JP" smtClean="0"/>
              <a:t>in a short period</a:t>
            </a:r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6922523" y="4077072"/>
            <a:ext cx="1728192" cy="576064"/>
          </a:xfrm>
          <a:prstGeom prst="wedgeRoundRectCallout">
            <a:avLst>
              <a:gd name="adj1" fmla="val -60167"/>
              <a:gd name="adj2" fmla="val 1668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account has been locked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15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82" y="3067669"/>
            <a:ext cx="4618143" cy="1758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067669"/>
            <a:ext cx="4846265" cy="180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60648"/>
            <a:ext cx="4608512" cy="2070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下矢印 3"/>
          <p:cNvSpPr/>
          <p:nvPr/>
        </p:nvSpPr>
        <p:spPr>
          <a:xfrm>
            <a:off x="1619672" y="2420888"/>
            <a:ext cx="108012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右矢印 4"/>
          <p:cNvSpPr/>
          <p:nvPr/>
        </p:nvSpPr>
        <p:spPr>
          <a:xfrm>
            <a:off x="3275856" y="3412010"/>
            <a:ext cx="648072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179513" y="4169332"/>
            <a:ext cx="1008111" cy="28803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吹き出し 12"/>
          <p:cNvSpPr/>
          <p:nvPr/>
        </p:nvSpPr>
        <p:spPr>
          <a:xfrm>
            <a:off x="3599892" y="404664"/>
            <a:ext cx="1897949" cy="576064"/>
          </a:xfrm>
          <a:prstGeom prst="wedgeRoundRectCallout">
            <a:avLst>
              <a:gd name="adj1" fmla="val -60167"/>
              <a:gd name="adj2" fmla="val 1668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login as administrator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559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333</Words>
  <Application>Microsoft Office PowerPoint</Application>
  <PresentationFormat>画面に合わせる (4:3)</PresentationFormat>
  <Paragraphs>130</Paragraphs>
  <Slides>14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Takuya Iwatsuka</dc:creator>
  <cp:lastModifiedBy>Takuya Iwatsuka</cp:lastModifiedBy>
  <cp:revision>53</cp:revision>
  <dcterms:created xsi:type="dcterms:W3CDTF">2015-10-26T02:23:51Z</dcterms:created>
  <dcterms:modified xsi:type="dcterms:W3CDTF">2016-02-19T09:08:33Z</dcterms:modified>
</cp:coreProperties>
</file>