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4" r:id="rId2"/>
    <p:sldId id="303" r:id="rId3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1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7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4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92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563" y="616686"/>
            <a:ext cx="1690358" cy="175107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238025" y="2367765"/>
            <a:ext cx="6514038" cy="541829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55721" tIns="6668" rIns="55721" bIns="6668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62" idx="0"/>
          </p:cNvCxnSpPr>
          <p:nvPr/>
        </p:nvCxnSpPr>
        <p:spPr>
          <a:xfrm>
            <a:off x="1430875" y="2000302"/>
            <a:ext cx="0" cy="6484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859217" y="4773634"/>
            <a:ext cx="1143315" cy="685184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55721" tIns="6668" rIns="55721" bIns="6668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750" b="1" dirty="0"/>
              <a:t>&lt;Spring MVC&gt;</a:t>
            </a:r>
          </a:p>
          <a:p>
            <a:pPr algn="ctr"/>
            <a:r>
              <a:rPr lang="en-US" altLang="ja-JP" sz="1350" b="1" dirty="0"/>
              <a:t>Dispatcher</a:t>
            </a:r>
          </a:p>
          <a:p>
            <a:pPr algn="ctr"/>
            <a:r>
              <a:rPr lang="en-US" altLang="ja-JP" sz="1350" b="1" dirty="0"/>
              <a:t>Servlet</a:t>
            </a:r>
            <a:endParaRPr lang="ja-JP" altLang="en-US" sz="1350" b="1" dirty="0"/>
          </a:p>
        </p:txBody>
      </p:sp>
      <p:sp>
        <p:nvSpPr>
          <p:cNvPr id="2" name="角丸四角形 1"/>
          <p:cNvSpPr/>
          <p:nvPr/>
        </p:nvSpPr>
        <p:spPr>
          <a:xfrm>
            <a:off x="2119526" y="5831612"/>
            <a:ext cx="924870" cy="4373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2"/>
            <a:endCxn id="2" idx="1"/>
          </p:cNvCxnSpPr>
          <p:nvPr/>
        </p:nvCxnSpPr>
        <p:spPr>
          <a:xfrm rot="16200000" flipH="1">
            <a:off x="1479466" y="5410226"/>
            <a:ext cx="591470" cy="68865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2761603" y="3983107"/>
            <a:ext cx="1466883" cy="666872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55721" tIns="6668" rIns="55721" bIns="6668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750" b="1" dirty="0"/>
              <a:t>&lt;Spring Web&gt;</a:t>
            </a:r>
          </a:p>
          <a:p>
            <a:pPr algn="ctr"/>
            <a:r>
              <a:rPr lang="en-US" altLang="ja-JP" sz="1350" dirty="0" err="1"/>
              <a:t>StandardServlet</a:t>
            </a:r>
            <a:endParaRPr lang="en-US" altLang="ja-JP" sz="1350" dirty="0"/>
          </a:p>
          <a:p>
            <a:pPr algn="ctr"/>
            <a:r>
              <a:rPr lang="en-US" altLang="ja-JP" sz="1350" dirty="0" err="1"/>
              <a:t>MultipartResolver</a:t>
            </a:r>
            <a:endParaRPr lang="ja-JP" altLang="en-US" sz="1350" b="1" dirty="0"/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2932859" y="4936642"/>
            <a:ext cx="1023554" cy="48940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55721" tIns="6668" rIns="55721" bIns="6668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750" b="1" dirty="0"/>
              <a:t>&lt;Spring Web&gt;</a:t>
            </a:r>
          </a:p>
          <a:p>
            <a:pPr algn="ctr"/>
            <a:r>
              <a:rPr lang="en-US" altLang="ja-JP" sz="1350" dirty="0" err="1"/>
              <a:t>MultipartFile</a:t>
            </a:r>
            <a:endParaRPr lang="ja-JP" altLang="en-US" sz="1350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64487" y="2648751"/>
            <a:ext cx="1932776" cy="735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350" b="1" dirty="0"/>
              <a:t>&lt;Application Server&gt;</a:t>
            </a:r>
          </a:p>
          <a:p>
            <a:pPr algn="ctr"/>
            <a:r>
              <a:rPr lang="en-US" altLang="ja-JP" sz="1350" dirty="0"/>
              <a:t>Servlet</a:t>
            </a:r>
          </a:p>
          <a:p>
            <a:pPr algn="ctr"/>
            <a:r>
              <a:rPr lang="en-US" altLang="ja-JP" sz="1350" dirty="0"/>
              <a:t>Container</a:t>
            </a:r>
          </a:p>
        </p:txBody>
      </p:sp>
      <p:cxnSp>
        <p:nvCxnSpPr>
          <p:cNvPr id="70" name="カギ線コネクタ 69"/>
          <p:cNvCxnSpPr>
            <a:stCxn id="53" idx="2"/>
            <a:endCxn id="24" idx="0"/>
          </p:cNvCxnSpPr>
          <p:nvPr/>
        </p:nvCxnSpPr>
        <p:spPr>
          <a:xfrm>
            <a:off x="1430874" y="4282580"/>
            <a:ext cx="0" cy="4910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4" idx="3"/>
            <a:endCxn id="58" idx="1"/>
          </p:cNvCxnSpPr>
          <p:nvPr/>
        </p:nvCxnSpPr>
        <p:spPr>
          <a:xfrm flipV="1">
            <a:off x="2002533" y="4316543"/>
            <a:ext cx="759071" cy="799684"/>
          </a:xfrm>
          <a:prstGeom prst="bentConnector3">
            <a:avLst>
              <a:gd name="adj1" fmla="val 5177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ile"/>
          <p:cNvSpPr>
            <a:spLocks noEditPoints="1" noChangeArrowheads="1"/>
          </p:cNvSpPr>
          <p:nvPr/>
        </p:nvSpPr>
        <p:spPr bwMode="auto">
          <a:xfrm>
            <a:off x="5254891" y="2918219"/>
            <a:ext cx="1086665" cy="71845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sz="1350" dirty="0"/>
          </a:p>
        </p:txBody>
      </p:sp>
      <p:sp>
        <p:nvSpPr>
          <p:cNvPr id="82" name="フローチャート : 書類 81"/>
          <p:cNvSpPr/>
          <p:nvPr/>
        </p:nvSpPr>
        <p:spPr>
          <a:xfrm>
            <a:off x="5333971" y="3118301"/>
            <a:ext cx="928502" cy="42245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Temporary</a:t>
            </a:r>
          </a:p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File"/>
          <p:cNvSpPr>
            <a:spLocks noEditPoints="1" noChangeArrowheads="1"/>
          </p:cNvSpPr>
          <p:nvPr/>
        </p:nvSpPr>
        <p:spPr bwMode="auto">
          <a:xfrm>
            <a:off x="5254890" y="5715849"/>
            <a:ext cx="1086665" cy="75758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sz="1350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4820258" y="2458255"/>
            <a:ext cx="19329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0" dirty="0"/>
              <a:t>Temporary </a:t>
            </a:r>
            <a:r>
              <a:rPr lang="en-US" altLang="ja-JP" sz="1350" dirty="0"/>
              <a:t>directory</a:t>
            </a:r>
          </a:p>
          <a:p>
            <a:pPr algn="ctr"/>
            <a:r>
              <a:rPr lang="en-US" altLang="ja-JP" sz="1350" dirty="0"/>
              <a:t>f</a:t>
            </a:r>
            <a:r>
              <a:rPr lang="en-US" altLang="ja-JP" sz="1350" dirty="0"/>
              <a:t>or servlet container</a:t>
            </a:r>
            <a:endParaRPr lang="ja-JP" altLang="en-US" sz="1350" dirty="0"/>
          </a:p>
        </p:txBody>
      </p:sp>
      <p:sp>
        <p:nvSpPr>
          <p:cNvPr id="106" name="フローチャート : 書類 105"/>
          <p:cNvSpPr/>
          <p:nvPr/>
        </p:nvSpPr>
        <p:spPr>
          <a:xfrm>
            <a:off x="1517315" y="2113298"/>
            <a:ext cx="622626" cy="42245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フローチャート : 書類 107"/>
          <p:cNvSpPr/>
          <p:nvPr/>
        </p:nvSpPr>
        <p:spPr>
          <a:xfrm>
            <a:off x="2039402" y="3084794"/>
            <a:ext cx="723164" cy="42245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Web.xml</a:t>
            </a:r>
            <a:endParaRPr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8" name="カギ線コネクタ 117"/>
          <p:cNvCxnSpPr>
            <a:stCxn id="2" idx="0"/>
            <a:endCxn id="60" idx="1"/>
          </p:cNvCxnSpPr>
          <p:nvPr/>
        </p:nvCxnSpPr>
        <p:spPr>
          <a:xfrm rot="5400000" flipH="1" flipV="1">
            <a:off x="2432276" y="5331030"/>
            <a:ext cx="650269" cy="3508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38" idx="3"/>
            <a:endCxn id="82" idx="2"/>
          </p:cNvCxnSpPr>
          <p:nvPr/>
        </p:nvCxnSpPr>
        <p:spPr>
          <a:xfrm flipV="1">
            <a:off x="5510005" y="3512831"/>
            <a:ext cx="288217" cy="1668406"/>
          </a:xfrm>
          <a:prstGeom prst="bent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 : 書類 127"/>
          <p:cNvSpPr/>
          <p:nvPr/>
        </p:nvSpPr>
        <p:spPr>
          <a:xfrm>
            <a:off x="5510005" y="5924405"/>
            <a:ext cx="622626" cy="422459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5126617" y="6451034"/>
            <a:ext cx="1474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0" dirty="0"/>
              <a:t>Upload</a:t>
            </a:r>
            <a:r>
              <a:rPr lang="en-US" altLang="ja-JP" sz="1350" dirty="0"/>
              <a:t> </a:t>
            </a:r>
            <a:r>
              <a:rPr lang="en-US" altLang="ja-JP" sz="1350" dirty="0"/>
              <a:t>directory</a:t>
            </a:r>
          </a:p>
          <a:p>
            <a:pPr algn="ctr"/>
            <a:r>
              <a:rPr lang="en-US" altLang="ja-JP" sz="1350" dirty="0"/>
              <a:t>f</a:t>
            </a:r>
            <a:r>
              <a:rPr lang="en-US" altLang="ja-JP" sz="1350" dirty="0"/>
              <a:t>or application</a:t>
            </a:r>
            <a:endParaRPr lang="ja-JP" altLang="en-US" sz="1350" dirty="0"/>
          </a:p>
        </p:txBody>
      </p:sp>
      <p:sp>
        <p:nvSpPr>
          <p:cNvPr id="138" name="角丸四角形 137"/>
          <p:cNvSpPr/>
          <p:nvPr/>
        </p:nvSpPr>
        <p:spPr>
          <a:xfrm>
            <a:off x="4625607" y="4903655"/>
            <a:ext cx="884398" cy="5551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&lt;servlet&gt;</a:t>
            </a:r>
          </a:p>
          <a:p>
            <a:pPr algn="ctr"/>
            <a:r>
              <a:rPr lang="en-US" altLang="ja-JP" sz="1350" dirty="0"/>
              <a:t>Part</a:t>
            </a:r>
          </a:p>
        </p:txBody>
      </p:sp>
      <p:cxnSp>
        <p:nvCxnSpPr>
          <p:cNvPr id="144" name="カギ線コネクタ 143"/>
          <p:cNvCxnSpPr>
            <a:stCxn id="60" idx="3"/>
            <a:endCxn id="138" idx="1"/>
          </p:cNvCxnSpPr>
          <p:nvPr/>
        </p:nvCxnSpPr>
        <p:spPr>
          <a:xfrm flipV="1">
            <a:off x="3956413" y="5181237"/>
            <a:ext cx="669194" cy="1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カギ線コネクタ 187"/>
          <p:cNvCxnSpPr>
            <a:stCxn id="58" idx="3"/>
            <a:endCxn id="138" idx="0"/>
          </p:cNvCxnSpPr>
          <p:nvPr/>
        </p:nvCxnSpPr>
        <p:spPr>
          <a:xfrm>
            <a:off x="4228486" y="4316543"/>
            <a:ext cx="839320" cy="5871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正方形/長方形 301"/>
          <p:cNvSpPr/>
          <p:nvPr/>
        </p:nvSpPr>
        <p:spPr>
          <a:xfrm>
            <a:off x="1031608" y="2004283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(1)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3" name="正方形/長方形 302"/>
          <p:cNvSpPr/>
          <p:nvPr/>
        </p:nvSpPr>
        <p:spPr>
          <a:xfrm>
            <a:off x="1031608" y="3394700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(2)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4" name="正方形/長方形 303"/>
          <p:cNvSpPr/>
          <p:nvPr/>
        </p:nvSpPr>
        <p:spPr>
          <a:xfrm>
            <a:off x="1034888" y="4351242"/>
            <a:ext cx="551020" cy="27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(4)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5" name="正方形/長方形 304"/>
          <p:cNvSpPr/>
          <p:nvPr/>
        </p:nvSpPr>
        <p:spPr>
          <a:xfrm>
            <a:off x="1031608" y="5532717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(6)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6" name="正方形/長方形 305"/>
          <p:cNvSpPr/>
          <p:nvPr/>
        </p:nvSpPr>
        <p:spPr>
          <a:xfrm>
            <a:off x="2206390" y="5458819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(7)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7" name="正方形/長方形 306"/>
          <p:cNvSpPr/>
          <p:nvPr/>
        </p:nvSpPr>
        <p:spPr>
          <a:xfrm>
            <a:off x="3993727" y="4846010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(8)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9" name="正方形/長方形 308"/>
          <p:cNvSpPr/>
          <p:nvPr/>
        </p:nvSpPr>
        <p:spPr>
          <a:xfrm>
            <a:off x="2175743" y="6278828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(9)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0" name="カギ線コネクタ 309"/>
          <p:cNvCxnSpPr>
            <a:stCxn id="2" idx="2"/>
            <a:endCxn id="320" idx="1"/>
          </p:cNvCxnSpPr>
          <p:nvPr/>
        </p:nvCxnSpPr>
        <p:spPr>
          <a:xfrm rot="16200000" flipH="1">
            <a:off x="2685630" y="6165295"/>
            <a:ext cx="410042" cy="61738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正方形/長方形 313"/>
          <p:cNvSpPr/>
          <p:nvPr/>
        </p:nvSpPr>
        <p:spPr>
          <a:xfrm>
            <a:off x="2018605" y="4722073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(5)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15" name="正方形/長方形 314"/>
          <p:cNvSpPr/>
          <p:nvPr/>
        </p:nvSpPr>
        <p:spPr>
          <a:xfrm>
            <a:off x="4262973" y="4317830"/>
            <a:ext cx="585462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(12)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36" y="1268408"/>
            <a:ext cx="1159787" cy="4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" name="角丸四角形 319"/>
          <p:cNvSpPr/>
          <p:nvPr/>
        </p:nvSpPr>
        <p:spPr>
          <a:xfrm>
            <a:off x="3199342" y="6460331"/>
            <a:ext cx="924870" cy="4373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Service</a:t>
            </a:r>
            <a:endParaRPr lang="ja-JP" altLang="en-US" sz="1200" b="1" dirty="0"/>
          </a:p>
        </p:txBody>
      </p:sp>
      <p:sp>
        <p:nvSpPr>
          <p:cNvPr id="321" name="AutoShape 59"/>
          <p:cNvSpPr>
            <a:spLocks noChangeArrowheads="1"/>
          </p:cNvSpPr>
          <p:nvPr/>
        </p:nvSpPr>
        <p:spPr bwMode="auto">
          <a:xfrm>
            <a:off x="5380163" y="7054960"/>
            <a:ext cx="882309" cy="655805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55721" tIns="6668" rIns="55721" bIns="6668" numCol="1" anchor="t" anchorCtr="0" compatLnSpc="1">
            <a:prstTxWarp prst="textNoShape">
              <a:avLst/>
            </a:prstTxWarp>
          </a:bodyPr>
          <a:lstStyle/>
          <a:p>
            <a:pPr algn="ctr" defTabSz="685784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35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</a:p>
        </p:txBody>
      </p:sp>
      <p:cxnSp>
        <p:nvCxnSpPr>
          <p:cNvPr id="322" name="カギ線コネクタ 321"/>
          <p:cNvCxnSpPr>
            <a:stCxn id="320" idx="3"/>
          </p:cNvCxnSpPr>
          <p:nvPr/>
        </p:nvCxnSpPr>
        <p:spPr>
          <a:xfrm>
            <a:off x="4124212" y="6679007"/>
            <a:ext cx="7525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/>
          <p:cNvSpPr/>
          <p:nvPr/>
        </p:nvSpPr>
        <p:spPr>
          <a:xfrm>
            <a:off x="4156132" y="6315114"/>
            <a:ext cx="585462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(10)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左中かっこ 112"/>
          <p:cNvSpPr/>
          <p:nvPr/>
        </p:nvSpPr>
        <p:spPr>
          <a:xfrm>
            <a:off x="4968967" y="5715851"/>
            <a:ext cx="306359" cy="1972238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Rectangle 66"/>
          <p:cNvSpPr>
            <a:spLocks noChangeArrowheads="1"/>
          </p:cNvSpPr>
          <p:nvPr/>
        </p:nvSpPr>
        <p:spPr bwMode="auto">
          <a:xfrm>
            <a:off x="838826" y="3793179"/>
            <a:ext cx="1184097" cy="48940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55721" tIns="6668" rIns="55721" bIns="6668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750" b="1" dirty="0"/>
              <a:t>&lt;Spring Web&gt;</a:t>
            </a:r>
          </a:p>
          <a:p>
            <a:pPr algn="ctr"/>
            <a:r>
              <a:rPr lang="en-US" altLang="ja-JP" sz="1350" dirty="0" err="1"/>
              <a:t>Multipart</a:t>
            </a:r>
            <a:r>
              <a:rPr lang="en-US" altLang="ja-JP" sz="1350" dirty="0" err="1"/>
              <a:t>Filter</a:t>
            </a:r>
            <a:endParaRPr lang="ja-JP" altLang="en-US" sz="1350" b="1" dirty="0"/>
          </a:p>
        </p:txBody>
      </p:sp>
      <p:cxnSp>
        <p:nvCxnSpPr>
          <p:cNvPr id="54" name="カギ線コネクタ 69"/>
          <p:cNvCxnSpPr>
            <a:stCxn id="62" idx="2"/>
            <a:endCxn id="53" idx="0"/>
          </p:cNvCxnSpPr>
          <p:nvPr/>
        </p:nvCxnSpPr>
        <p:spPr>
          <a:xfrm flipH="1">
            <a:off x="1430874" y="3384504"/>
            <a:ext cx="1" cy="408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3" idx="3"/>
            <a:endCxn id="58" idx="1"/>
          </p:cNvCxnSpPr>
          <p:nvPr/>
        </p:nvCxnSpPr>
        <p:spPr>
          <a:xfrm>
            <a:off x="2022924" y="4037879"/>
            <a:ext cx="738680" cy="27866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039402" y="3627812"/>
            <a:ext cx="551020" cy="27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(3)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008884" y="5134124"/>
            <a:ext cx="585462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(11)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935" y="1812538"/>
            <a:ext cx="1473922" cy="1526867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2906" y="1829946"/>
            <a:ext cx="1473922" cy="1526867"/>
          </a:xfrm>
          <a:prstGeom prst="rect">
            <a:avLst/>
          </a:prstGeom>
          <a:noFill/>
        </p:spPr>
      </p:pic>
      <p:pic>
        <p:nvPicPr>
          <p:cNvPr id="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4477" y="1812537"/>
            <a:ext cx="1473922" cy="1526867"/>
          </a:xfrm>
          <a:prstGeom prst="rect">
            <a:avLst/>
          </a:prstGeom>
          <a:noFill/>
        </p:spPr>
      </p:pic>
      <p:sp>
        <p:nvSpPr>
          <p:cNvPr id="7" name="角丸四角形 6"/>
          <p:cNvSpPr/>
          <p:nvPr/>
        </p:nvSpPr>
        <p:spPr>
          <a:xfrm>
            <a:off x="1779977" y="3531302"/>
            <a:ext cx="839129" cy="4373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/>
              <a:t>Controller</a:t>
            </a:r>
            <a:endParaRPr lang="ja-JP" altLang="en-US" sz="900" b="1" dirty="0"/>
          </a:p>
        </p:txBody>
      </p:sp>
      <p:cxnSp>
        <p:nvCxnSpPr>
          <p:cNvPr id="8" name="カギ線コネクタ 7"/>
          <p:cNvCxnSpPr>
            <a:endCxn id="7" idx="1"/>
          </p:cNvCxnSpPr>
          <p:nvPr/>
        </p:nvCxnSpPr>
        <p:spPr>
          <a:xfrm rot="16200000" flipH="1">
            <a:off x="1188067" y="3158067"/>
            <a:ext cx="731901" cy="45192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ile"/>
          <p:cNvSpPr>
            <a:spLocks noEditPoints="1" noChangeArrowheads="1"/>
          </p:cNvSpPr>
          <p:nvPr/>
        </p:nvSpPr>
        <p:spPr bwMode="auto">
          <a:xfrm>
            <a:off x="2542907" y="4875123"/>
            <a:ext cx="1788546" cy="1491342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350" dirty="0"/>
              <a:t>Upload Temporary</a:t>
            </a:r>
            <a:r>
              <a:rPr lang="en-US" altLang="ja-JP" sz="1350" dirty="0"/>
              <a:t> </a:t>
            </a:r>
            <a:r>
              <a:rPr lang="en-US" altLang="ja-JP" sz="1350" dirty="0"/>
              <a:t>directory</a:t>
            </a:r>
            <a:endParaRPr lang="ja-JP" altLang="en-US" sz="1350" dirty="0"/>
          </a:p>
        </p:txBody>
      </p:sp>
      <p:sp>
        <p:nvSpPr>
          <p:cNvPr id="14" name="File"/>
          <p:cNvSpPr>
            <a:spLocks noEditPoints="1" noChangeArrowheads="1"/>
          </p:cNvSpPr>
          <p:nvPr/>
        </p:nvSpPr>
        <p:spPr bwMode="auto">
          <a:xfrm>
            <a:off x="4778163" y="4855913"/>
            <a:ext cx="1810250" cy="1491342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350" dirty="0"/>
              <a:t>Upload </a:t>
            </a:r>
            <a:r>
              <a:rPr lang="en-US" altLang="ja-JP" sz="1350" dirty="0"/>
              <a:t>directory</a:t>
            </a:r>
            <a:endParaRPr lang="ja-JP" altLang="en-US" sz="1350" dirty="0"/>
          </a:p>
        </p:txBody>
      </p:sp>
      <p:sp>
        <p:nvSpPr>
          <p:cNvPr id="15" name="フローチャート : 書類 14"/>
          <p:cNvSpPr/>
          <p:nvPr/>
        </p:nvSpPr>
        <p:spPr>
          <a:xfrm>
            <a:off x="3061440" y="5193527"/>
            <a:ext cx="740229" cy="560615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</a:p>
          <a:p>
            <a:pPr algn="ctr"/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フローチャート : 書類 15"/>
          <p:cNvSpPr/>
          <p:nvPr/>
        </p:nvSpPr>
        <p:spPr>
          <a:xfrm>
            <a:off x="5091625" y="5193527"/>
            <a:ext cx="740229" cy="560615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File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35349" y="3504088"/>
            <a:ext cx="839129" cy="4373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/>
              <a:t>Controller</a:t>
            </a:r>
            <a:endParaRPr lang="ja-JP" altLang="en-US" sz="900" b="1" dirty="0"/>
          </a:p>
        </p:txBody>
      </p:sp>
      <p:cxnSp>
        <p:nvCxnSpPr>
          <p:cNvPr id="18" name="カギ線コネクタ 17"/>
          <p:cNvCxnSpPr>
            <a:stCxn id="7" idx="2"/>
            <a:endCxn id="15" idx="1"/>
          </p:cNvCxnSpPr>
          <p:nvPr/>
        </p:nvCxnSpPr>
        <p:spPr>
          <a:xfrm rot="16200000" flipH="1">
            <a:off x="1877900" y="4290296"/>
            <a:ext cx="1505181" cy="861898"/>
          </a:xfrm>
          <a:prstGeom prst="bentConnector2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7" idx="0"/>
            <a:endCxn id="52" idx="1"/>
          </p:cNvCxnSpPr>
          <p:nvPr/>
        </p:nvCxnSpPr>
        <p:spPr>
          <a:xfrm rot="5400000" flipH="1" flipV="1">
            <a:off x="2025711" y="2824697"/>
            <a:ext cx="880437" cy="53277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endCxn id="17" idx="1"/>
          </p:cNvCxnSpPr>
          <p:nvPr/>
        </p:nvCxnSpPr>
        <p:spPr>
          <a:xfrm rot="16200000" flipH="1">
            <a:off x="3255388" y="3042802"/>
            <a:ext cx="728771" cy="63115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17" idx="0"/>
            <a:endCxn id="53" idx="1"/>
          </p:cNvCxnSpPr>
          <p:nvPr/>
        </p:nvCxnSpPr>
        <p:spPr>
          <a:xfrm rot="5400000" flipH="1" flipV="1">
            <a:off x="4227346" y="2778434"/>
            <a:ext cx="853223" cy="59808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928553" y="2361892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0" dirty="0"/>
              <a:t>Input</a:t>
            </a:r>
          </a:p>
          <a:p>
            <a:pPr algn="ctr"/>
            <a:r>
              <a:rPr lang="en-US" altLang="ja-JP" sz="1350" dirty="0"/>
              <a:t>Screen</a:t>
            </a:r>
            <a:endParaRPr lang="ja-JP" altLang="en-US" sz="1350" dirty="0"/>
          </a:p>
        </p:txBody>
      </p:sp>
      <p:sp>
        <p:nvSpPr>
          <p:cNvPr id="50" name="フローチャート : 書類 49"/>
          <p:cNvSpPr/>
          <p:nvPr/>
        </p:nvSpPr>
        <p:spPr>
          <a:xfrm>
            <a:off x="1012685" y="3199030"/>
            <a:ext cx="625465" cy="369992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File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732316" y="2396949"/>
            <a:ext cx="11157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0" dirty="0"/>
              <a:t>Confirm</a:t>
            </a:r>
          </a:p>
          <a:p>
            <a:pPr algn="ctr"/>
            <a:r>
              <a:rPr lang="en-US" altLang="ja-JP" sz="1350" dirty="0"/>
              <a:t>Screen</a:t>
            </a:r>
            <a:endParaRPr lang="ja-JP" altLang="en-US" sz="135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53001" y="2396949"/>
            <a:ext cx="10994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50" dirty="0"/>
              <a:t>Complete</a:t>
            </a:r>
          </a:p>
          <a:p>
            <a:pPr algn="ctr"/>
            <a:r>
              <a:rPr lang="en-US" altLang="ja-JP" sz="1350" dirty="0"/>
              <a:t>Screen</a:t>
            </a:r>
            <a:endParaRPr lang="ja-JP" altLang="en-US" sz="1350" dirty="0"/>
          </a:p>
        </p:txBody>
      </p:sp>
      <p:sp>
        <p:nvSpPr>
          <p:cNvPr id="58" name="正方形/長方形 57"/>
          <p:cNvSpPr/>
          <p:nvPr/>
        </p:nvSpPr>
        <p:spPr>
          <a:xfrm>
            <a:off x="1012685" y="3722764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(1)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113639" y="5550743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(2)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075719" y="2250439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(3)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337561" y="3217759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(4)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269010" y="4982287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(6)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331453" y="2250439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(7)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線吹き出し 2 (枠付き) 64"/>
          <p:cNvSpPr/>
          <p:nvPr/>
        </p:nvSpPr>
        <p:spPr>
          <a:xfrm>
            <a:off x="511790" y="4803340"/>
            <a:ext cx="1268187" cy="473011"/>
          </a:xfrm>
          <a:prstGeom prst="borderCallout2">
            <a:avLst>
              <a:gd name="adj1" fmla="val -10017"/>
              <a:gd name="adj2" fmla="val 84371"/>
              <a:gd name="adj3" fmla="val -58571"/>
              <a:gd name="adj4" fmla="val 95359"/>
              <a:gd name="adj5" fmla="val -76272"/>
              <a:gd name="adj6" fmla="val 12933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Temporary</a:t>
            </a:r>
          </a:p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Upload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AutoShape 59"/>
          <p:cNvSpPr>
            <a:spLocks noChangeArrowheads="1"/>
          </p:cNvSpPr>
          <p:nvPr/>
        </p:nvSpPr>
        <p:spPr bwMode="auto">
          <a:xfrm>
            <a:off x="5389635" y="6305002"/>
            <a:ext cx="1192780" cy="61894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55721" tIns="6668" rIns="55721" bIns="6668" numCol="1" anchor="t" anchorCtr="0" compatLnSpc="1">
            <a:prstTxWarp prst="textNoShape">
              <a:avLst/>
            </a:prstTxWarp>
          </a:bodyPr>
          <a:lstStyle/>
          <a:p>
            <a:pPr algn="ctr" defTabSz="685784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35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5031270" y="6366046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or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3933591" y="4258991"/>
            <a:ext cx="839129" cy="4373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/>
              <a:t>Service</a:t>
            </a:r>
            <a:endParaRPr lang="ja-JP" altLang="en-US" sz="900" b="1" dirty="0"/>
          </a:p>
        </p:txBody>
      </p:sp>
      <p:sp>
        <p:nvSpPr>
          <p:cNvPr id="70" name="下カーブ矢印 69"/>
          <p:cNvSpPr/>
          <p:nvPr/>
        </p:nvSpPr>
        <p:spPr>
          <a:xfrm>
            <a:off x="3334129" y="4575766"/>
            <a:ext cx="2231708" cy="607557"/>
          </a:xfrm>
          <a:prstGeom prst="curvedDownArrow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Move File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71" name="カギ線コネクタ 70"/>
          <p:cNvCxnSpPr>
            <a:stCxn id="17" idx="2"/>
            <a:endCxn id="69" idx="0"/>
          </p:cNvCxnSpPr>
          <p:nvPr/>
        </p:nvCxnSpPr>
        <p:spPr>
          <a:xfrm flipH="1">
            <a:off x="4353156" y="3941440"/>
            <a:ext cx="1758" cy="317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4383096" y="3923799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(5)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AutoShape 59"/>
          <p:cNvSpPr>
            <a:spLocks noChangeArrowheads="1"/>
          </p:cNvSpPr>
          <p:nvPr/>
        </p:nvSpPr>
        <p:spPr bwMode="auto">
          <a:xfrm>
            <a:off x="3138673" y="6305002"/>
            <a:ext cx="1192780" cy="61894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55721" tIns="6668" rIns="55721" bIns="6668" numCol="1" anchor="t" anchorCtr="0" compatLnSpc="1">
            <a:prstTxWarp prst="textNoShape">
              <a:avLst/>
            </a:prstTxWarp>
          </a:bodyPr>
          <a:lstStyle/>
          <a:p>
            <a:pPr algn="ctr" defTabSz="685784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35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2786197" y="6333887"/>
            <a:ext cx="551020" cy="40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or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27323</TotalTime>
  <Words>129</Words>
  <Application>Microsoft Office PowerPoint</Application>
  <PresentationFormat>画面に合わせる (4:3)</PresentationFormat>
  <Paragraphs>73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Kigami Manami / 木上 愛美</cp:lastModifiedBy>
  <cp:revision>1073</cp:revision>
  <dcterms:created xsi:type="dcterms:W3CDTF">2012-07-17T19:23:13Z</dcterms:created>
  <dcterms:modified xsi:type="dcterms:W3CDTF">2016-02-03T09:04:16Z</dcterms:modified>
</cp:coreProperties>
</file>