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11560" y="2654299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Login Pages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11560" y="1563327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Create </a:t>
            </a:r>
            <a:r>
              <a:rPr kumimoji="1" lang="en-US" altLang="ja-JP" dirty="0" smtClean="0"/>
              <a:t>Account Pages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771800" y="1563327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Update </a:t>
            </a:r>
            <a:r>
              <a:rPr kumimoji="1" lang="en-US" altLang="ja-JP" dirty="0" smtClean="0"/>
              <a:t>Account Pages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771800" y="2658616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 Item Pages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444208" y="2654299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Order Pages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83768" y="1052736"/>
            <a:ext cx="5760640" cy="3312368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08004" y="2658616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View Cart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4751932" y="3717032"/>
            <a:ext cx="129614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Cart</a:t>
            </a:r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>
            <a:off x="1403560" y="2117687"/>
            <a:ext cx="0" cy="53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1"/>
            <a:endCxn id="4" idx="3"/>
          </p:cNvCxnSpPr>
          <p:nvPr/>
        </p:nvCxnSpPr>
        <p:spPr>
          <a:xfrm flipH="1" flipV="1">
            <a:off x="2195560" y="2931479"/>
            <a:ext cx="576240" cy="4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1"/>
            <a:endCxn id="7" idx="3"/>
          </p:cNvCxnSpPr>
          <p:nvPr/>
        </p:nvCxnSpPr>
        <p:spPr>
          <a:xfrm flipH="1">
            <a:off x="4355800" y="2935796"/>
            <a:ext cx="2522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3563800" y="2117687"/>
            <a:ext cx="0" cy="540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1"/>
            <a:endCxn id="10" idx="3"/>
          </p:cNvCxnSpPr>
          <p:nvPr/>
        </p:nvCxnSpPr>
        <p:spPr>
          <a:xfrm flipH="1">
            <a:off x="6192004" y="2931479"/>
            <a:ext cx="252204" cy="4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" idx="0"/>
            <a:endCxn id="6" idx="3"/>
          </p:cNvCxnSpPr>
          <p:nvPr/>
        </p:nvCxnSpPr>
        <p:spPr>
          <a:xfrm flipH="1" flipV="1">
            <a:off x="4355800" y="1840507"/>
            <a:ext cx="1044204" cy="8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0"/>
            <a:endCxn id="6" idx="3"/>
          </p:cNvCxnSpPr>
          <p:nvPr/>
        </p:nvCxnSpPr>
        <p:spPr>
          <a:xfrm flipH="1" flipV="1">
            <a:off x="4355800" y="1840507"/>
            <a:ext cx="2880408" cy="813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461052" y="1052736"/>
            <a:ext cx="18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Authorized Pages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0" name="直線矢印コネクタ 19"/>
          <p:cNvCxnSpPr>
            <a:stCxn id="7" idx="2"/>
            <a:endCxn id="11" idx="0"/>
          </p:cNvCxnSpPr>
          <p:nvPr/>
        </p:nvCxnSpPr>
        <p:spPr>
          <a:xfrm>
            <a:off x="3563800" y="3212976"/>
            <a:ext cx="1836204" cy="50405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0" idx="2"/>
            <a:endCxn id="11" idx="0"/>
          </p:cNvCxnSpPr>
          <p:nvPr/>
        </p:nvCxnSpPr>
        <p:spPr>
          <a:xfrm>
            <a:off x="5400004" y="3212976"/>
            <a:ext cx="0" cy="50405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2"/>
            <a:endCxn id="11" idx="0"/>
          </p:cNvCxnSpPr>
          <p:nvPr/>
        </p:nvCxnSpPr>
        <p:spPr>
          <a:xfrm flipH="1">
            <a:off x="5400004" y="3208659"/>
            <a:ext cx="1836204" cy="50837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555776" y="1422068"/>
            <a:ext cx="5616624" cy="2871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82032" y="14220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target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646995" y="1517432"/>
            <a:ext cx="2409440" cy="2441138"/>
            <a:chOff x="8028384" y="2135225"/>
            <a:chExt cx="2409440" cy="2441138"/>
          </a:xfrm>
        </p:grpSpPr>
        <p:sp>
          <p:nvSpPr>
            <p:cNvPr id="3" name="正方形/長方形 2"/>
            <p:cNvSpPr/>
            <p:nvPr/>
          </p:nvSpPr>
          <p:spPr>
            <a:xfrm>
              <a:off x="8033851" y="2135225"/>
              <a:ext cx="2403973" cy="24411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テキスト ボックス 35"/>
            <p:cNvSpPr txBox="1"/>
            <p:nvPr/>
          </p:nvSpPr>
          <p:spPr>
            <a:xfrm>
              <a:off x="8028384" y="2419165"/>
              <a:ext cx="1085321" cy="17543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 smtClean="0"/>
                <a:t>Name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E-mail</a:t>
              </a:r>
            </a:p>
            <a:p>
              <a:pPr algn="r"/>
              <a:r>
                <a:rPr lang="en-US" altLang="ja-JP" sz="1200" dirty="0"/>
                <a:t>B</a:t>
              </a:r>
              <a:r>
                <a:rPr lang="en-US" altLang="ja-JP" sz="1200" dirty="0" smtClean="0"/>
                <a:t>irthday</a:t>
              </a:r>
              <a:endParaRPr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lang="en-US" altLang="ja-JP" sz="1200" dirty="0"/>
            </a:p>
            <a:p>
              <a:pPr algn="r"/>
              <a:endParaRPr lang="en-US" altLang="ja-JP" sz="1200" dirty="0"/>
            </a:p>
            <a:p>
              <a:pPr algn="r"/>
              <a:r>
                <a:rPr lang="en-US" altLang="ja-JP" sz="1200" dirty="0"/>
                <a:t>Card number</a:t>
              </a:r>
            </a:p>
            <a:p>
              <a:pPr algn="r"/>
              <a:r>
                <a:rPr lang="en-US" altLang="ja-JP" sz="1200" dirty="0"/>
                <a:t>Expiration date</a:t>
              </a:r>
            </a:p>
            <a:p>
              <a:pPr algn="r"/>
              <a:r>
                <a:rPr lang="en-US" altLang="ja-JP" sz="1200" dirty="0"/>
                <a:t>Security code</a:t>
              </a:r>
              <a:endParaRPr lang="ja-JP" altLang="en-US" sz="1200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9336934" y="4218936"/>
              <a:ext cx="886246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テキスト ボックス 37"/>
            <p:cNvSpPr txBox="1"/>
            <p:nvPr/>
          </p:nvSpPr>
          <p:spPr>
            <a:xfrm>
              <a:off x="9155269" y="2419164"/>
              <a:ext cx="12565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xxx</a:t>
              </a:r>
            </a:p>
            <a:p>
              <a:r>
                <a:rPr lang="en-US" altLang="ja-JP" sz="1200" dirty="0"/>
                <a:t>a@b.com</a:t>
              </a:r>
            </a:p>
            <a:p>
              <a:r>
                <a:rPr lang="en-US" altLang="ja-JP" sz="1200" dirty="0"/>
                <a:t>1990-04-01</a:t>
              </a:r>
            </a:p>
            <a:p>
              <a:r>
                <a:rPr lang="en-US" altLang="ja-JP" sz="1200" dirty="0"/>
                <a:t>1111111</a:t>
              </a:r>
            </a:p>
            <a:p>
              <a:r>
                <a:rPr lang="en-US" altLang="ja-JP" sz="1200" dirty="0"/>
                <a:t>Tokyo</a:t>
              </a:r>
            </a:p>
            <a:p>
              <a:endParaRPr lang="en-US" altLang="ja-JP" sz="1200" dirty="0"/>
            </a:p>
            <a:p>
              <a:r>
                <a:rPr lang="en-US" altLang="ja-JP" sz="1200" dirty="0"/>
                <a:t>****-****-</a:t>
              </a:r>
              <a:r>
                <a:rPr lang="en-US" altLang="ja-JP" sz="1200" dirty="0" smtClean="0"/>
                <a:t>000</a:t>
              </a:r>
              <a:r>
                <a:rPr lang="en-US" altLang="ja-JP" sz="1200" dirty="0" smtClean="0"/>
                <a:t>0</a:t>
              </a:r>
              <a:endParaRPr lang="en-US" altLang="ja-JP" sz="1200" dirty="0"/>
            </a:p>
            <a:p>
              <a:r>
                <a:rPr lang="en-US" altLang="ja-JP" sz="1200" dirty="0"/>
                <a:t>2020-01</a:t>
              </a:r>
            </a:p>
            <a:p>
              <a:r>
                <a:rPr lang="en-US" altLang="ja-JP" sz="1200" dirty="0"/>
                <a:t>111</a:t>
              </a:r>
            </a:p>
          </p:txBody>
        </p:sp>
        <p:sp>
          <p:nvSpPr>
            <p:cNvPr id="7" name="テキスト ボックス 39"/>
            <p:cNvSpPr txBox="1"/>
            <p:nvPr/>
          </p:nvSpPr>
          <p:spPr>
            <a:xfrm>
              <a:off x="8353509" y="2152889"/>
              <a:ext cx="1806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Your account has updated</a:t>
              </a:r>
              <a:endParaRPr kumimoji="1" lang="ja-JP" altLang="en-US" sz="1200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675902" y="1510458"/>
            <a:ext cx="2409417" cy="2441137"/>
            <a:chOff x="5243041" y="2135225"/>
            <a:chExt cx="2409417" cy="2441137"/>
          </a:xfrm>
        </p:grpSpPr>
        <p:sp>
          <p:nvSpPr>
            <p:cNvPr id="9" name="正方形/長方形 8"/>
            <p:cNvSpPr/>
            <p:nvPr/>
          </p:nvSpPr>
          <p:spPr>
            <a:xfrm>
              <a:off x="5243041" y="2135225"/>
              <a:ext cx="2409417" cy="244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24"/>
            <p:cNvSpPr txBox="1"/>
            <p:nvPr/>
          </p:nvSpPr>
          <p:spPr>
            <a:xfrm>
              <a:off x="5314771" y="2205528"/>
              <a:ext cx="1008125" cy="17543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/>
                <a:t>N</a:t>
              </a:r>
              <a:r>
                <a:rPr kumimoji="1" lang="en-US" altLang="ja-JP" sz="1200" dirty="0" smtClean="0"/>
                <a:t>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E-mail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Birthday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kumimoji="1" lang="en-US" altLang="ja-JP" sz="1200" dirty="0"/>
            </a:p>
            <a:p>
              <a:pPr algn="r"/>
              <a:endParaRPr lang="en-US" altLang="ja-JP" sz="1200" dirty="0"/>
            </a:p>
            <a:p>
              <a:pPr algn="r"/>
              <a:r>
                <a:rPr lang="en-US" altLang="ja-JP" sz="1200" dirty="0" smtClean="0"/>
                <a:t>Card number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Expiration date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Security code</a:t>
              </a:r>
              <a:endParaRPr kumimoji="1" lang="ja-JP" altLang="en-US" sz="1200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606290" y="4027414"/>
              <a:ext cx="684000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テキスト ボックス 33"/>
            <p:cNvSpPr txBox="1"/>
            <p:nvPr/>
          </p:nvSpPr>
          <p:spPr>
            <a:xfrm>
              <a:off x="6364460" y="2205527"/>
              <a:ext cx="12619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xxx</a:t>
              </a:r>
              <a:endParaRPr kumimoji="1" lang="en-US" altLang="ja-JP" sz="1200" dirty="0"/>
            </a:p>
            <a:p>
              <a:r>
                <a:rPr kumimoji="1" lang="en-US" altLang="ja-JP" sz="1200" dirty="0" smtClean="0"/>
                <a:t>a@b.com</a:t>
              </a:r>
              <a:endParaRPr lang="en-US" altLang="ja-JP" sz="1200" dirty="0"/>
            </a:p>
            <a:p>
              <a:r>
                <a:rPr lang="en-US" altLang="ja-JP" sz="1200" dirty="0" smtClean="0"/>
                <a:t>1990</a:t>
              </a:r>
              <a:r>
                <a:rPr kumimoji="1" lang="en-US" altLang="ja-JP" sz="1200" dirty="0" smtClean="0"/>
                <a:t>-04-01</a:t>
              </a:r>
              <a:endParaRPr kumimoji="1" lang="en-US" altLang="ja-JP" sz="1200" dirty="0"/>
            </a:p>
            <a:p>
              <a:r>
                <a:rPr kumimoji="1" lang="en-US" altLang="ja-JP" sz="1200" dirty="0" smtClean="0"/>
                <a:t>1111111</a:t>
              </a:r>
              <a:endParaRPr lang="en-US" altLang="ja-JP" sz="1200" dirty="0"/>
            </a:p>
            <a:p>
              <a:r>
                <a:rPr lang="en-US" altLang="ja-JP" sz="1200" dirty="0" smtClean="0"/>
                <a:t>Tokyo</a:t>
              </a:r>
              <a:endParaRPr lang="en-US" altLang="ja-JP" sz="1200" dirty="0"/>
            </a:p>
            <a:p>
              <a:endParaRPr kumimoji="1" lang="en-US" altLang="ja-JP" sz="1200" dirty="0"/>
            </a:p>
            <a:p>
              <a:r>
                <a:rPr lang="en-US" altLang="ja-JP" sz="1200" dirty="0" smtClean="0"/>
                <a:t>****-****-0000</a:t>
              </a:r>
              <a:endParaRPr lang="en-US" altLang="ja-JP" sz="1200" dirty="0"/>
            </a:p>
            <a:p>
              <a:r>
                <a:rPr lang="en-US" altLang="ja-JP" sz="1200" dirty="0" smtClean="0"/>
                <a:t>2020-01</a:t>
              </a:r>
              <a:endParaRPr kumimoji="1" lang="en-US" altLang="ja-JP" sz="1200" dirty="0" smtClean="0"/>
            </a:p>
            <a:p>
              <a:r>
                <a:rPr kumimoji="1" lang="en-US" altLang="ja-JP" sz="1200" dirty="0" smtClean="0"/>
                <a:t>111</a:t>
              </a:r>
              <a:endParaRPr kumimoji="1" lang="en-US" altLang="ja-JP" sz="1200" dirty="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5754025" y="4027414"/>
              <a:ext cx="632669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B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6703023" y="4301843"/>
              <a:ext cx="749926" cy="18329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756395" y="1752590"/>
            <a:ext cx="2451986" cy="1956866"/>
            <a:chOff x="-900608" y="2371233"/>
            <a:chExt cx="2451986" cy="1956866"/>
          </a:xfrm>
        </p:grpSpPr>
        <p:sp>
          <p:nvSpPr>
            <p:cNvPr id="16" name="正方形/長方形 15"/>
            <p:cNvSpPr/>
            <p:nvPr/>
          </p:nvSpPr>
          <p:spPr>
            <a:xfrm>
              <a:off x="-858038" y="2371233"/>
              <a:ext cx="2409416" cy="19568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-900608" y="2671940"/>
              <a:ext cx="1316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ja-JP" sz="1200" dirty="0" smtClean="0"/>
                <a:t>Name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E-mail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B</a:t>
              </a:r>
              <a:r>
                <a:rPr kumimoji="1" lang="en-US" altLang="ja-JP" sz="1200" dirty="0" smtClean="0"/>
                <a:t>irthday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kumimoji="1" lang="ja-JP" altLang="en-US" sz="12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2938" y="2751499"/>
              <a:ext cx="835138" cy="1134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7402" y="2933240"/>
              <a:ext cx="835138" cy="1134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7402" y="3115003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7402" y="3296743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7402" y="3478507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49390" y="3798259"/>
              <a:ext cx="880804" cy="17273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Next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634556" y="4046386"/>
              <a:ext cx="752568" cy="1577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3756726" y="1894274"/>
            <a:ext cx="2403972" cy="1673503"/>
            <a:chOff x="2240036" y="2484323"/>
            <a:chExt cx="2403972" cy="1673503"/>
          </a:xfrm>
        </p:grpSpPr>
        <p:sp>
          <p:nvSpPr>
            <p:cNvPr id="26" name="正方形/長方形 25"/>
            <p:cNvSpPr/>
            <p:nvPr/>
          </p:nvSpPr>
          <p:spPr>
            <a:xfrm>
              <a:off x="2240036" y="2484323"/>
              <a:ext cx="2403972" cy="167350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250365" y="2770466"/>
              <a:ext cx="1258106" cy="646331"/>
            </a:xfrm>
            <a:prstGeom prst="rect">
              <a:avLst/>
            </a:prstGeom>
            <a:noFill/>
          </p:spPr>
          <p:txBody>
            <a:bodyPr wrap="square" lIns="0" rIns="9000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 smtClean="0"/>
                <a:t>Card number</a:t>
              </a:r>
              <a:endParaRPr kumimoji="1" lang="en-US" altLang="ja-JP" sz="1200" dirty="0" smtClean="0"/>
            </a:p>
            <a:p>
              <a:pPr algn="r"/>
              <a:r>
                <a:rPr lang="en-US" altLang="ja-JP" sz="1200" dirty="0"/>
                <a:t>E</a:t>
              </a:r>
              <a:r>
                <a:rPr lang="en-US" altLang="ja-JP" sz="1200" dirty="0" smtClean="0"/>
                <a:t>xpiration date</a:t>
              </a:r>
            </a:p>
            <a:p>
              <a:pPr algn="r"/>
              <a:r>
                <a:rPr lang="en-US" altLang="ja-JP" sz="1200" dirty="0" smtClean="0"/>
                <a:t>Security code</a:t>
              </a:r>
              <a:endParaRPr kumimoji="1" lang="ja-JP" altLang="en-US" sz="1200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550035" y="2840733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550035" y="3022497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550035" y="3204237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3503656" y="3635080"/>
              <a:ext cx="886244" cy="17273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Confirm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2575104" y="3635080"/>
              <a:ext cx="632670" cy="17273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B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3725954" y="3916792"/>
              <a:ext cx="811935" cy="18761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直線矢印コネクタ 33"/>
          <p:cNvCxnSpPr>
            <a:stCxn id="26" idx="1"/>
            <a:endCxn id="16" idx="3"/>
          </p:cNvCxnSpPr>
          <p:nvPr/>
        </p:nvCxnSpPr>
        <p:spPr>
          <a:xfrm flipH="1" flipV="1">
            <a:off x="3208382" y="2731025"/>
            <a:ext cx="54834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3"/>
            <a:endCxn id="9" idx="1"/>
          </p:cNvCxnSpPr>
          <p:nvPr/>
        </p:nvCxnSpPr>
        <p:spPr>
          <a:xfrm>
            <a:off x="6160699" y="2731026"/>
            <a:ext cx="51520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9" idx="3"/>
            <a:endCxn id="3" idx="1"/>
          </p:cNvCxnSpPr>
          <p:nvPr/>
        </p:nvCxnSpPr>
        <p:spPr>
          <a:xfrm>
            <a:off x="9085319" y="2731027"/>
            <a:ext cx="567143" cy="6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43" idx="2"/>
            <a:endCxn id="16" idx="0"/>
          </p:cNvCxnSpPr>
          <p:nvPr/>
        </p:nvCxnSpPr>
        <p:spPr>
          <a:xfrm flipH="1">
            <a:off x="2003673" y="990020"/>
            <a:ext cx="2720" cy="762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  <a:endCxn id="41" idx="0"/>
          </p:cNvCxnSpPr>
          <p:nvPr/>
        </p:nvCxnSpPr>
        <p:spPr>
          <a:xfrm>
            <a:off x="2003673" y="3709456"/>
            <a:ext cx="4430240" cy="799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6" idx="2"/>
            <a:endCxn id="41" idx="0"/>
          </p:cNvCxnSpPr>
          <p:nvPr/>
        </p:nvCxnSpPr>
        <p:spPr>
          <a:xfrm>
            <a:off x="4958712" y="3567777"/>
            <a:ext cx="1475201" cy="941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9" idx="2"/>
            <a:endCxn id="41" idx="0"/>
          </p:cNvCxnSpPr>
          <p:nvPr/>
        </p:nvCxnSpPr>
        <p:spPr>
          <a:xfrm flipH="1">
            <a:off x="6433913" y="3951595"/>
            <a:ext cx="1446698" cy="55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5439377" y="4509120"/>
            <a:ext cx="19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To View Item Pages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stCxn id="3" idx="2"/>
            <a:endCxn id="41" idx="0"/>
          </p:cNvCxnSpPr>
          <p:nvPr/>
        </p:nvCxnSpPr>
        <p:spPr>
          <a:xfrm flipH="1">
            <a:off x="6433913" y="3958570"/>
            <a:ext cx="4420536" cy="550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35692" y="620688"/>
            <a:ext cx="254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View Item pages, …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435190" y="1062029"/>
            <a:ext cx="11997449" cy="3198988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65709" y="1122405"/>
            <a:ext cx="23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Update </a:t>
            </a:r>
            <a:r>
              <a:rPr lang="en-US" altLang="ja-JP" dirty="0" smtClean="0"/>
              <a:t>Account Pages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85130" y="138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756727" y="152494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93144" y="11411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652462" y="1155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35553" y="603633"/>
            <a:ext cx="3908455" cy="2929004"/>
            <a:chOff x="-289950" y="337914"/>
            <a:chExt cx="3908455" cy="2929004"/>
          </a:xfrm>
        </p:grpSpPr>
        <p:sp>
          <p:nvSpPr>
            <p:cNvPr id="3" name="正方形/長方形 2"/>
            <p:cNvSpPr/>
            <p:nvPr/>
          </p:nvSpPr>
          <p:spPr>
            <a:xfrm>
              <a:off x="-289950" y="337914"/>
              <a:ext cx="3908455" cy="29290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-84452" y="901284"/>
              <a:ext cx="898997" cy="2635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Category </a:t>
              </a:r>
              <a:r>
                <a:rPr kumimoji="1" lang="ja-JP" altLang="en-US" sz="1200" dirty="0" smtClean="0">
                  <a:solidFill>
                    <a:schemeClr val="tx1"/>
                  </a:solidFill>
                </a:rPr>
                <a:t>▼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930586" y="543495"/>
              <a:ext cx="970058" cy="22562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-175189" y="2377628"/>
              <a:ext cx="989736" cy="19833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View Cart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944278" y="900937"/>
              <a:ext cx="720000" cy="21775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テキスト ボックス 27"/>
            <p:cNvSpPr txBox="1"/>
            <p:nvPr/>
          </p:nvSpPr>
          <p:spPr>
            <a:xfrm>
              <a:off x="-240837" y="1249715"/>
              <a:ext cx="2625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N</a:t>
              </a:r>
              <a:r>
                <a:rPr lang="en-US" altLang="ja-JP" sz="1200" dirty="0" smtClean="0"/>
                <a:t>ame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P</a:t>
              </a:r>
              <a:r>
                <a:rPr kumimoji="1" lang="en-US" altLang="ja-JP" sz="1200" dirty="0" smtClean="0"/>
                <a:t>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  <a:endParaRPr kumimoji="1" lang="en-US" altLang="ja-JP" sz="1200" dirty="0"/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ook1</a:t>
              </a:r>
              <a:r>
                <a:rPr lang="en-US" altLang="ja-JP" sz="1200" dirty="0"/>
                <a:t>	\1,000	</a:t>
              </a:r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</a:t>
              </a:r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ook3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\1,500</a:t>
              </a:r>
              <a:endParaRPr kumimoji="1" lang="ja-JP" altLang="en-US" sz="1200" dirty="0"/>
            </a:p>
          </p:txBody>
        </p:sp>
        <p:sp>
          <p:nvSpPr>
            <p:cNvPr id="9" name="テキスト ボックス 28"/>
            <p:cNvSpPr txBox="1"/>
            <p:nvPr/>
          </p:nvSpPr>
          <p:spPr>
            <a:xfrm>
              <a:off x="-267085" y="513009"/>
              <a:ext cx="1202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Welcome  xxx</a:t>
              </a:r>
              <a:endParaRPr kumimoji="1" lang="ja-JP" altLang="en-US" sz="1200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28041" y="554550"/>
              <a:ext cx="1224000" cy="22817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736189" y="1536823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736189" y="1687237"/>
              <a:ext cx="648415" cy="1134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736189" y="1874419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809037" y="1505474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A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2809037" y="1678341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2809037" y="1860074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テキスト ボックス 36"/>
            <p:cNvSpPr txBox="1"/>
            <p:nvPr/>
          </p:nvSpPr>
          <p:spPr>
            <a:xfrm>
              <a:off x="-171848" y="2620587"/>
              <a:ext cx="2556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Book1</a:t>
              </a:r>
              <a:r>
                <a:rPr kumimoji="1" lang="en-US" altLang="ja-JP" sz="1200" dirty="0" smtClean="0"/>
                <a:t>	\1,000	1</a:t>
              </a:r>
              <a:endParaRPr kumimoji="1" lang="en-US" altLang="ja-JP" sz="1200" dirty="0"/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ook2	\2,000	2</a:t>
              </a:r>
            </a:p>
            <a:p>
              <a:r>
                <a:rPr lang="en-US" altLang="ja-JP" sz="1200" dirty="0"/>
                <a:t>T</a:t>
              </a:r>
              <a:r>
                <a:rPr lang="en-US" altLang="ja-JP" sz="1200" dirty="0" smtClean="0"/>
                <a:t>otal</a:t>
              </a:r>
              <a:r>
                <a:rPr kumimoji="1" lang="en-US" altLang="ja-JP" sz="1200" dirty="0" smtClean="0"/>
                <a:t>	\5,000</a:t>
              </a:r>
              <a:endParaRPr kumimoji="1" lang="ja-JP" altLang="en-US" sz="1200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4932884" y="1017887"/>
            <a:ext cx="3669663" cy="2094993"/>
            <a:chOff x="4245381" y="1500459"/>
            <a:chExt cx="3669663" cy="2094993"/>
          </a:xfrm>
        </p:grpSpPr>
        <p:sp>
          <p:nvSpPr>
            <p:cNvPr id="19" name="正方形/長方形 18"/>
            <p:cNvSpPr/>
            <p:nvPr/>
          </p:nvSpPr>
          <p:spPr>
            <a:xfrm>
              <a:off x="4245381" y="1500459"/>
              <a:ext cx="3669663" cy="209499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5481887" y="1619839"/>
              <a:ext cx="888837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8"/>
            <p:cNvSpPr txBox="1"/>
            <p:nvPr/>
          </p:nvSpPr>
          <p:spPr>
            <a:xfrm>
              <a:off x="4324800" y="1956690"/>
              <a:ext cx="35902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	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Remove</a:t>
              </a:r>
              <a:endParaRPr kumimoji="1" lang="en-US" altLang="ja-JP" sz="1200" dirty="0"/>
            </a:p>
            <a:p>
              <a:r>
                <a:rPr lang="en-US" altLang="ja-JP" sz="1200" dirty="0" smtClean="0"/>
                <a:t>Book1</a:t>
              </a:r>
              <a:r>
                <a:rPr lang="en-US" altLang="ja-JP" sz="1200" dirty="0"/>
                <a:t>	\1,000	1	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	</a:t>
              </a:r>
              <a:r>
                <a:rPr lang="en-US" altLang="ja-JP" sz="1200" dirty="0" smtClean="0"/>
                <a:t>2</a:t>
              </a:r>
            </a:p>
            <a:p>
              <a:r>
                <a:rPr lang="en-US" altLang="ja-JP" sz="1200" dirty="0" smtClean="0"/>
                <a:t>Total</a:t>
              </a:r>
              <a:r>
                <a:rPr lang="en-US" altLang="ja-JP" sz="1200" dirty="0"/>
                <a:t>	\</a:t>
              </a:r>
              <a:r>
                <a:rPr lang="en-US" altLang="ja-JP" sz="1200" dirty="0" smtClean="0"/>
                <a:t>5,000</a:t>
              </a:r>
              <a:endParaRPr lang="ja-JP" altLang="en-US" sz="1200" dirty="0"/>
            </a:p>
          </p:txBody>
        </p:sp>
        <p:sp>
          <p:nvSpPr>
            <p:cNvPr id="22" name="テキスト ボックス 9"/>
            <p:cNvSpPr txBox="1"/>
            <p:nvPr/>
          </p:nvSpPr>
          <p:spPr>
            <a:xfrm>
              <a:off x="4291143" y="1589350"/>
              <a:ext cx="1195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Welcome  xxx</a:t>
              </a:r>
              <a:endParaRPr kumimoji="1" lang="ja-JP" altLang="en-US" sz="1200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6490227" y="1630890"/>
              <a:ext cx="1224000" cy="20126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6306127" y="3253101"/>
              <a:ext cx="888837" cy="21231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254602" y="2203278"/>
              <a:ext cx="136132" cy="1042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7254602" y="2351967"/>
              <a:ext cx="136132" cy="1042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450762" y="3256811"/>
              <a:ext cx="1671885" cy="21231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Confirm Your Order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450762" y="2831452"/>
              <a:ext cx="876465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Remove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64251" y="3933056"/>
            <a:ext cx="3851060" cy="2554888"/>
            <a:chOff x="-129864" y="3641284"/>
            <a:chExt cx="3851060" cy="2554888"/>
          </a:xfrm>
        </p:grpSpPr>
        <p:sp>
          <p:nvSpPr>
            <p:cNvPr id="30" name="正方形/長方形 29"/>
            <p:cNvSpPr/>
            <p:nvPr/>
          </p:nvSpPr>
          <p:spPr>
            <a:xfrm>
              <a:off x="-129864" y="3641284"/>
              <a:ext cx="3851060" cy="255488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1180136" y="3743782"/>
              <a:ext cx="915615" cy="24204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テキスト ボックス 39"/>
            <p:cNvSpPr txBox="1"/>
            <p:nvPr/>
          </p:nvSpPr>
          <p:spPr>
            <a:xfrm>
              <a:off x="-12096" y="3713295"/>
              <a:ext cx="1197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xxx</a:t>
              </a:r>
              <a:endParaRPr lang="ja-JP" altLang="en-US" sz="1200" dirty="0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2170660" y="3754835"/>
              <a:ext cx="1224000" cy="20378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Update Account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44"/>
            <p:cNvSpPr txBox="1"/>
            <p:nvPr/>
          </p:nvSpPr>
          <p:spPr>
            <a:xfrm>
              <a:off x="46058" y="4095282"/>
              <a:ext cx="2049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lang="en-US" altLang="ja-JP" sz="1200" dirty="0" smtClean="0"/>
                <a:t>Book1</a:t>
              </a:r>
            </a:p>
            <a:p>
              <a:r>
                <a:rPr lang="en-US" altLang="ja-JP" sz="1200" dirty="0" smtClean="0"/>
                <a:t>Price</a:t>
              </a:r>
              <a:r>
                <a:rPr kumimoji="1" lang="en-US" altLang="ja-JP" sz="1200" dirty="0"/>
                <a:t>	\1,000</a:t>
              </a:r>
            </a:p>
            <a:p>
              <a:r>
                <a:rPr lang="en-US" altLang="ja-JP" sz="1200" dirty="0" smtClean="0"/>
                <a:t>Description</a:t>
              </a:r>
              <a:r>
                <a:rPr lang="en-US" altLang="ja-JP" sz="1200" dirty="0"/>
                <a:t>	</a:t>
              </a:r>
              <a:r>
                <a:rPr lang="en-US" altLang="ja-JP" sz="1200" dirty="0" smtClean="0"/>
                <a:t>Very funny</a:t>
              </a:r>
              <a:endParaRPr lang="en-US" altLang="ja-JP" sz="1200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07374" y="4842162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1671470" y="4829541"/>
              <a:ext cx="648000" cy="14401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49"/>
            <p:cNvSpPr txBox="1"/>
            <p:nvPr/>
          </p:nvSpPr>
          <p:spPr>
            <a:xfrm>
              <a:off x="3961" y="4743354"/>
              <a:ext cx="803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quantity</a:t>
              </a:r>
              <a:endParaRPr lang="en-US" altLang="ja-JP" sz="1200" dirty="0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59564" y="5103410"/>
              <a:ext cx="871023" cy="1440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Back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46577" y="5337109"/>
              <a:ext cx="989736" cy="19833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View Cart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テキスト ボックス 36"/>
            <p:cNvSpPr txBox="1"/>
            <p:nvPr/>
          </p:nvSpPr>
          <p:spPr>
            <a:xfrm>
              <a:off x="49918" y="5549841"/>
              <a:ext cx="2556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Book1</a:t>
              </a:r>
              <a:r>
                <a:rPr kumimoji="1" lang="en-US" altLang="ja-JP" sz="1200" dirty="0" smtClean="0"/>
                <a:t>	\1,000	1</a:t>
              </a:r>
            </a:p>
            <a:p>
              <a:r>
                <a:rPr lang="en-US" altLang="ja-JP" sz="1200" dirty="0" smtClean="0"/>
                <a:t>Book2	\2,000	2</a:t>
              </a:r>
            </a:p>
            <a:p>
              <a:r>
                <a:rPr kumimoji="1" lang="en-US" altLang="ja-JP" sz="1200" dirty="0" smtClean="0"/>
                <a:t>Total	\5,000</a:t>
              </a:r>
              <a:endParaRPr kumimoji="1" lang="ja-JP" altLang="en-US" sz="1200" dirty="0"/>
            </a:p>
          </p:txBody>
        </p:sp>
      </p:grpSp>
      <p:cxnSp>
        <p:nvCxnSpPr>
          <p:cNvPr id="41" name="直線矢印コネクタ 40"/>
          <p:cNvCxnSpPr>
            <a:stCxn id="30" idx="0"/>
            <a:endCxn id="3" idx="2"/>
          </p:cNvCxnSpPr>
          <p:nvPr/>
        </p:nvCxnSpPr>
        <p:spPr>
          <a:xfrm flipV="1">
            <a:off x="2589781" y="3532637"/>
            <a:ext cx="0" cy="400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" idx="3"/>
            <a:endCxn id="19" idx="1"/>
          </p:cNvCxnSpPr>
          <p:nvPr/>
        </p:nvCxnSpPr>
        <p:spPr>
          <a:xfrm flipV="1">
            <a:off x="4544008" y="2065384"/>
            <a:ext cx="388876" cy="2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0" idx="3"/>
            <a:endCxn id="19" idx="1"/>
          </p:cNvCxnSpPr>
          <p:nvPr/>
        </p:nvCxnSpPr>
        <p:spPr>
          <a:xfrm flipV="1">
            <a:off x="4515311" y="2065384"/>
            <a:ext cx="417573" cy="314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7" idx="3"/>
            <a:endCxn id="3" idx="1"/>
          </p:cNvCxnSpPr>
          <p:nvPr/>
        </p:nvCxnSpPr>
        <p:spPr>
          <a:xfrm>
            <a:off x="396380" y="2065384"/>
            <a:ext cx="239173" cy="2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9" idx="2"/>
            <a:endCxn id="49" idx="0"/>
          </p:cNvCxnSpPr>
          <p:nvPr/>
        </p:nvCxnSpPr>
        <p:spPr>
          <a:xfrm flipH="1">
            <a:off x="4804985" y="3112880"/>
            <a:ext cx="1962731" cy="4060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025730" y="-315416"/>
            <a:ext cx="312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From/To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Update</a:t>
            </a:r>
            <a:r>
              <a:rPr kumimoji="1" lang="ja-JP" altLang="en-US" dirty="0" smtClean="0"/>
              <a:t> </a:t>
            </a:r>
            <a:r>
              <a:rPr lang="en-US" altLang="ja-JP" dirty="0"/>
              <a:t>Account</a:t>
            </a:r>
            <a:r>
              <a:rPr lang="ja-JP" altLang="en-US" dirty="0"/>
              <a:t>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-324844" y="1603719"/>
            <a:ext cx="721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From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Login</a:t>
            </a:r>
          </a:p>
          <a:p>
            <a:pPr algn="ctr"/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>
            <a:stCxn id="3" idx="0"/>
            <a:endCxn id="46" idx="2"/>
          </p:cNvCxnSpPr>
          <p:nvPr/>
        </p:nvCxnSpPr>
        <p:spPr>
          <a:xfrm flipH="1" flipV="1">
            <a:off x="2589780" y="53916"/>
            <a:ext cx="1" cy="5497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530020" y="7173416"/>
            <a:ext cx="25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Update</a:t>
            </a:r>
            <a:r>
              <a:rPr kumimoji="1" lang="ja-JP" altLang="en-US" dirty="0" smtClean="0"/>
              <a:t> </a:t>
            </a:r>
            <a:r>
              <a:rPr lang="en-US" altLang="ja-JP" dirty="0"/>
              <a:t>Account</a:t>
            </a:r>
            <a:r>
              <a:rPr lang="ja-JP" altLang="en-US" dirty="0"/>
              <a:t>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stCxn id="30" idx="2"/>
            <a:endCxn id="49" idx="0"/>
          </p:cNvCxnSpPr>
          <p:nvPr/>
        </p:nvCxnSpPr>
        <p:spPr>
          <a:xfrm>
            <a:off x="2589781" y="6487942"/>
            <a:ext cx="2215204" cy="68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9" idx="3"/>
            <a:endCxn id="61" idx="1"/>
          </p:cNvCxnSpPr>
          <p:nvPr/>
        </p:nvCxnSpPr>
        <p:spPr>
          <a:xfrm flipV="1">
            <a:off x="8602547" y="2065106"/>
            <a:ext cx="434793" cy="2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138512" y="2359913"/>
            <a:ext cx="13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&lt;&lt; &lt; 1 2 .. 10 &gt; &gt;&gt; </a:t>
            </a:r>
            <a:endParaRPr kumimoji="1" lang="ja-JP" altLang="en-US" sz="1200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13069788" y="899682"/>
            <a:ext cx="3682032" cy="2336906"/>
            <a:chOff x="12396910" y="2111597"/>
            <a:chExt cx="3682032" cy="2336906"/>
          </a:xfrm>
        </p:grpSpPr>
        <p:sp>
          <p:nvSpPr>
            <p:cNvPr id="54" name="正方形/長方形 53"/>
            <p:cNvSpPr/>
            <p:nvPr/>
          </p:nvSpPr>
          <p:spPr>
            <a:xfrm>
              <a:off x="12396910" y="2111597"/>
              <a:ext cx="3682032" cy="23369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13744042" y="2222980"/>
              <a:ext cx="888836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テキスト ボックス 39"/>
            <p:cNvSpPr txBox="1"/>
            <p:nvPr/>
          </p:nvSpPr>
          <p:spPr>
            <a:xfrm>
              <a:off x="12553297" y="2192492"/>
              <a:ext cx="1195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 xxx</a:t>
              </a:r>
              <a:endParaRPr lang="ja-JP" altLang="en-US" sz="1200" dirty="0"/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14752382" y="2234033"/>
              <a:ext cx="1224000" cy="20126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41"/>
            <p:cNvSpPr txBox="1"/>
            <p:nvPr/>
          </p:nvSpPr>
          <p:spPr>
            <a:xfrm>
              <a:off x="12776227" y="2545111"/>
              <a:ext cx="27081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Order No.</a:t>
              </a:r>
              <a:r>
                <a:rPr kumimoji="1" lang="en-US" altLang="ja-JP" sz="1200" dirty="0"/>
                <a:t>	0000-0000-0000-0000</a:t>
              </a:r>
            </a:p>
            <a:p>
              <a:r>
                <a:rPr lang="en-US" altLang="ja-JP" sz="1200" dirty="0" smtClean="0"/>
                <a:t>Order Date</a:t>
              </a:r>
              <a:r>
                <a:rPr lang="en-US" altLang="ja-JP" sz="1200" dirty="0"/>
                <a:t>	2015/08/01</a:t>
              </a:r>
              <a:endParaRPr kumimoji="1" lang="en-US" altLang="ja-JP" sz="1200" dirty="0"/>
            </a:p>
            <a:p>
              <a:endParaRPr lang="en-US" altLang="ja-JP" sz="1200" dirty="0"/>
            </a:p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</a:p>
            <a:p>
              <a:r>
                <a:rPr lang="en-US" altLang="ja-JP" sz="1200" dirty="0" smtClean="0"/>
                <a:t>Book1</a:t>
              </a:r>
              <a:r>
                <a:rPr lang="en-US" altLang="ja-JP" sz="1200" dirty="0"/>
                <a:t>	\1,000	</a:t>
              </a:r>
              <a:r>
                <a:rPr lang="en-US" altLang="ja-JP" sz="1200" dirty="0" smtClean="0"/>
                <a:t>1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	</a:t>
              </a:r>
              <a:r>
                <a:rPr lang="en-US" altLang="ja-JP" sz="1200" dirty="0" smtClean="0"/>
                <a:t>2</a:t>
              </a:r>
            </a:p>
            <a:p>
              <a:r>
                <a:rPr lang="en-US" altLang="ja-JP" sz="1200" dirty="0" smtClean="0"/>
                <a:t>Total</a:t>
              </a:r>
              <a:r>
                <a:rPr lang="en-US" altLang="ja-JP" sz="1200" dirty="0"/>
                <a:t>	\</a:t>
              </a:r>
              <a:r>
                <a:rPr lang="en-US" altLang="ja-JP" sz="1200" dirty="0" smtClean="0"/>
                <a:t>5,000</a:t>
              </a:r>
              <a:endParaRPr lang="en-US" altLang="ja-JP" sz="1200" dirty="0"/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14966671" y="4167897"/>
              <a:ext cx="876465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ホーム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9037340" y="511844"/>
            <a:ext cx="3669663" cy="3106523"/>
            <a:chOff x="8342676" y="1678341"/>
            <a:chExt cx="3669663" cy="3106523"/>
          </a:xfrm>
        </p:grpSpPr>
        <p:sp>
          <p:nvSpPr>
            <p:cNvPr id="61" name="正方形/長方形 60"/>
            <p:cNvSpPr/>
            <p:nvPr/>
          </p:nvSpPr>
          <p:spPr>
            <a:xfrm>
              <a:off x="8342676" y="1678341"/>
              <a:ext cx="3669663" cy="310652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9591553" y="1801431"/>
              <a:ext cx="876465" cy="20860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テキスト ボックス 26"/>
            <p:cNvSpPr txBox="1"/>
            <p:nvPr/>
          </p:nvSpPr>
          <p:spPr>
            <a:xfrm>
              <a:off x="8752421" y="2138284"/>
              <a:ext cx="25675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</a:p>
            <a:p>
              <a:r>
                <a:rPr lang="en-US" altLang="ja-JP" sz="1200" dirty="0" smtClean="0"/>
                <a:t>Book1	\1,000	1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 smtClean="0"/>
                <a:t>	</a:t>
              </a:r>
              <a:r>
                <a:rPr lang="en-US" altLang="ja-JP" sz="1200" dirty="0" smtClean="0"/>
                <a:t>\2,000	2</a:t>
              </a:r>
            </a:p>
            <a:p>
              <a:r>
                <a:rPr lang="en-US" altLang="ja-JP" sz="1200" dirty="0" smtClean="0"/>
                <a:t>Total	\5,000</a:t>
              </a:r>
              <a:endParaRPr lang="en-US" altLang="ja-JP" sz="1200" dirty="0"/>
            </a:p>
          </p:txBody>
        </p:sp>
        <p:sp>
          <p:nvSpPr>
            <p:cNvPr id="64" name="テキスト ボックス 27"/>
            <p:cNvSpPr txBox="1"/>
            <p:nvPr/>
          </p:nvSpPr>
          <p:spPr>
            <a:xfrm>
              <a:off x="8388437" y="1770945"/>
              <a:ext cx="120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 xxx</a:t>
              </a:r>
              <a:endParaRPr lang="ja-JP" altLang="en-US" sz="1200" dirty="0"/>
            </a:p>
          </p:txBody>
        </p:sp>
        <p:sp>
          <p:nvSpPr>
            <p:cNvPr id="65" name="角丸四角形 64"/>
            <p:cNvSpPr/>
            <p:nvPr/>
          </p:nvSpPr>
          <p:spPr>
            <a:xfrm>
              <a:off x="10587522" y="1812486"/>
              <a:ext cx="1276858" cy="20778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10987915" y="4243867"/>
              <a:ext cx="876465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Back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9959005" y="4243867"/>
              <a:ext cx="888836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Order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テキスト ボックス 34"/>
            <p:cNvSpPr txBox="1"/>
            <p:nvPr/>
          </p:nvSpPr>
          <p:spPr>
            <a:xfrm>
              <a:off x="8439682" y="3131681"/>
              <a:ext cx="839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ja-JP" sz="1200" dirty="0" smtClean="0"/>
                <a:t>Name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/>
                <a:t>E-mail</a:t>
              </a:r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Address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Payment</a:t>
              </a:r>
              <a:endParaRPr kumimoji="1" lang="en-US" altLang="ja-JP" sz="1200" dirty="0"/>
            </a:p>
          </p:txBody>
        </p:sp>
        <p:sp>
          <p:nvSpPr>
            <p:cNvPr id="69" name="テキスト ボックス 35"/>
            <p:cNvSpPr txBox="1"/>
            <p:nvPr/>
          </p:nvSpPr>
          <p:spPr>
            <a:xfrm>
              <a:off x="9375785" y="3131680"/>
              <a:ext cx="2636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xxx</a:t>
              </a:r>
              <a:endParaRPr kumimoji="1" lang="en-US" altLang="ja-JP" sz="1200" dirty="0"/>
            </a:p>
            <a:p>
              <a:r>
                <a:rPr kumimoji="1" lang="en-US" altLang="ja-JP" sz="1200" dirty="0"/>
                <a:t>a@b.com</a:t>
              </a:r>
            </a:p>
            <a:p>
              <a:r>
                <a:rPr kumimoji="1" lang="en-US" altLang="ja-JP" sz="1200" dirty="0" smtClean="0"/>
                <a:t>1111111</a:t>
              </a:r>
              <a:endParaRPr lang="en-US" altLang="ja-JP" sz="1200" dirty="0"/>
            </a:p>
            <a:p>
              <a:r>
                <a:rPr lang="en-US" altLang="ja-JP" sz="1200" dirty="0" smtClean="0"/>
                <a:t>Tokyo</a:t>
              </a:r>
              <a:endParaRPr kumimoji="1" lang="en-US" altLang="ja-JP" sz="1200" dirty="0"/>
            </a:p>
            <a:p>
              <a:r>
                <a:rPr lang="en-US" altLang="ja-JP" sz="1200" dirty="0" smtClean="0"/>
                <a:t>Card (card number :  </a:t>
              </a:r>
              <a:r>
                <a:rPr lang="en-US" altLang="ja-JP" sz="1200" dirty="0" smtClean="0"/>
                <a:t>****-****-0000)</a:t>
              </a:r>
              <a:endParaRPr lang="en-US" altLang="ja-JP" sz="1200" dirty="0"/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10989678" y="4511309"/>
              <a:ext cx="876465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直線矢印コネクタ 70"/>
          <p:cNvCxnSpPr>
            <a:stCxn id="61" idx="3"/>
            <a:endCxn id="54" idx="1"/>
          </p:cNvCxnSpPr>
          <p:nvPr/>
        </p:nvCxnSpPr>
        <p:spPr>
          <a:xfrm>
            <a:off x="12707003" y="2065106"/>
            <a:ext cx="362785" cy="30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243"/>
          <p:cNvCxnSpPr>
            <a:stCxn id="54" idx="0"/>
            <a:endCxn id="3" idx="0"/>
          </p:cNvCxnSpPr>
          <p:nvPr/>
        </p:nvCxnSpPr>
        <p:spPr>
          <a:xfrm rot="16200000" flipV="1">
            <a:off x="8602269" y="-5408854"/>
            <a:ext cx="296049" cy="12321023"/>
          </a:xfrm>
          <a:prstGeom prst="bentConnector3">
            <a:avLst>
              <a:gd name="adj1" fmla="val 17721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243"/>
          <p:cNvCxnSpPr>
            <a:stCxn id="61" idx="0"/>
            <a:endCxn id="3" idx="0"/>
          </p:cNvCxnSpPr>
          <p:nvPr/>
        </p:nvCxnSpPr>
        <p:spPr>
          <a:xfrm rot="16200000" flipH="1" flipV="1">
            <a:off x="6685082" y="-3583458"/>
            <a:ext cx="91789" cy="8282391"/>
          </a:xfrm>
          <a:prstGeom prst="bentConnector3">
            <a:avLst>
              <a:gd name="adj1" fmla="val -15219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480534" y="188640"/>
            <a:ext cx="4164318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4788868" y="188640"/>
            <a:ext cx="3961425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893324" y="188639"/>
            <a:ext cx="7992888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774266" y="6660068"/>
            <a:ext cx="17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View Item Pages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043670" y="666006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View Cart Pages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2382258" y="6660066"/>
            <a:ext cx="13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Order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32424" y="234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45128" y="35832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974076" y="6459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⑦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029983" y="16555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⑧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3059606" y="5303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⑨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381250"/>
            <a:ext cx="539115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7526" y="1556792"/>
            <a:ext cx="4705350" cy="353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09179"/>
            <a:ext cx="5286375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742529"/>
            <a:ext cx="3971925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9225"/>
            <a:ext cx="5029200" cy="401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4112"/>
            <a:ext cx="417195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角丸四角形 88"/>
          <p:cNvSpPr/>
          <p:nvPr/>
        </p:nvSpPr>
        <p:spPr>
          <a:xfrm>
            <a:off x="720000" y="913316"/>
            <a:ext cx="6480000" cy="17956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AccountUpdate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88" name="角丸四角形 87"/>
          <p:cNvSpPr/>
          <p:nvPr/>
        </p:nvSpPr>
        <p:spPr>
          <a:xfrm>
            <a:off x="4320000" y="2952000"/>
            <a:ext cx="2880000" cy="1341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Order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87" name="角丸四角形 86"/>
          <p:cNvSpPr/>
          <p:nvPr/>
        </p:nvSpPr>
        <p:spPr>
          <a:xfrm>
            <a:off x="2520000" y="2952000"/>
            <a:ext cx="1584000" cy="1341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Cart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45" name="角丸四角形 44"/>
          <p:cNvSpPr/>
          <p:nvPr/>
        </p:nvSpPr>
        <p:spPr>
          <a:xfrm>
            <a:off x="720000" y="2952000"/>
            <a:ext cx="1584000" cy="22051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GoodsContoller</a:t>
            </a:r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959432" y="3419632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Goods</a:t>
            </a:r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959432" y="4365104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Goods’ Details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2759432" y="3420100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Cart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4559225" y="3419632"/>
            <a:ext cx="110555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 smtClean="0"/>
              <a:t>Confirm Order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5842863" y="3420100"/>
            <a:ext cx="1105137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 smtClean="0"/>
              <a:t>Finish Order</a:t>
            </a:r>
            <a:endParaRPr kumimoji="1" lang="ja-JP" altLang="en-US" sz="1200" dirty="0"/>
          </a:p>
        </p:txBody>
      </p:sp>
      <p:grpSp>
        <p:nvGrpSpPr>
          <p:cNvPr id="91" name="グループ化 90"/>
          <p:cNvGrpSpPr/>
          <p:nvPr/>
        </p:nvGrpSpPr>
        <p:grpSpPr>
          <a:xfrm>
            <a:off x="1247431" y="1404016"/>
            <a:ext cx="5425137" cy="651164"/>
            <a:chOff x="1080000" y="1260000"/>
            <a:chExt cx="5425137" cy="651164"/>
          </a:xfrm>
        </p:grpSpPr>
        <p:sp>
          <p:nvSpPr>
            <p:cNvPr id="56" name="正方形/長方形 55"/>
            <p:cNvSpPr/>
            <p:nvPr/>
          </p:nvSpPr>
          <p:spPr>
            <a:xfrm>
              <a:off x="1080000" y="1260000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dirty="0" smtClean="0"/>
                <a:t>Update Account Form1</a:t>
              </a:r>
              <a:endParaRPr kumimoji="1" lang="ja-JP" altLang="en-US" sz="1200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2520000" y="1263092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dirty="0" smtClean="0"/>
                <a:t>Update Account Form2</a:t>
              </a:r>
              <a:endParaRPr kumimoji="1" lang="ja-JP" altLang="en-US" sz="1200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960000" y="1260000"/>
              <a:ext cx="1105136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/>
                <a:t>Confirm Account</a:t>
              </a:r>
              <a:endParaRPr kumimoji="1" lang="ja-JP" altLang="en-US" sz="12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400000" y="1260000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/>
                <a:t>Finish Update</a:t>
              </a:r>
              <a:endParaRPr kumimoji="1" lang="ja-JP" altLang="en-US" sz="1200" dirty="0"/>
            </a:p>
          </p:txBody>
        </p:sp>
      </p:grpSp>
      <p:sp>
        <p:nvSpPr>
          <p:cNvPr id="92" name="円/楕円 91"/>
          <p:cNvSpPr/>
          <p:nvPr/>
        </p:nvSpPr>
        <p:spPr>
          <a:xfrm>
            <a:off x="3320740" y="4689140"/>
            <a:ext cx="129614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Cart</a:t>
            </a:r>
          </a:p>
        </p:txBody>
      </p:sp>
      <p:sp>
        <p:nvSpPr>
          <p:cNvPr id="93" name="円/楕円 92"/>
          <p:cNvSpPr/>
          <p:nvPr/>
        </p:nvSpPr>
        <p:spPr>
          <a:xfrm>
            <a:off x="3420000" y="2270075"/>
            <a:ext cx="1080000" cy="29482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 smtClean="0"/>
              <a:t>Input data</a:t>
            </a:r>
            <a:endParaRPr kumimoji="1" lang="en-US" altLang="ja-JP" sz="1400" dirty="0" smtClean="0"/>
          </a:p>
        </p:txBody>
      </p:sp>
      <p:cxnSp>
        <p:nvCxnSpPr>
          <p:cNvPr id="94" name="直線矢印コネクタ 93"/>
          <p:cNvCxnSpPr>
            <a:endCxn id="92" idx="2"/>
          </p:cNvCxnSpPr>
          <p:nvPr/>
        </p:nvCxnSpPr>
        <p:spPr>
          <a:xfrm>
            <a:off x="2304000" y="4941168"/>
            <a:ext cx="1016740" cy="0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56" idx="2"/>
            <a:endCxn id="93" idx="2"/>
          </p:cNvCxnSpPr>
          <p:nvPr/>
        </p:nvCxnSpPr>
        <p:spPr>
          <a:xfrm>
            <a:off x="1800000" y="2052088"/>
            <a:ext cx="1620000" cy="36540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57" idx="2"/>
            <a:endCxn id="93" idx="1"/>
          </p:cNvCxnSpPr>
          <p:nvPr/>
        </p:nvCxnSpPr>
        <p:spPr>
          <a:xfrm>
            <a:off x="3240000" y="2055180"/>
            <a:ext cx="338162" cy="25807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58" idx="2"/>
            <a:endCxn id="93" idx="7"/>
          </p:cNvCxnSpPr>
          <p:nvPr/>
        </p:nvCxnSpPr>
        <p:spPr>
          <a:xfrm flipH="1">
            <a:off x="4341838" y="2052088"/>
            <a:ext cx="338161" cy="261164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59" idx="2"/>
            <a:endCxn id="93" idx="6"/>
          </p:cNvCxnSpPr>
          <p:nvPr/>
        </p:nvCxnSpPr>
        <p:spPr>
          <a:xfrm flipH="1">
            <a:off x="4500000" y="2052088"/>
            <a:ext cx="1620000" cy="36540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 flipV="1">
            <a:off x="1512000" y="2708920"/>
            <a:ext cx="4523" cy="25640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2286000" y="3743666"/>
            <a:ext cx="252000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4085960" y="3743665"/>
            <a:ext cx="252000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87" idx="2"/>
            <a:endCxn id="92" idx="1"/>
          </p:cNvCxnSpPr>
          <p:nvPr/>
        </p:nvCxnSpPr>
        <p:spPr>
          <a:xfrm>
            <a:off x="3312000" y="4293096"/>
            <a:ext cx="198556" cy="4698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92" idx="7"/>
            <a:endCxn id="88" idx="2"/>
          </p:cNvCxnSpPr>
          <p:nvPr/>
        </p:nvCxnSpPr>
        <p:spPr>
          <a:xfrm flipV="1">
            <a:off x="4427068" y="4293096"/>
            <a:ext cx="1332932" cy="4698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235</Words>
  <Application>Microsoft Office PowerPoint</Application>
  <PresentationFormat>画面に合わせる (4:3)</PresentationFormat>
  <Paragraphs>183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ISHIHARA Tomoya / 石原 知也</dc:creator>
  <cp:lastModifiedBy>ISHIHARA Tomoya / 石原 知也</cp:lastModifiedBy>
  <cp:revision>12</cp:revision>
  <dcterms:created xsi:type="dcterms:W3CDTF">2015-10-05T08:37:53Z</dcterms:created>
  <dcterms:modified xsi:type="dcterms:W3CDTF">2015-11-06T10:38:28Z</dcterms:modified>
</cp:coreProperties>
</file>