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 Smite You!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Christina Fontana, Srinidhi Venkatesan Kalavai,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David Kirk, Jillian Yong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Advancing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06750" y="873850"/>
            <a:ext cx="3250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When the user selects a tile to be switched, that tile or the object on the tile gets highlighted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Once two tiles are selected, the user must press the “Advance” Button in order to switch the two tiles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After the user’s turn, all the orcs advance one tile closer to the wizard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780" y="0"/>
            <a:ext cx="289322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550" y="0"/>
            <a:ext cx="2893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Winning/Losing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2610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user wins when all orcs are stuck behind a wall or in a hole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user loses when an orc reaches the wizard and eats it, taking over its tile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625" y="25"/>
            <a:ext cx="2833375" cy="512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7425" y="25"/>
            <a:ext cx="2893200" cy="5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Game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4893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 SMITE YOU! is a tile-switching turn-based game about a wizard defending against orcs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home screen shows the title of the app, a button to start the game (START) and a button to select which level to play (LEVEL SELECT)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Pressing the Start button will take the user to the Introduction page and then to Level 1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791" y="0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Level Select Screen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5117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level select screen allows the user to select which level they want to play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There are 8 levels in total, with each level increasing in difficulty and complexity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775" y="0"/>
            <a:ext cx="289322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Introduction (Main objects)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49212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introduction slides explain the objects that will be in the game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user will play as the wizard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orcs will try to eat the wizard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Dumb orcs can be stopped by walls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user must stop all orcs in order to win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791" y="0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Introduction (Types of Orcs) 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5472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There are 4 kinds of orcs: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Dumb orcs: Poor pathfinding, get stuck by walls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Brute orcs: Poor pathfinding, but can smash walls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Smart orcs: Good pathfinding, and can avoid walls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Wary orcs: Good pathfinding and can avoid most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rPr lang="en"/>
              <a:t>obstacles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775" y="0"/>
            <a:ext cx="2893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Introduction (Obstacles)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000075"/>
            <a:ext cx="5582400" cy="390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4 Additional Obstacles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Holes: Orcs fall into holes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Covered Holes: Invisible to Smart and Wary orcs,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and become uncovered once an orc falls in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Small bomb: Orc lands on it and blows up one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Square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Large bomb: Orc lands on it and blows up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rPr lang="en"/>
              <a:t>surrounding tiles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791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28104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user will have to switch tiles containing objects in order to play the game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user will be able to switch tiles that contain orcs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user will not be able to switch tiles that contain walls, holes, or the wizard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791" y="0"/>
            <a:ext cx="289321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0800" y="12"/>
            <a:ext cx="2893200" cy="514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4948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user wins once all the orcs are stuck behind a wall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user loses if an orc reaches the wizard and eats it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791" y="0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Level Example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87900" y="1152475"/>
            <a:ext cx="47835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Levels start out with a wizard, some orcs of varying intellect, and various obstacles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Orcs move via a pathfinding algorithm in the back end that lets them move in the direction closest to the wizard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Orcs only move one tile at a time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775" y="0"/>
            <a:ext cx="2893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