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522800" y="1630800"/>
            <a:ext cx="9144000" cy="2386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3800" b="1">
                <a:solidFill>
                  <a:srgbClr val="404040"/>
                </a:solidFill>
                <a:latin typeface="メイリオ"/>
              </a:defRPr>
            </a:pPr>
            <a:r>
              <a:t>報告会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2800" y="3751200"/>
            <a:ext cx="9144000" cy="712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404040"/>
                </a:solidFill>
                <a:latin typeface="メイリオ"/>
              </a:defRPr>
            </a:pPr>
            <a:r>
              <a:t>2023年4月7日（金）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3200" cy="1324800"/>
          </a:xfrm>
          <a:prstGeom prst="rect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20400" y="288000"/>
            <a:ext cx="10515600" cy="132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0" b="1">
                <a:solidFill>
                  <a:srgbClr val="FFFFFF"/>
                </a:solidFill>
                <a:latin typeface="メイリオ"/>
              </a:defRPr>
            </a:pPr>
            <a:r>
              <a:t>目次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200" y="1627199"/>
            <a:ext cx="11422800" cy="4921200"/>
          </a:xfrm>
          <a:prstGeom prst="rect">
            <a:avLst/>
          </a:prstGeom>
          <a:noFill/>
        </p:spPr>
        <p:txBody>
          <a:bodyPr wrap="none" anchor="t">
            <a:normAutofit/>
          </a:bodyPr>
          <a:lstStyle/>
          <a:p>
            <a:pPr>
              <a:lnSpc>
                <a:spcPct val="120000"/>
              </a:lnSpc>
              <a:defRPr b="1" sz="4000">
                <a:solidFill>
                  <a:srgbClr val="404040"/>
                </a:solidFill>
                <a:latin typeface="メイリオ"/>
              </a:defRPr>
            </a:pPr>
            <a:r>
              <a:t>1. 部門報告</a:t>
            </a:r>
          </a:p>
          <a:p>
            <a:pPr>
              <a:lnSpc>
                <a:spcPct val="120000"/>
              </a:lnSpc>
              <a:defRPr b="1" sz="4000">
                <a:solidFill>
                  <a:srgbClr val="404040"/>
                </a:solidFill>
                <a:latin typeface="メイリオ"/>
              </a:defRPr>
            </a:pPr>
            <a:r>
              <a:t>2. 連絡事項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3200" cy="1324800"/>
          </a:xfrm>
          <a:prstGeom prst="rect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20400" y="288000"/>
            <a:ext cx="10515600" cy="132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0" b="1">
                <a:solidFill>
                  <a:srgbClr val="FFFFFF"/>
                </a:solidFill>
                <a:latin typeface="メイリオ"/>
              </a:defRPr>
            </a:pPr>
            <a:r>
              <a:t>１．各部門報告/その他報告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600" y="1267200"/>
            <a:ext cx="10872000" cy="4921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20000"/>
              </a:lnSpc>
              <a:defRPr sz="3200" b="1">
                <a:solidFill>
                  <a:srgbClr val="404040"/>
                </a:solidFill>
                <a:latin typeface="メイリオ"/>
              </a:defRPr>
            </a:pPr>
            <a:r>
              <a:t>DS部門 by山田</a:t>
            </a:r>
          </a:p>
          <a:p>
            <a:pPr>
              <a:lnSpc>
                <a:spcPct val="125000"/>
              </a:lnSpc>
              <a:defRPr sz="2000" b="1">
                <a:solidFill>
                  <a:srgbClr val="404040"/>
                </a:solidFill>
                <a:latin typeface="メイリオ"/>
              </a:defRPr>
            </a:pPr>
            <a:r>
              <a:t>	・content1</a:t>
            </a:r>
          </a:p>
          <a:p>
            <a:pPr>
              <a:lnSpc>
                <a:spcPct val="125000"/>
              </a:lnSpc>
              <a:defRPr sz="2000" b="1">
                <a:solidFill>
                  <a:srgbClr val="404040"/>
                </a:solidFill>
                <a:latin typeface="メイリオ"/>
              </a:defRPr>
            </a:pPr>
            <a:r>
              <a:t>	・content2</a:t>
            </a:r>
          </a:p>
          <a:p>
            <a:pPr>
              <a:lnSpc>
                <a:spcPct val="120000"/>
              </a:lnSpc>
              <a:defRPr sz="3200" b="1">
                <a:solidFill>
                  <a:srgbClr val="404040"/>
                </a:solidFill>
                <a:latin typeface="メイリオ"/>
              </a:defRPr>
            </a:pPr>
            <a:r>
              <a:t>DE部門 by山田</a:t>
            </a:r>
          </a:p>
          <a:p>
            <a:pPr>
              <a:lnSpc>
                <a:spcPct val="125000"/>
              </a:lnSpc>
              <a:defRPr sz="2000" b="1">
                <a:solidFill>
                  <a:srgbClr val="404040"/>
                </a:solidFill>
                <a:latin typeface="メイリオ"/>
              </a:defRPr>
            </a:pPr>
            <a:r>
              <a:t>	・content1</a:t>
            </a:r>
          </a:p>
          <a:p>
            <a:pPr>
              <a:lnSpc>
                <a:spcPct val="120000"/>
              </a:lnSpc>
              <a:defRPr sz="3200" b="1">
                <a:solidFill>
                  <a:srgbClr val="404040"/>
                </a:solidFill>
                <a:latin typeface="メイリオ"/>
              </a:defRPr>
            </a:pPr>
            <a:r>
              <a:t>Biz部門 by山田</a:t>
            </a:r>
          </a:p>
          <a:p>
            <a:pPr>
              <a:lnSpc>
                <a:spcPct val="120000"/>
              </a:lnSpc>
              <a:defRPr sz="2000" b="1">
                <a:solidFill>
                  <a:srgbClr val="404040"/>
                </a:solidFill>
                <a:latin typeface="メイリオ"/>
              </a:defRPr>
            </a:pPr>
            <a:r>
              <a:t>	・なし</a:t>
            </a:r>
          </a:p>
          <a:p>
            <a:pPr>
              <a:lnSpc>
                <a:spcPct val="120000"/>
              </a:lnSpc>
              <a:defRPr sz="3200" b="1">
                <a:solidFill>
                  <a:srgbClr val="404040"/>
                </a:solidFill>
                <a:latin typeface="メイリオ"/>
              </a:defRPr>
            </a:pPr>
            <a:r>
              <a:t>CC部門 by山田</a:t>
            </a:r>
          </a:p>
          <a:p>
            <a:pPr>
              <a:lnSpc>
                <a:spcPct val="125000"/>
              </a:lnSpc>
              <a:defRPr sz="2000" b="1">
                <a:solidFill>
                  <a:srgbClr val="404040"/>
                </a:solidFill>
                <a:latin typeface="メイリオ"/>
              </a:defRPr>
            </a:pPr>
            <a:r>
              <a:t>	・content1</a:t>
            </a:r>
          </a:p>
          <a:p>
            <a:pPr>
              <a:lnSpc>
                <a:spcPct val="125000"/>
              </a:lnSpc>
              <a:defRPr sz="2000" b="1">
                <a:solidFill>
                  <a:srgbClr val="404040"/>
                </a:solidFill>
                <a:latin typeface="メイリオ"/>
              </a:defRPr>
            </a:pPr>
            <a:r>
              <a:t>	・content2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3200" cy="1324800"/>
          </a:xfrm>
          <a:prstGeom prst="rect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20400" y="288000"/>
            <a:ext cx="10515600" cy="132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0" b="1">
                <a:solidFill>
                  <a:srgbClr val="FFFFFF"/>
                </a:solidFill>
                <a:latin typeface="メイリオ"/>
              </a:defRPr>
            </a:pPr>
            <a:r>
              <a:t>連絡事項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800" y="1825200"/>
            <a:ext cx="10515600" cy="4352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400" b="1">
                <a:solidFill>
                  <a:srgbClr val="404040"/>
                </a:solidFill>
                <a:latin typeface="メイリオ"/>
              </a:defRPr>
            </a:pPr>
            <a:r>
              <a:t>title1</a:t>
            </a:r>
          </a:p>
          <a:p>
            <a:pPr>
              <a:defRPr sz="3000">
                <a:solidFill>
                  <a:srgbClr val="404040"/>
                </a:solidFill>
                <a:latin typeface="メイリオ"/>
              </a:defRPr>
            </a:pPr>
            <a:r>
              <a:t>content1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3200" cy="1324800"/>
          </a:xfrm>
          <a:prstGeom prst="rect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20400" y="288000"/>
            <a:ext cx="10515600" cy="132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0" b="1">
                <a:solidFill>
                  <a:srgbClr val="FFFFFF"/>
                </a:solidFill>
                <a:latin typeface="メイリオ"/>
              </a:defRPr>
            </a:pPr>
            <a:r>
              <a:t>連絡事項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800" y="1825200"/>
            <a:ext cx="10515600" cy="4352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400" b="1">
                <a:solidFill>
                  <a:srgbClr val="404040"/>
                </a:solidFill>
                <a:latin typeface="メイリオ"/>
              </a:defRPr>
            </a:pPr>
            <a:r>
              <a:t>title2</a:t>
            </a:r>
          </a:p>
          <a:p>
            <a:pPr>
              <a:defRPr sz="3000">
                <a:solidFill>
                  <a:srgbClr val="404040"/>
                </a:solidFill>
                <a:latin typeface="メイリオ"/>
              </a:defRPr>
            </a:pPr>
            <a:r>
              <a:t>content2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