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F0581-1DE1-5ED8-A505-B0300693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9A360-8672-7CD1-3B60-3B39462C9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483AE-C0C5-29D8-3BFB-E204C8D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ED0F5-C1D6-9A30-B22E-23FEB4F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046D4-72A8-5567-37E3-6478E4B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872B4-9E88-3798-AD0D-BD22293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4ACC8-44AE-0B60-9391-A32E0A9F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277DA-67FD-42B9-340B-DC48EC7F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75824-3972-A6AE-29F9-269ED81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1EBD5-9A2F-3AF8-E098-DDF175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3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BC8C7-71DD-AC9F-DE6B-4F2B77AF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11CE6-4DA9-0979-A935-7520DD55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31FD-BB60-2449-0E1A-A2DFBBC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182F1-D781-2FD5-1743-09A6541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EE41F-DD57-9925-CCC1-714D72D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48001-9297-B791-98DF-2EF762F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4627F-3587-92EC-0E61-E3996490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0E38B-8D85-A632-F518-DAEE7FE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7FB14-72BF-F4E7-24FC-09195AC4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11996-9FE5-1C71-691B-8D5DDD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1C1E-49C7-7F2D-1063-4132F77F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7AC2A8-61EA-E91C-CE16-D998D48E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6DC87-8596-B44E-E634-5411A2C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4024-C778-E06C-7593-C622FBB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7DE66-8E43-D71D-7E83-1D2166C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9053A-DA67-6C43-D4DB-40F9223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A725B-1E9F-325C-B7DC-6AAD2912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3964E-F653-9B2E-793E-8A509A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2FF52-9B9B-8365-BFDA-C87D0072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58595-6359-EC76-7BD9-C1B7BB71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D4757-5D30-CD2F-EEE0-EC183BB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ED008-5908-0B75-36CF-DE7BC01A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C5FC0-854A-5675-5D49-9916AF3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6166-82C7-9314-402C-BC16C3E6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AED81-AA12-3B79-106D-BF1272E5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45C102-9CDE-725F-A345-EA5A1643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B164F-C95E-263D-EED5-6001DA22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9F5AA-D11D-7423-6BDC-B2723F5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4321D-641B-4B33-3CAD-597789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5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9CFC8-8F23-02B4-8656-D35BB1D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AED479-4295-0AAA-FCBD-13D91DE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8AA89-D728-EF76-D8F4-CD071FE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7B3CF-B468-B460-A584-1898089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7557A8-CFFC-0931-3325-2A40D2A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3B7BD9-CABD-0464-94D2-CDDFE2B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012AB3-BC72-58B9-C482-D3E961FD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0982-7F33-1DE6-04A0-A7AA3D54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6290-2F5B-6CAE-A4EE-1638E22C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BC93DB-4FC5-6FA3-82C4-8D52561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EEC909-CD42-AAB3-E70E-C4CF26CE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1FA123-B484-4850-8A84-46D78AD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8751E-B4EF-58A7-0D73-978CC895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62CC2-BBBF-0C5C-DA9F-F514115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8D8364-49D5-522B-5D53-F252B602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259941-3D21-360F-151F-E2B4EE1D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86623-27B8-4476-495A-CADB8C70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F44FA-5E72-161C-4859-3E5F6AF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0E8AC-754C-A075-1487-CDA0464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90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0AFB54-6329-8900-05C7-61C0C38B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B79F4-1C1F-749C-A77C-9BF9BF1F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2BB8-A444-8DCF-7F7C-146BBA20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22F16-7AF3-6F47-6696-5A00DD5A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D1D83-B0B9-3E59-FBD9-75F1AF523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22463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新しいタイトル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41710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Template powerpoint</vt:lpstr>
      <vt:lpstr>Template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</dc:title>
  <dc:creator>akiyuki kouyama</dc:creator>
  <cp:lastModifiedBy>akiyuki kouyama</cp:lastModifiedBy>
  <cp:revision>2</cp:revision>
  <dcterms:created xsi:type="dcterms:W3CDTF">2023-04-09T23:48:30Z</dcterms:created>
  <dcterms:modified xsi:type="dcterms:W3CDTF">2023-04-09T23:49:39Z</dcterms:modified>
</cp:coreProperties>
</file>