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F0581-1DE1-5ED8-A505-B03006936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C9A360-8672-7CD1-3B60-3B39462C9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483AE-C0C5-29D8-3BFB-E204C8DA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ED0F5-C1D6-9A30-B22E-23FEB4F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046D4-72A8-5567-37E3-6478E4B6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872B4-9E88-3798-AD0D-BD22293E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84ACC8-44AE-0B60-9391-A32E0A9F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277DA-67FD-42B9-340B-DC48EC7F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75824-3972-A6AE-29F9-269ED812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1EBD5-9A2F-3AF8-E098-DDF1758F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38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ABC8C7-71DD-AC9F-DE6B-4F2B77AFA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011CE6-4DA9-0979-A935-7520DD558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F31FD-BB60-2449-0E1A-A2DFBBCF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182F1-D781-2FD5-1743-09A6541C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8EE41F-DD57-9925-CCC1-714D72DC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02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748001-9297-B791-98DF-2EF762F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54627F-3587-92EC-0E61-E3996490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80E38B-8D85-A632-F518-DAEE7FE6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7FB14-72BF-F4E7-24FC-09195AC4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11996-9FE5-1C71-691B-8D5DDD5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C1C1E-49C7-7F2D-1063-4132F77F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7AC2A8-61EA-E91C-CE16-D998D48ED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6DC87-8596-B44E-E634-5411A2C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84024-C778-E06C-7593-C622FBB0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47DE66-8E43-D71D-7E83-1D2166CF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0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9053A-DA67-6C43-D4DB-40F92238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A725B-1E9F-325C-B7DC-6AAD29124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53964E-F653-9B2E-793E-8A509A9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2FF52-9B9B-8365-BFDA-C87D0072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158595-6359-EC76-7BD9-C1B7BB71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DD4757-5D30-CD2F-EEE0-EC183BB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7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ED008-5908-0B75-36CF-DE7BC01A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1C5FC0-854A-5675-5D49-9916AF33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256166-82C7-9314-402C-BC16C3E68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BAED81-AA12-3B79-106D-BF1272E57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45C102-9CDE-725F-A345-EA5A16438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AB164F-C95E-263D-EED5-6001DA22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89F5AA-D11D-7423-6BDC-B2723F5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14321D-641B-4B33-3CAD-5977896F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50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9CFC8-8F23-02B4-8656-D35BB1D1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AED479-4295-0AAA-FCBD-13D91DE2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E8AA89-D728-EF76-D8F4-CD071FE0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97B3CF-B468-B460-A584-18980898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0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7557A8-CFFC-0931-3325-2A40D2A5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3B7BD9-CABD-0464-94D2-CDDFE2BE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012AB3-BC72-58B9-C482-D3E961FD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5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B0982-7F33-1DE6-04A0-A7AA3D54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16290-2F5B-6CAE-A4EE-1638E22C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BC93DB-4FC5-6FA3-82C4-8D52561E9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EEC909-CD42-AAB3-E70E-C4CF26CE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1FA123-B484-4850-8A84-46D78AD2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48751E-B4EF-58A7-0D73-978CC895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50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62CC2-BBBF-0C5C-DA9F-F5141153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8D8364-49D5-522B-5D53-F252B6023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259941-3D21-360F-151F-E2B4EE1D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886623-27B8-4476-495A-CADB8C70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9F44FA-5E72-161C-4859-3E5F6AF6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F0E8AC-754C-A075-1487-CDA0464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5900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0AFB54-6329-8900-05C7-61C0C38B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B79F4-1C1F-749C-A77C-9BF9BF1F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2BB8-A444-8DCF-7F7C-146BBA202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477F-8790-4710-B968-AEEF74883170}" type="datetimeFigureOut">
              <a:rPr kumimoji="1" lang="ja-JP" altLang="en-US" smtClean="0"/>
              <a:t>2023/4/10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22F16-7AF3-6F47-6696-5A00DD5A7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D1D83-B0B9-3E59-FBD9-75F1AF523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849B-4EC1-4B23-B151-A15F80D026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1AE97-8C8E-633B-8C8B-F2221C379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Template </a:t>
            </a:r>
            <a:r>
              <a:rPr kumimoji="1" lang="en-US" altLang="ja-JP" dirty="0" err="1"/>
              <a:t>powerpoint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440A1-5B67-D899-3D5D-0098C7B25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のライブラリが上手く動いているか確認するためのパワポです</a:t>
            </a:r>
          </a:p>
        </p:txBody>
      </p:sp>
    </p:spTree>
    <p:extLst>
      <p:ext uri="{BB962C8B-B14F-4D97-AF65-F5344CB8AC3E}">
        <p14:creationId xmlns:p14="http://schemas.microsoft.com/office/powerpoint/2010/main" val="22463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1AE97-8C8E-633B-8C8B-F2221C37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Template </a:t>
            </a:r>
            <a:r>
              <a:rPr kumimoji="1" lang="en-US" altLang="ja-JP" dirty="0" err="1"/>
              <a:t>powerpoint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7440A1-5B67-D899-3D5D-0098C7B2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のライブラリが上手く動いているか確認するためのパワポです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45826ECC-4640-450F-BA30-58BA404D3934}"/>
              </a:ext>
            </a:extLst>
          </p:cNvPr>
          <p:cNvSpPr txBox="1">
            <a:spLocks/>
          </p:cNvSpPr>
          <p:nvPr/>
        </p:nvSpPr>
        <p:spPr>
          <a:xfrm>
            <a:off x="838200" y="3044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python</a:t>
            </a:r>
            <a:r>
              <a:rPr lang="ja-JP" altLang="en-US"/>
              <a:t>のライブラリが上手く動いているか確認するためのパワポです</a:t>
            </a:r>
            <a:endParaRPr lang="ja-JP" altLang="en-US" dirty="0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45FA83DC-3F80-6F0F-B229-0038FE433706}"/>
              </a:ext>
            </a:extLst>
          </p:cNvPr>
          <p:cNvSpPr txBox="1">
            <a:spLocks/>
          </p:cNvSpPr>
          <p:nvPr/>
        </p:nvSpPr>
        <p:spPr>
          <a:xfrm>
            <a:off x="838200" y="43695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python</a:t>
            </a:r>
            <a:r>
              <a:rPr lang="ja-JP" altLang="en-US"/>
              <a:t>のライブラリが上手く動いているか確認するためのパワポです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1015950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3200" cy="13248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20400" y="288000"/>
            <a:ext cx="10515600" cy="132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 b="1">
                <a:solidFill>
                  <a:srgbClr val="FFFFFF"/>
                </a:solidFill>
                <a:latin typeface="メイリオ"/>
              </a:defRPr>
            </a:pPr>
            <a:r>
              <a:t>set_typeが正常に実行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00" y="1825200"/>
            <a:ext cx="10515600" cy="43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404040"/>
                </a:solidFill>
                <a:latin typeface="メイリオ"/>
              </a:defRPr>
            </a:pPr>
            <a:r>
              <a:t>set_contentが正常に実行</a:t>
            </a:r>
          </a:p>
          <a:p>
            <a:pPr>
              <a:defRPr sz="3000">
                <a:solidFill>
                  <a:srgbClr val="404040"/>
                </a:solidFill>
                <a:latin typeface="メイリオ"/>
              </a:defRPr>
            </a:pPr>
            <a:r>
              <a:t>set_contentが正常に実行set_contentが正常に実行set_contentが正常に実行set_contentが正常に実行set_contentが正常に実行set_contentが正常に実行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Template powerpoint</vt:lpstr>
      <vt:lpstr>Template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powerpoint</dc:title>
  <dc:creator>akiyuki kouyama</dc:creator>
  <cp:lastModifiedBy>akiyuki kouyama</cp:lastModifiedBy>
  <cp:revision>3</cp:revision>
  <dcterms:created xsi:type="dcterms:W3CDTF">2023-04-09T23:48:30Z</dcterms:created>
  <dcterms:modified xsi:type="dcterms:W3CDTF">2023-04-10T00:34:40Z</dcterms:modified>
</cp:coreProperties>
</file>