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BA12F-B645-9427-EB61-EC965D48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CCDA38-3DD6-92CC-AEFF-E96B5373B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A8591F-E076-5EAB-4D7D-029659A0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876B64-1A49-6C40-6496-DBFA7157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D3497-8297-FBE9-C241-F2AFA349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00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60A44-C549-1DBE-DAB2-B4459FE7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E6B687-98E4-4E15-C588-7382AF6C8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7080A-97B3-9C8B-560C-A1AF96C4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69431E-25AA-9479-97EF-75241D04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A24BE-01D3-BFAC-7968-6B320B27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41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A1180-8809-0081-61B9-174EB7A70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D52D5-7E4B-0AAE-0D10-D848DB0B5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CDD56-CED5-54C3-2AF3-324A8746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079DA7-1A2A-B411-79BB-F670EA5C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1AC0BF-6F8C-B812-CDB8-42A919A4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77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9A34B-5AAE-326B-E0BF-FA06E65E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2CD593-5900-0843-7368-3A22F996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89257-8910-ABB7-DDDF-D06142B3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5D8B9-E8C9-02C9-F0FE-C5FBA0E2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E4278-92DD-1BA0-D35A-A0F0F1F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5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1E4A-1C9A-2A92-3E9E-E44481D1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D90B8F-A152-E288-789A-72DCC41DF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343D9-3C93-2602-1AC6-C5774BC4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FBFCC9-F1AD-9C11-DD5C-F3AB1A62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511B3-6F39-55AA-5496-93E3356E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53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A20DB-BCBC-F267-F80D-82499B51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22676-7529-4C72-B7D9-3495BA030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DEB91C-5239-A60A-F9DC-03900399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795167-D0D4-EFEA-55F6-35EDFA00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6C1D88-2E05-C7FE-C497-B19E93F9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8ED0D9-D08F-8766-057E-E94E8BAE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93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77F76-3F35-3724-5C63-5D1B4F46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DEAC01-75E5-7127-A503-2F8F0CC4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22A14B-88B4-1EAF-204A-604FE59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A69B7D-DB43-0162-1678-4CBF15106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E9CBAC-B5DE-89D9-6132-965629D8B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8D187C-3B00-9BC9-0A4C-DA0E8593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CF1A0F-0792-DB78-8BF8-0A558DC6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E25EE8-C8F3-EEC5-8754-801ADDF6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2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A4293-8C3B-B6A5-F601-02B2DDE8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0FC014-6ED2-8A90-30BF-3E55C251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AB9E08-9D67-ED8B-6D1B-7562505C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15451E-0702-C8D9-AAAE-2D8A66EB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88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265ADD-0499-E29C-5E57-FDBBC5EA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41E276-4CAA-271E-2D41-365C1B1E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8C0E8B-EFF6-C322-C75C-3EA517F7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45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84649-EAA6-BEBB-2772-18D69D6C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E6EF04-6D42-B06F-D4B1-24AF9937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83B2BD-CC58-F158-A3FD-650D4DCF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D2A1DA-922B-6374-4980-53C63499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734924-F278-5489-B95D-1EC89997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35FC38-4198-2F3F-B0B4-8B895E1F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86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5D4D2-920E-8E26-4B05-1A2028D3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BECBC5-61C1-8562-C0E5-D099AE28C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CB0696-78C7-41E7-C4B8-0C45F23B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E5F67C-9090-C0A6-3CF2-39AE1553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F911E5-ACAE-0EF1-1CA2-07595B5B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F5B7BA-6B8C-E08A-877A-D97D0A3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68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69AC43-A713-D2E5-0364-1ED52B29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647F2-36F9-63F9-3066-2F875A5D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48949-2A84-7F67-BF61-3423F69BA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F657-369D-4E1E-A8A0-27732C561A36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0C526-0B52-B060-24F7-5B4141EE4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0819D-71AF-13D0-F391-5D1CC8940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BC8C-E0E2-4D57-AFDB-BD9BE7668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24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42636-8AB7-11B8-EC30-C6EAD31A2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D4D7DF-DA82-A608-5AEC-5264101DE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40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akiyuki kouyama</dc:creator>
  <cp:lastModifiedBy>akiyuki kouyama</cp:lastModifiedBy>
  <cp:revision>1</cp:revision>
  <dcterms:created xsi:type="dcterms:W3CDTF">2023-04-15T12:49:16Z</dcterms:created>
  <dcterms:modified xsi:type="dcterms:W3CDTF">2023-04-15T12:49:22Z</dcterms:modified>
</cp:coreProperties>
</file>