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0" r:id="rId3"/>
    <p:sldId id="311" r:id="rId4"/>
    <p:sldId id="346" r:id="rId5"/>
    <p:sldId id="347" r:id="rId6"/>
    <p:sldId id="348" r:id="rId7"/>
    <p:sldId id="349" r:id="rId8"/>
    <p:sldId id="350" r:id="rId9"/>
    <p:sldId id="351" r:id="rId10"/>
    <p:sldId id="334" r:id="rId11"/>
    <p:sldId id="33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BDD7EE"/>
    <a:srgbClr val="FFA7A7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99AD-8A10-4D6F-A285-36A0E4D274F4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74502-7093-42C1-A9B1-6F1C7BBD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7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74502-7093-42C1-A9B1-6F1C7BBDB17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9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74502-7093-42C1-A9B1-6F1C7BBDB17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4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A4F0B-2BA4-406B-9945-50BA65176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7031CD-B257-46F5-A135-A19AE780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F2259-FCCA-4723-96AE-C74B7744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7F783-38AB-42EC-88FB-66503A1E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431209-66FD-4EF7-A0C6-F4ED7156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E0E4A-AF6B-402E-B13C-3FC03157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303D12-88C3-4BC5-9857-AE3E8B16B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63E60C-3134-40E7-8E83-88D127EC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A2D19-0511-48C6-B26D-824C3D82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006C86-7728-450F-B42F-3BB523C9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D1DD76-FE7F-48DA-89A0-AE0D75938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D58B76-CF03-4E9A-A51C-A3E6C243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048DF-1E01-4B18-8656-B424F76F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60D5A-053E-4D27-A59C-F0BA79E8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BFD-585C-486C-A8BE-8E5D20AE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9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939DA-EFBF-46BF-9680-DF4F22ED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5F9782-A67B-4C05-BDB3-2DF69BA4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40545-6B27-41D6-9B6A-195ECBEA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93EB9-6686-4FA1-BE68-A9654668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A2E33B-16C6-4E8A-A34D-35B4A8C6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58444F-0B36-4CC1-AEFD-9C5B5B168BAE}"/>
              </a:ext>
            </a:extLst>
          </p:cNvPr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97907-2B3D-41FE-BF23-1F352E0B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3255E8-7904-4BA3-9736-0EF634D2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C3868-669E-4231-B41D-7C3B9585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01-77A0-4965-AA79-4AE5F4F6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3164E-5CB6-4434-8A21-890E93FA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21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148A1-0F47-4BE3-9C24-C18ED00F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41472-60F3-4BF2-8DBE-5ED5C6DF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E39C6B-3BF2-4D0B-A52C-77C7D459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7B02E-5CE3-4395-9975-DC5A2E4A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7E5C45-5556-4A51-AAFE-B6E184DB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EB2069-88CC-49F2-A5EE-21A36755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77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C9004-5902-44A8-B58D-C76FD96D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58233C-0501-455F-B1D3-2674F3404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151785-F24D-47B1-B54A-269D1B39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2031C3-682D-4BF0-AB6D-92069B7C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C47066-2A14-4A8A-B398-6259071F2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6C143D-BB73-4359-82E2-AC84ACDD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578E9-BE2F-477C-B801-BC8B33B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615209-9F6D-489B-86B8-A1EEE844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AF263-22EA-4F60-B330-2913FA8C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B621B5-DFB8-41D1-8096-428ECFCE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950BAD-321E-43F6-8EA4-CCB75E67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AD09EB-AB78-4542-AA9D-F20F8EDD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5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2E7914-2C9E-455C-8913-CD768E24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471282-E179-40B1-9773-AB319B76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50D426-9F3D-4895-8E09-26CAE5F5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47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33A53-0D13-4143-956A-A4DE2BFC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1A7BE8-361A-437B-9AF3-E39AD4591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9641BF-4793-4064-8704-16718B55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4F92F5-2CA0-4824-BDF4-7CE5E161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ECB3B-576D-4318-832C-22FFEAE2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AE0F3-C7D8-40C9-A70C-4D18B1D2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2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9F556-4D22-43BD-8494-C08D707D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D6C1DA-20AC-47A0-9E27-FCDD071F3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FDAE0-7F31-4ACF-91AD-2122D1FD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210C43-8BB0-4A4B-8AAB-FA3925E2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D9A9AE-13B1-4622-A9E0-663D96C8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6DAED1-B91F-42FA-AAF4-8A905CF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34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C82537-4B54-4D05-810F-56D020DC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BFB9C-6B40-48C4-BC55-FD34BB93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DAB85-C04A-4748-904D-7285096F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7350-153A-42C5-BB78-C79D2B48DBB0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8F45F-F966-4DBA-9D7E-8B348CC7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0CE8DC-6EC3-4705-AEFD-2AA2BCC92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4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GvketDmJ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7DA57-D461-463E-8AFE-69788EC6A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2265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09A200-64EA-4487-82AE-20AC07491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1940"/>
            <a:ext cx="9144000" cy="711170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</a:t>
            </a: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日（金）</a:t>
            </a:r>
            <a:endParaRPr kumimoji="1"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AE3A8-AF96-414C-9F08-30CCC1E71D2A}"/>
              </a:ext>
            </a:extLst>
          </p:cNvPr>
          <p:cNvSpPr txBox="1"/>
          <p:nvPr/>
        </p:nvSpPr>
        <p:spPr>
          <a:xfrm>
            <a:off x="641349" y="4815922"/>
            <a:ext cx="109093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出席者（敬称略）：省略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5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D7EE52-42DE-4770-AA1F-B4965FA23E28}"/>
              </a:ext>
            </a:extLst>
          </p:cNvPr>
          <p:cNvSpPr txBox="1"/>
          <p:nvPr/>
        </p:nvSpPr>
        <p:spPr>
          <a:xfrm>
            <a:off x="127383" y="3018982"/>
            <a:ext cx="11937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他にお知らせ等ありませんか？</a:t>
            </a:r>
          </a:p>
        </p:txBody>
      </p:sp>
    </p:spTree>
    <p:extLst>
      <p:ext uri="{BB962C8B-B14F-4D97-AF65-F5344CB8AC3E}">
        <p14:creationId xmlns:p14="http://schemas.microsoft.com/office/powerpoint/2010/main" val="382834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D7EE52-42DE-4770-AA1F-B4965FA23E28}"/>
              </a:ext>
            </a:extLst>
          </p:cNvPr>
          <p:cNvSpPr txBox="1"/>
          <p:nvPr/>
        </p:nvSpPr>
        <p:spPr>
          <a:xfrm>
            <a:off x="127383" y="2844811"/>
            <a:ext cx="119372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おしまい</a:t>
            </a:r>
          </a:p>
        </p:txBody>
      </p:sp>
    </p:spTree>
    <p:extLst>
      <p:ext uri="{BB962C8B-B14F-4D97-AF65-F5344CB8AC3E}">
        <p14:creationId xmlns:p14="http://schemas.microsoft.com/office/powerpoint/2010/main" val="4395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E2FB9-B301-4F0B-8892-3957F324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1628385"/>
            <a:ext cx="11423737" cy="492272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25000"/>
              </a:lnSpc>
              <a:buFont typeface="+mj-lt"/>
              <a:buAutoNum type="arabicPeriod"/>
            </a:pP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部門報告</a:t>
            </a: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indent="-742950">
              <a:lnSpc>
                <a:spcPct val="125000"/>
              </a:lnSpc>
              <a:buFont typeface="+mj-lt"/>
              <a:buAutoNum type="arabicPeriod"/>
            </a:pP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連絡事項</a:t>
            </a: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7C9747-9313-495C-8249-65D8D469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14651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4430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0AF4E-16C7-4130-B1B6-563D7B65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1816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bg1"/>
                </a:solidFill>
              </a:rPr>
              <a:t>１．各部門報告</a:t>
            </a:r>
            <a:r>
              <a:rPr kumimoji="1" lang="en-US" altLang="ja-JP" sz="5400" b="1" dirty="0">
                <a:solidFill>
                  <a:schemeClr val="bg1"/>
                </a:solidFill>
              </a:rPr>
              <a:t>/</a:t>
            </a:r>
            <a:r>
              <a:rPr kumimoji="1" lang="ja-JP" altLang="en-US" sz="5400" b="1" dirty="0">
                <a:solidFill>
                  <a:schemeClr val="bg1"/>
                </a:solidFill>
              </a:rPr>
              <a:t>その他報告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B6E9C-BC6A-A5DB-E848-6579B901A1F9}"/>
              </a:ext>
            </a:extLst>
          </p:cNvPr>
          <p:cNvSpPr txBox="1"/>
          <p:nvPr/>
        </p:nvSpPr>
        <p:spPr>
          <a:xfrm>
            <a:off x="574066" y="1494188"/>
            <a:ext cx="10866804" cy="107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Biz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部門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by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平野</a:t>
            </a:r>
            <a:endParaRPr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・なし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2A7514-5B92-5FD3-C2E8-282481B33B6A}"/>
              </a:ext>
            </a:extLst>
          </p:cNvPr>
          <p:cNvSpPr txBox="1"/>
          <p:nvPr/>
        </p:nvSpPr>
        <p:spPr>
          <a:xfrm>
            <a:off x="574066" y="4153333"/>
            <a:ext cx="10866804" cy="107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DE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部門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by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猪崎</a:t>
            </a:r>
            <a:endParaRPr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Atcoder-Beginner-Contest295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DA64E1-77F0-A0BA-2AF2-9287EDF2F8E5}"/>
              </a:ext>
            </a:extLst>
          </p:cNvPr>
          <p:cNvSpPr txBox="1"/>
          <p:nvPr/>
        </p:nvSpPr>
        <p:spPr>
          <a:xfrm>
            <a:off x="574066" y="2695242"/>
            <a:ext cx="10866804" cy="145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DS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部門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by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香山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個人活動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</a:t>
            </a:r>
            <a:r>
              <a:rPr lang="en-US" altLang="ja-JP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machine_coder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90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108E73-7461-4C4F-C689-D49F5494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6" y="1825625"/>
            <a:ext cx="11951368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掲示が遅れましたが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春から活動予定の</a:t>
            </a:r>
            <a:r>
              <a:rPr lang="en-US" altLang="ja-JP" sz="3200" b="1" i="0" dirty="0">
                <a:solidFill>
                  <a:srgbClr val="1D1C1D"/>
                </a:solidFill>
                <a:effectLst/>
                <a:latin typeface="NotoSansJP"/>
              </a:rPr>
              <a:t>discord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のリンク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です！</a:t>
            </a:r>
            <a:br>
              <a:rPr lang="ja-JP" altLang="en-US" sz="3200" dirty="0"/>
            </a:br>
            <a:r>
              <a:rPr lang="en-US" altLang="ja-JP" sz="3200" b="0" i="0" u="none" strike="noStrike" dirty="0">
                <a:effectLst/>
                <a:latin typeface="NotoSansJP"/>
                <a:hlinkClick r:id="rId2"/>
              </a:rPr>
              <a:t>https://discord.gg/GvketDmJ</a:t>
            </a:r>
            <a:endParaRPr lang="en-US" altLang="ja-JP" sz="3200" b="0" i="0" u="none" strike="noStrike" dirty="0">
              <a:effectLst/>
              <a:latin typeface="NotoSansJP"/>
            </a:endParaRPr>
          </a:p>
          <a:p>
            <a:pPr marL="0" indent="0" algn="ctr">
              <a:buNone/>
            </a:pPr>
            <a:endParaRPr lang="en-US" altLang="ja-JP" sz="3200" b="0" i="0" u="none" strike="noStrike" dirty="0">
              <a:effectLst/>
              <a:latin typeface="NotoSansJP"/>
            </a:endParaRPr>
          </a:p>
          <a:p>
            <a:pPr marL="0" indent="0" algn="ctr">
              <a:buNone/>
            </a:pP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部員だけの場所というよりも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新入生の体験入部なども含めた</a:t>
            </a:r>
            <a:endParaRPr lang="en-US" altLang="ja-JP" sz="3200" b="1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0" indent="0" algn="ctr">
              <a:buNone/>
            </a:pPr>
            <a:r>
              <a:rPr lang="en-US" altLang="ja-JP" sz="3200" b="1" i="0" dirty="0">
                <a:solidFill>
                  <a:srgbClr val="1D1C1D"/>
                </a:solidFill>
                <a:effectLst/>
                <a:latin typeface="NotoSansJP"/>
              </a:rPr>
              <a:t>DA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研の活動全般をこのサーバで行う予定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なのでぜひ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OB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・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OG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の</a:t>
            </a:r>
            <a:endParaRPr lang="en-US" altLang="ja-JP" sz="32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0" indent="0" algn="ctr">
              <a:buNone/>
            </a:pP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方々も参加していただければと思います！！</a:t>
            </a:r>
            <a:endParaRPr kumimoji="1" lang="en-US" altLang="ja-JP" sz="4400" b="1" dirty="0"/>
          </a:p>
        </p:txBody>
      </p:sp>
    </p:spTree>
    <p:extLst>
      <p:ext uri="{BB962C8B-B14F-4D97-AF65-F5344CB8AC3E}">
        <p14:creationId xmlns:p14="http://schemas.microsoft.com/office/powerpoint/2010/main" val="34235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BFE9A73-DE60-7CC5-AA59-6E9B3A5B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経営陣の募集、続投の可否決定をします！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ja-JP" altLang="en-US" sz="3600" b="1" dirty="0"/>
              <a:t>〇企画・広報、副部長の募集</a:t>
            </a:r>
            <a:endParaRPr lang="en-US" altLang="ja-JP" sz="3600" b="1" dirty="0"/>
          </a:p>
          <a:p>
            <a:pPr marL="0" indent="0">
              <a:buNone/>
            </a:pPr>
            <a:r>
              <a:rPr lang="ja-JP" altLang="en-US" sz="3600" b="1" dirty="0"/>
              <a:t>〇部長の続投の可否決定</a:t>
            </a:r>
            <a:endParaRPr lang="en-US" altLang="ja-JP" sz="3600" b="1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dirty="0"/>
              <a:t>今後の議会で決定します。</a:t>
            </a:r>
          </a:p>
        </p:txBody>
      </p:sp>
    </p:spTree>
    <p:extLst>
      <p:ext uri="{BB962C8B-B14F-4D97-AF65-F5344CB8AC3E}">
        <p14:creationId xmlns:p14="http://schemas.microsoft.com/office/powerpoint/2010/main" val="34590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3BA5351-99EF-2DAE-05B9-A2E75EE2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400" b="1" dirty="0"/>
              <a:t>新歓の実施</a:t>
            </a:r>
            <a:r>
              <a:rPr lang="en-US" altLang="ja-JP" sz="4400" b="1" dirty="0"/>
              <a:t>!!!</a:t>
            </a:r>
            <a:endParaRPr lang="en-US" altLang="ja-JP" sz="4000" b="1" dirty="0"/>
          </a:p>
          <a:p>
            <a:pPr marL="0" indent="0">
              <a:buNone/>
            </a:pPr>
            <a:r>
              <a:rPr lang="ja-JP" altLang="en-US" dirty="0"/>
              <a:t>新歓を知るカフェを貸し切りの形で実施しようと考えています！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日程は</a:t>
            </a:r>
            <a:r>
              <a:rPr lang="en-US" altLang="ja-JP" dirty="0"/>
              <a:t>4/27(</a:t>
            </a:r>
            <a:r>
              <a:rPr lang="ja-JP" altLang="en-US" dirty="0"/>
              <a:t>木</a:t>
            </a:r>
            <a:r>
              <a:rPr lang="en-US" altLang="ja-JP" dirty="0"/>
              <a:t>) 16:30~</a:t>
            </a:r>
            <a:r>
              <a:rPr lang="ja-JP" altLang="en-US" dirty="0"/>
              <a:t>でほぼ決定です！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そのために知るカフェの新規登録が</a:t>
            </a:r>
            <a:r>
              <a:rPr lang="en-US" altLang="ja-JP" dirty="0"/>
              <a:t>18</a:t>
            </a:r>
            <a:r>
              <a:rPr lang="ja-JP" altLang="en-US" dirty="0"/>
              <a:t>人必要なのでご協力お願いします！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761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047DB9-0999-9654-5DBA-6FC3AA9B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000" b="1" dirty="0"/>
              <a:t>カレッジ音楽祭のアンケート調査の募集</a:t>
            </a:r>
            <a:r>
              <a:rPr lang="en-US" altLang="ja-JP" sz="4000" b="1" dirty="0"/>
              <a:t>!!!</a:t>
            </a:r>
          </a:p>
          <a:p>
            <a:pPr marL="0" indent="0">
              <a:buNone/>
            </a:pPr>
            <a:r>
              <a:rPr lang="en-US" altLang="ja-JP" dirty="0"/>
              <a:t>slack</a:t>
            </a:r>
            <a:r>
              <a:rPr lang="ja-JP" altLang="en-US" dirty="0"/>
              <a:t>の</a:t>
            </a:r>
            <a:r>
              <a:rPr lang="en-US" altLang="ja-JP" dirty="0"/>
              <a:t>#1_0_1_gereral</a:t>
            </a:r>
            <a:r>
              <a:rPr lang="ja-JP" altLang="en-US" dirty="0"/>
              <a:t>で共有されていますが、去年に引き続きカレッジ音楽祭のアンケート調査を手伝ってくれる人を募集しています！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振るってご参加ください！！！</a:t>
            </a:r>
          </a:p>
        </p:txBody>
      </p:sp>
    </p:spTree>
    <p:extLst>
      <p:ext uri="{BB962C8B-B14F-4D97-AF65-F5344CB8AC3E}">
        <p14:creationId xmlns:p14="http://schemas.microsoft.com/office/powerpoint/2010/main" val="382946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047DB9-0999-9654-5DBA-6FC3AA9B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b="1" dirty="0"/>
              <a:t>machine-coder</a:t>
            </a:r>
            <a:r>
              <a:rPr lang="ja-JP" altLang="en-US" sz="4000" b="1" dirty="0"/>
              <a:t>のこれからについて</a:t>
            </a:r>
            <a:endParaRPr lang="en-US" altLang="ja-JP" sz="4000" b="1" dirty="0"/>
          </a:p>
          <a:p>
            <a:pPr marL="0" indent="0">
              <a:buNone/>
            </a:pPr>
            <a:r>
              <a:rPr lang="ja-JP" altLang="en-US" dirty="0"/>
              <a:t>活動内容：そのまま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学期中は</a:t>
            </a:r>
            <a:r>
              <a:rPr lang="en-US" altLang="ja-JP" dirty="0"/>
              <a:t>Kaggle</a:t>
            </a:r>
            <a:r>
              <a:rPr lang="ja-JP" altLang="en-US" dirty="0"/>
              <a:t>のデータセットを利用した分析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長期休みは様々なモデルを利用した実装活動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活動開始：</a:t>
            </a:r>
            <a:r>
              <a:rPr lang="en-US" altLang="ja-JP" dirty="0"/>
              <a:t>4/24~. </a:t>
            </a:r>
            <a:r>
              <a:rPr lang="ja-JP" altLang="en-US" dirty="0"/>
              <a:t>それまでは定例会後に学期内の活動を決める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活動日数：増加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これまで週</a:t>
            </a:r>
            <a:r>
              <a:rPr lang="en-US" altLang="ja-JP" dirty="0"/>
              <a:t>1</a:t>
            </a:r>
            <a:r>
              <a:rPr lang="ja-JP" altLang="en-US" dirty="0"/>
              <a:t>だったものを、任意参加で１日増やし実装会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を設けることにする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579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047DB9-0999-9654-5DBA-6FC3AA9B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b="1" dirty="0"/>
              <a:t>machine-coder</a:t>
            </a:r>
            <a:r>
              <a:rPr lang="ja-JP" altLang="en-US" sz="4000" b="1" dirty="0"/>
              <a:t>に向けた勉強会の設置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Machine-coder</a:t>
            </a:r>
            <a:r>
              <a:rPr lang="ja-JP" altLang="en-US"/>
              <a:t>開始時期に合わせてスタートさせます</a:t>
            </a:r>
            <a:endParaRPr lang="en-US" altLang="ja-JP"/>
          </a:p>
          <a:p>
            <a:pPr marL="0" indent="0">
              <a:buNone/>
            </a:pPr>
            <a:r>
              <a:rPr lang="ja-JP" altLang="en-US" dirty="0"/>
              <a:t>プログラミング勉強会：岡山担当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統計モデリング勉強会：河内担当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深層学習勉強会：香山担当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01AD59-708D-97F8-715B-2BE31F635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" t="4152" r="3127" b="5411"/>
          <a:stretch/>
        </p:blipFill>
        <p:spPr>
          <a:xfrm>
            <a:off x="5462452" y="4202519"/>
            <a:ext cx="6487887" cy="2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0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385</Words>
  <Application>Microsoft Office PowerPoint</Application>
  <PresentationFormat>ワイド画面</PresentationFormat>
  <Paragraphs>57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NotoSansJP</vt:lpstr>
      <vt:lpstr>メイリオ</vt:lpstr>
      <vt:lpstr>游ゴシック</vt:lpstr>
      <vt:lpstr>Arial</vt:lpstr>
      <vt:lpstr>Calibri</vt:lpstr>
      <vt:lpstr>Office テーマ</vt:lpstr>
      <vt:lpstr>報告会</vt:lpstr>
      <vt:lpstr>目次</vt:lpstr>
      <vt:lpstr>１．各部門報告/その他報告</vt:lpstr>
      <vt:lpstr>2 . 連絡事項</vt:lpstr>
      <vt:lpstr>2 . 連絡事項</vt:lpstr>
      <vt:lpstr>2 . 連絡事項</vt:lpstr>
      <vt:lpstr>2 . 連絡事項</vt:lpstr>
      <vt:lpstr>2 . 連絡事項</vt:lpstr>
      <vt:lpstr>2 . 連絡事項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報告会</dc:title>
  <dc:creator>熊野 駿人</dc:creator>
  <cp:lastModifiedBy>平野 徳麻</cp:lastModifiedBy>
  <cp:revision>162</cp:revision>
  <dcterms:created xsi:type="dcterms:W3CDTF">2021-10-26T05:40:48Z</dcterms:created>
  <dcterms:modified xsi:type="dcterms:W3CDTF">2023-04-07T06:45:41Z</dcterms:modified>
</cp:coreProperties>
</file>