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2" r:id="rId4"/>
    <p:sldId id="266" r:id="rId5"/>
    <p:sldId id="259" r:id="rId6"/>
    <p:sldId id="264" r:id="rId7"/>
    <p:sldId id="260" r:id="rId8"/>
    <p:sldId id="263" r:id="rId9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4" autoAdjust="0"/>
    <p:restoredTop sz="95451" autoAdjust="0"/>
  </p:normalViewPr>
  <p:slideViewPr>
    <p:cSldViewPr snapToGrid="0">
      <p:cViewPr varScale="1">
        <p:scale>
          <a:sx n="323" d="100"/>
          <a:sy n="323" d="100"/>
        </p:scale>
        <p:origin x="18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A9D1-9294-4AD9-B287-3E2DC70B5145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2518-0B75-4EA7-BBFC-82E172AD63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3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A9D1-9294-4AD9-B287-3E2DC70B5145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2518-0B75-4EA7-BBFC-82E172AD63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08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A9D1-9294-4AD9-B287-3E2DC70B5145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2518-0B75-4EA7-BBFC-82E172AD63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66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A9D1-9294-4AD9-B287-3E2DC70B5145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2518-0B75-4EA7-BBFC-82E172AD63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4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A9D1-9294-4AD9-B287-3E2DC70B5145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2518-0B75-4EA7-BBFC-82E172AD63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64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A9D1-9294-4AD9-B287-3E2DC70B5145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2518-0B75-4EA7-BBFC-82E172AD63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12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A9D1-9294-4AD9-B287-3E2DC70B5145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2518-0B75-4EA7-BBFC-82E172AD63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22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A9D1-9294-4AD9-B287-3E2DC70B5145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2518-0B75-4EA7-BBFC-82E172AD63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72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A9D1-9294-4AD9-B287-3E2DC70B5145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2518-0B75-4EA7-BBFC-82E172AD63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76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A9D1-9294-4AD9-B287-3E2DC70B5145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2518-0B75-4EA7-BBFC-82E172AD63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32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A9D1-9294-4AD9-B287-3E2DC70B5145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2518-0B75-4EA7-BBFC-82E172AD63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47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0A9D1-9294-4AD9-B287-3E2DC70B5145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2518-0B75-4EA7-BBFC-82E172AD63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54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kumimoji="1"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AAA7DA64-384B-18E9-244E-F612F5AF6078}"/>
              </a:ext>
            </a:extLst>
          </p:cNvPr>
          <p:cNvGrpSpPr/>
          <p:nvPr/>
        </p:nvGrpSpPr>
        <p:grpSpPr>
          <a:xfrm>
            <a:off x="626902" y="-8"/>
            <a:ext cx="546420" cy="1800233"/>
            <a:chOff x="626897" y="-5"/>
            <a:chExt cx="546420" cy="1800233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74C63C4-2927-7E15-7A98-A369DF011548}"/>
                </a:ext>
              </a:extLst>
            </p:cNvPr>
            <p:cNvSpPr/>
            <p:nvPr/>
          </p:nvSpPr>
          <p:spPr>
            <a:xfrm>
              <a:off x="844775" y="3"/>
              <a:ext cx="110665" cy="1800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7C140E9-53DF-DF04-AEA3-BA1FAE78562B}"/>
                </a:ext>
              </a:extLst>
            </p:cNvPr>
            <p:cNvSpPr/>
            <p:nvPr/>
          </p:nvSpPr>
          <p:spPr>
            <a:xfrm>
              <a:off x="626897" y="0"/>
              <a:ext cx="71329" cy="180022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1FFCD2C-52C6-06A2-215A-372AD71AFA46}"/>
                </a:ext>
              </a:extLst>
            </p:cNvPr>
            <p:cNvSpPr/>
            <p:nvPr/>
          </p:nvSpPr>
          <p:spPr>
            <a:xfrm>
              <a:off x="1101988" y="-5"/>
              <a:ext cx="71329" cy="18002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286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AAA7DA64-384B-18E9-244E-F612F5AF6078}"/>
              </a:ext>
            </a:extLst>
          </p:cNvPr>
          <p:cNvGrpSpPr/>
          <p:nvPr/>
        </p:nvGrpSpPr>
        <p:grpSpPr>
          <a:xfrm rot="10800000">
            <a:off x="626902" y="-8"/>
            <a:ext cx="546420" cy="1800233"/>
            <a:chOff x="626897" y="-5"/>
            <a:chExt cx="546420" cy="1800233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74C63C4-2927-7E15-7A98-A369DF011548}"/>
                </a:ext>
              </a:extLst>
            </p:cNvPr>
            <p:cNvSpPr/>
            <p:nvPr/>
          </p:nvSpPr>
          <p:spPr>
            <a:xfrm>
              <a:off x="844775" y="3"/>
              <a:ext cx="110665" cy="1800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7C140E9-53DF-DF04-AEA3-BA1FAE78562B}"/>
                </a:ext>
              </a:extLst>
            </p:cNvPr>
            <p:cNvSpPr/>
            <p:nvPr/>
          </p:nvSpPr>
          <p:spPr>
            <a:xfrm>
              <a:off x="626897" y="0"/>
              <a:ext cx="71329" cy="180022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1FFCD2C-52C6-06A2-215A-372AD71AFA46}"/>
                </a:ext>
              </a:extLst>
            </p:cNvPr>
            <p:cNvSpPr/>
            <p:nvPr/>
          </p:nvSpPr>
          <p:spPr>
            <a:xfrm>
              <a:off x="1101988" y="-5"/>
              <a:ext cx="71329" cy="18002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420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AAA7DA64-384B-18E9-244E-F612F5AF6078}"/>
              </a:ext>
            </a:extLst>
          </p:cNvPr>
          <p:cNvGrpSpPr/>
          <p:nvPr/>
        </p:nvGrpSpPr>
        <p:grpSpPr>
          <a:xfrm rot="5400000">
            <a:off x="626897" y="-5"/>
            <a:ext cx="546420" cy="1800233"/>
            <a:chOff x="626897" y="-5"/>
            <a:chExt cx="546420" cy="1800233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74C63C4-2927-7E15-7A98-A369DF011548}"/>
                </a:ext>
              </a:extLst>
            </p:cNvPr>
            <p:cNvSpPr/>
            <p:nvPr/>
          </p:nvSpPr>
          <p:spPr>
            <a:xfrm>
              <a:off x="844775" y="3"/>
              <a:ext cx="110665" cy="1800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7C140E9-53DF-DF04-AEA3-BA1FAE78562B}"/>
                </a:ext>
              </a:extLst>
            </p:cNvPr>
            <p:cNvSpPr/>
            <p:nvPr/>
          </p:nvSpPr>
          <p:spPr>
            <a:xfrm>
              <a:off x="626897" y="0"/>
              <a:ext cx="71329" cy="180022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1FFCD2C-52C6-06A2-215A-372AD71AFA46}"/>
                </a:ext>
              </a:extLst>
            </p:cNvPr>
            <p:cNvSpPr/>
            <p:nvPr/>
          </p:nvSpPr>
          <p:spPr>
            <a:xfrm>
              <a:off x="1101988" y="-5"/>
              <a:ext cx="71329" cy="18002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910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AAA7DA64-384B-18E9-244E-F612F5AF6078}"/>
              </a:ext>
            </a:extLst>
          </p:cNvPr>
          <p:cNvGrpSpPr/>
          <p:nvPr/>
        </p:nvGrpSpPr>
        <p:grpSpPr>
          <a:xfrm rot="16200000">
            <a:off x="626897" y="-5"/>
            <a:ext cx="546420" cy="1800233"/>
            <a:chOff x="626897" y="-5"/>
            <a:chExt cx="546420" cy="1800233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74C63C4-2927-7E15-7A98-A369DF011548}"/>
                </a:ext>
              </a:extLst>
            </p:cNvPr>
            <p:cNvSpPr/>
            <p:nvPr/>
          </p:nvSpPr>
          <p:spPr>
            <a:xfrm>
              <a:off x="844775" y="3"/>
              <a:ext cx="110665" cy="1800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7C140E9-53DF-DF04-AEA3-BA1FAE78562B}"/>
                </a:ext>
              </a:extLst>
            </p:cNvPr>
            <p:cNvSpPr/>
            <p:nvPr/>
          </p:nvSpPr>
          <p:spPr>
            <a:xfrm>
              <a:off x="626897" y="0"/>
              <a:ext cx="71329" cy="180022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1FFCD2C-52C6-06A2-215A-372AD71AFA46}"/>
                </a:ext>
              </a:extLst>
            </p:cNvPr>
            <p:cNvSpPr/>
            <p:nvPr/>
          </p:nvSpPr>
          <p:spPr>
            <a:xfrm>
              <a:off x="1101988" y="-5"/>
              <a:ext cx="71329" cy="18002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083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B2D84F26-57A4-E5E7-426A-907ECBC4F821}"/>
              </a:ext>
            </a:extLst>
          </p:cNvPr>
          <p:cNvGrpSpPr/>
          <p:nvPr/>
        </p:nvGrpSpPr>
        <p:grpSpPr>
          <a:xfrm>
            <a:off x="-18" y="0"/>
            <a:ext cx="1800242" cy="1800225"/>
            <a:chOff x="-18" y="0"/>
            <a:chExt cx="1800242" cy="1800225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5F68D7B3-1BEF-491D-7628-62D6B9BB969E}"/>
                </a:ext>
              </a:extLst>
            </p:cNvPr>
            <p:cNvGrpSpPr/>
            <p:nvPr/>
          </p:nvGrpSpPr>
          <p:grpSpPr>
            <a:xfrm>
              <a:off x="626893" y="626897"/>
              <a:ext cx="1173331" cy="1173328"/>
              <a:chOff x="626893" y="626897"/>
              <a:chExt cx="1173331" cy="1173328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485E588A-7723-9C3F-6078-A100A751590B}"/>
                  </a:ext>
                </a:extLst>
              </p:cNvPr>
              <p:cNvSpPr/>
              <p:nvPr/>
            </p:nvSpPr>
            <p:spPr>
              <a:xfrm>
                <a:off x="1101984" y="626897"/>
                <a:ext cx="71329" cy="117332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E13BEF88-F3A1-9538-541A-ACA204C54662}"/>
                  </a:ext>
                </a:extLst>
              </p:cNvPr>
              <p:cNvSpPr/>
              <p:nvPr/>
            </p:nvSpPr>
            <p:spPr>
              <a:xfrm rot="5400000">
                <a:off x="1267162" y="422391"/>
                <a:ext cx="110665" cy="9554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68D659CF-97B2-E25F-374F-B0E37CABC277}"/>
                  </a:ext>
                </a:extLst>
              </p:cNvPr>
              <p:cNvSpPr/>
              <p:nvPr/>
            </p:nvSpPr>
            <p:spPr>
              <a:xfrm rot="5400000">
                <a:off x="1177893" y="75904"/>
                <a:ext cx="71329" cy="117332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99FE37AE-BC32-730E-44DB-364F1C3AD6E8}"/>
                  </a:ext>
                </a:extLst>
              </p:cNvPr>
              <p:cNvSpPr/>
              <p:nvPr/>
            </p:nvSpPr>
            <p:spPr>
              <a:xfrm rot="5400000">
                <a:off x="1177896" y="550995"/>
                <a:ext cx="71329" cy="117332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9482EF4A-B6BD-C26C-FD34-D6D7049A0AFB}"/>
                  </a:ext>
                </a:extLst>
              </p:cNvPr>
              <p:cNvSpPr/>
              <p:nvPr/>
            </p:nvSpPr>
            <p:spPr>
              <a:xfrm>
                <a:off x="844771" y="844782"/>
                <a:ext cx="110665" cy="9554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3350DEE9-E040-E16C-C0E6-B9FD48F52440}"/>
                  </a:ext>
                </a:extLst>
              </p:cNvPr>
              <p:cNvSpPr/>
              <p:nvPr/>
            </p:nvSpPr>
            <p:spPr>
              <a:xfrm>
                <a:off x="626893" y="626900"/>
                <a:ext cx="71329" cy="117332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D5DC85F9-B415-662C-C766-CF35FA939C3C}"/>
                </a:ext>
              </a:extLst>
            </p:cNvPr>
            <p:cNvSpPr/>
            <p:nvPr/>
          </p:nvSpPr>
          <p:spPr>
            <a:xfrm>
              <a:off x="626893" y="0"/>
              <a:ext cx="546420" cy="626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483D80A8-0947-D723-5698-26092FB11458}"/>
                </a:ext>
              </a:extLst>
            </p:cNvPr>
            <p:cNvSpPr/>
            <p:nvPr/>
          </p:nvSpPr>
          <p:spPr>
            <a:xfrm rot="5400000">
              <a:off x="40221" y="586659"/>
              <a:ext cx="546420" cy="626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870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B2D84F26-57A4-E5E7-426A-907ECBC4F821}"/>
              </a:ext>
            </a:extLst>
          </p:cNvPr>
          <p:cNvGrpSpPr/>
          <p:nvPr/>
        </p:nvGrpSpPr>
        <p:grpSpPr>
          <a:xfrm rot="16200000">
            <a:off x="-18" y="0"/>
            <a:ext cx="1800242" cy="1800225"/>
            <a:chOff x="-18" y="0"/>
            <a:chExt cx="1800242" cy="1800225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5F68D7B3-1BEF-491D-7628-62D6B9BB969E}"/>
                </a:ext>
              </a:extLst>
            </p:cNvPr>
            <p:cNvGrpSpPr/>
            <p:nvPr/>
          </p:nvGrpSpPr>
          <p:grpSpPr>
            <a:xfrm>
              <a:off x="626893" y="626897"/>
              <a:ext cx="1173331" cy="1173328"/>
              <a:chOff x="626893" y="626897"/>
              <a:chExt cx="1173331" cy="1173328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485E588A-7723-9C3F-6078-A100A751590B}"/>
                  </a:ext>
                </a:extLst>
              </p:cNvPr>
              <p:cNvSpPr/>
              <p:nvPr/>
            </p:nvSpPr>
            <p:spPr>
              <a:xfrm>
                <a:off x="1101984" y="626897"/>
                <a:ext cx="71329" cy="117332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E13BEF88-F3A1-9538-541A-ACA204C54662}"/>
                  </a:ext>
                </a:extLst>
              </p:cNvPr>
              <p:cNvSpPr/>
              <p:nvPr/>
            </p:nvSpPr>
            <p:spPr>
              <a:xfrm rot="5400000">
                <a:off x="1267162" y="422391"/>
                <a:ext cx="110665" cy="9554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68D659CF-97B2-E25F-374F-B0E37CABC277}"/>
                  </a:ext>
                </a:extLst>
              </p:cNvPr>
              <p:cNvSpPr/>
              <p:nvPr/>
            </p:nvSpPr>
            <p:spPr>
              <a:xfrm rot="5400000">
                <a:off x="1177893" y="75904"/>
                <a:ext cx="71329" cy="117332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99FE37AE-BC32-730E-44DB-364F1C3AD6E8}"/>
                  </a:ext>
                </a:extLst>
              </p:cNvPr>
              <p:cNvSpPr/>
              <p:nvPr/>
            </p:nvSpPr>
            <p:spPr>
              <a:xfrm rot="5400000">
                <a:off x="1177896" y="550995"/>
                <a:ext cx="71329" cy="117332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9482EF4A-B6BD-C26C-FD34-D6D7049A0AFB}"/>
                  </a:ext>
                </a:extLst>
              </p:cNvPr>
              <p:cNvSpPr/>
              <p:nvPr/>
            </p:nvSpPr>
            <p:spPr>
              <a:xfrm>
                <a:off x="844771" y="844782"/>
                <a:ext cx="110665" cy="9554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3350DEE9-E040-E16C-C0E6-B9FD48F52440}"/>
                  </a:ext>
                </a:extLst>
              </p:cNvPr>
              <p:cNvSpPr/>
              <p:nvPr/>
            </p:nvSpPr>
            <p:spPr>
              <a:xfrm>
                <a:off x="626893" y="626900"/>
                <a:ext cx="71329" cy="117332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D5DC85F9-B415-662C-C766-CF35FA939C3C}"/>
                </a:ext>
              </a:extLst>
            </p:cNvPr>
            <p:cNvSpPr/>
            <p:nvPr/>
          </p:nvSpPr>
          <p:spPr>
            <a:xfrm>
              <a:off x="626893" y="0"/>
              <a:ext cx="546420" cy="626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483D80A8-0947-D723-5698-26092FB11458}"/>
                </a:ext>
              </a:extLst>
            </p:cNvPr>
            <p:cNvSpPr/>
            <p:nvPr/>
          </p:nvSpPr>
          <p:spPr>
            <a:xfrm rot="5400000">
              <a:off x="40221" y="586659"/>
              <a:ext cx="546420" cy="626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498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FA6623E-02EE-3364-168A-542F11D31A14}"/>
              </a:ext>
            </a:extLst>
          </p:cNvPr>
          <p:cNvGrpSpPr/>
          <p:nvPr/>
        </p:nvGrpSpPr>
        <p:grpSpPr>
          <a:xfrm rot="5400000">
            <a:off x="-18" y="0"/>
            <a:ext cx="1800242" cy="1800225"/>
            <a:chOff x="-18" y="0"/>
            <a:chExt cx="1800242" cy="1800225"/>
          </a:xfrm>
        </p:grpSpPr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B392CC02-7056-1316-BB62-30038E4D2C8D}"/>
                </a:ext>
              </a:extLst>
            </p:cNvPr>
            <p:cNvGrpSpPr/>
            <p:nvPr/>
          </p:nvGrpSpPr>
          <p:grpSpPr>
            <a:xfrm>
              <a:off x="626893" y="626897"/>
              <a:ext cx="1173331" cy="1173328"/>
              <a:chOff x="626893" y="626897"/>
              <a:chExt cx="1173331" cy="1173328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F093A2C-7C33-E673-1D55-E6E909A35D42}"/>
                  </a:ext>
                </a:extLst>
              </p:cNvPr>
              <p:cNvSpPr/>
              <p:nvPr/>
            </p:nvSpPr>
            <p:spPr>
              <a:xfrm>
                <a:off x="1101984" y="626897"/>
                <a:ext cx="71329" cy="117332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DADC21DE-742C-BB13-FEDA-6E633DE5A07D}"/>
                  </a:ext>
                </a:extLst>
              </p:cNvPr>
              <p:cNvSpPr/>
              <p:nvPr/>
            </p:nvSpPr>
            <p:spPr>
              <a:xfrm rot="5400000">
                <a:off x="1267162" y="422391"/>
                <a:ext cx="110665" cy="9554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2D19623A-E39B-6CC3-D0CB-2DC5D6B9AF78}"/>
                  </a:ext>
                </a:extLst>
              </p:cNvPr>
              <p:cNvSpPr/>
              <p:nvPr/>
            </p:nvSpPr>
            <p:spPr>
              <a:xfrm rot="5400000">
                <a:off x="1177893" y="75904"/>
                <a:ext cx="71329" cy="117332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315E34F7-EC14-5315-E7F1-AB8DE39D27EB}"/>
                  </a:ext>
                </a:extLst>
              </p:cNvPr>
              <p:cNvSpPr/>
              <p:nvPr/>
            </p:nvSpPr>
            <p:spPr>
              <a:xfrm rot="5400000">
                <a:off x="1177896" y="550995"/>
                <a:ext cx="71329" cy="117332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641838F9-5736-FC09-1445-37AA4E4609A6}"/>
                  </a:ext>
                </a:extLst>
              </p:cNvPr>
              <p:cNvSpPr/>
              <p:nvPr/>
            </p:nvSpPr>
            <p:spPr>
              <a:xfrm>
                <a:off x="844771" y="844782"/>
                <a:ext cx="110665" cy="9554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033FB78A-90A8-8D5E-6B8C-D5B80EE4FFDA}"/>
                  </a:ext>
                </a:extLst>
              </p:cNvPr>
              <p:cNvSpPr/>
              <p:nvPr/>
            </p:nvSpPr>
            <p:spPr>
              <a:xfrm>
                <a:off x="626893" y="626900"/>
                <a:ext cx="71329" cy="117332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DBD8A6A-299C-BAA7-5561-3244DD01B507}"/>
                </a:ext>
              </a:extLst>
            </p:cNvPr>
            <p:cNvSpPr/>
            <p:nvPr/>
          </p:nvSpPr>
          <p:spPr>
            <a:xfrm>
              <a:off x="626893" y="0"/>
              <a:ext cx="546420" cy="626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07B3D174-33EC-478E-B814-DBB855209E95}"/>
                </a:ext>
              </a:extLst>
            </p:cNvPr>
            <p:cNvSpPr/>
            <p:nvPr/>
          </p:nvSpPr>
          <p:spPr>
            <a:xfrm rot="5400000">
              <a:off x="40221" y="586659"/>
              <a:ext cx="546420" cy="626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837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FA6623E-02EE-3364-168A-542F11D31A14}"/>
              </a:ext>
            </a:extLst>
          </p:cNvPr>
          <p:cNvGrpSpPr/>
          <p:nvPr/>
        </p:nvGrpSpPr>
        <p:grpSpPr>
          <a:xfrm rot="10800000">
            <a:off x="-18" y="0"/>
            <a:ext cx="1800242" cy="1800225"/>
            <a:chOff x="-18" y="0"/>
            <a:chExt cx="1800242" cy="1800225"/>
          </a:xfrm>
        </p:grpSpPr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B392CC02-7056-1316-BB62-30038E4D2C8D}"/>
                </a:ext>
              </a:extLst>
            </p:cNvPr>
            <p:cNvGrpSpPr/>
            <p:nvPr/>
          </p:nvGrpSpPr>
          <p:grpSpPr>
            <a:xfrm>
              <a:off x="626893" y="626897"/>
              <a:ext cx="1173331" cy="1173328"/>
              <a:chOff x="626893" y="626897"/>
              <a:chExt cx="1173331" cy="1173328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F093A2C-7C33-E673-1D55-E6E909A35D42}"/>
                  </a:ext>
                </a:extLst>
              </p:cNvPr>
              <p:cNvSpPr/>
              <p:nvPr/>
            </p:nvSpPr>
            <p:spPr>
              <a:xfrm>
                <a:off x="1101984" y="626897"/>
                <a:ext cx="71329" cy="117332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DADC21DE-742C-BB13-FEDA-6E633DE5A07D}"/>
                  </a:ext>
                </a:extLst>
              </p:cNvPr>
              <p:cNvSpPr/>
              <p:nvPr/>
            </p:nvSpPr>
            <p:spPr>
              <a:xfrm rot="5400000">
                <a:off x="1267162" y="422391"/>
                <a:ext cx="110665" cy="9554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2D19623A-E39B-6CC3-D0CB-2DC5D6B9AF78}"/>
                  </a:ext>
                </a:extLst>
              </p:cNvPr>
              <p:cNvSpPr/>
              <p:nvPr/>
            </p:nvSpPr>
            <p:spPr>
              <a:xfrm rot="5400000">
                <a:off x="1177893" y="75904"/>
                <a:ext cx="71329" cy="117332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315E34F7-EC14-5315-E7F1-AB8DE39D27EB}"/>
                  </a:ext>
                </a:extLst>
              </p:cNvPr>
              <p:cNvSpPr/>
              <p:nvPr/>
            </p:nvSpPr>
            <p:spPr>
              <a:xfrm rot="5400000">
                <a:off x="1177896" y="550995"/>
                <a:ext cx="71329" cy="117332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641838F9-5736-FC09-1445-37AA4E4609A6}"/>
                  </a:ext>
                </a:extLst>
              </p:cNvPr>
              <p:cNvSpPr/>
              <p:nvPr/>
            </p:nvSpPr>
            <p:spPr>
              <a:xfrm>
                <a:off x="844771" y="844782"/>
                <a:ext cx="110665" cy="9554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033FB78A-90A8-8D5E-6B8C-D5B80EE4FFDA}"/>
                  </a:ext>
                </a:extLst>
              </p:cNvPr>
              <p:cNvSpPr/>
              <p:nvPr/>
            </p:nvSpPr>
            <p:spPr>
              <a:xfrm>
                <a:off x="626893" y="626900"/>
                <a:ext cx="71329" cy="117332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DBD8A6A-299C-BAA7-5561-3244DD01B507}"/>
                </a:ext>
              </a:extLst>
            </p:cNvPr>
            <p:cNvSpPr/>
            <p:nvPr/>
          </p:nvSpPr>
          <p:spPr>
            <a:xfrm>
              <a:off x="626893" y="0"/>
              <a:ext cx="546420" cy="626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07B3D174-33EC-478E-B814-DBB855209E95}"/>
                </a:ext>
              </a:extLst>
            </p:cNvPr>
            <p:cNvSpPr/>
            <p:nvPr/>
          </p:nvSpPr>
          <p:spPr>
            <a:xfrm rot="5400000">
              <a:off x="40221" y="586659"/>
              <a:ext cx="546420" cy="626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23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69</TotalTime>
  <Words>0</Words>
  <Application>Microsoft Office PowerPoint</Application>
  <PresentationFormat>ユーザー設定</PresentationFormat>
  <Paragraphs>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晃生 飯田</dc:creator>
  <cp:lastModifiedBy>晃生 飯田</cp:lastModifiedBy>
  <cp:revision>6</cp:revision>
  <dcterms:created xsi:type="dcterms:W3CDTF">2024-01-01T16:40:56Z</dcterms:created>
  <dcterms:modified xsi:type="dcterms:W3CDTF">2024-01-08T16:12:52Z</dcterms:modified>
</cp:coreProperties>
</file>