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58" r:id="rId4"/>
    <p:sldId id="256" r:id="rId5"/>
    <p:sldId id="260" r:id="rId6"/>
    <p:sldId id="257" r:id="rId7"/>
    <p:sldId id="259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26465" y="1344295"/>
            <a:ext cx="4365625" cy="2461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Better Off [0] training set count -&gt; 1482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Better Off [0] test set count -&gt; 351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Middle [1] training set count -&gt; 1609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Middle [1] test set count -&gt; 391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Poor [2] training set count -&gt; 1577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Poor [2] test set count -&gt; 423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Very Poor [3] training set count -&gt; 1598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Very Poor [3] test set count -&gt; 402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35860" y="789305"/>
            <a:ext cx="106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Balanced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571865" y="789305"/>
            <a:ext cx="1706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Imbalanced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775450" y="1287145"/>
            <a:ext cx="5080000" cy="246126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Better Off [0] training set count -&gt; 1477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Better Off [0] test set count -&gt; 356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Middle [1] training set count -&gt; 4082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Middle [1] test set count -&gt; 1007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Poor [2] training set count -&gt; 9623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Poor [2] test set count -&gt; 2339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Very Poor [3] training set count -&gt; 17814 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4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Very Poor [3] test set count -&gt; 4547</a:t>
            </a:r>
            <a:endParaRPr sz="14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0" y="2354580"/>
            <a:ext cx="5181600" cy="41579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265" y="424815"/>
            <a:ext cx="5181600" cy="43072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054975" y="1283970"/>
            <a:ext cx="1631315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Imbalanced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x c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47090" y="1825625"/>
            <a:ext cx="5162550" cy="43516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613025" y="1445895"/>
            <a:ext cx="1631315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Balanced</a:t>
            </a:r>
            <a:endParaRPr lang="en-US"/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9640" y="1825625"/>
            <a:ext cx="5181600" cy="43072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792720" y="1445895"/>
            <a:ext cx="1616075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Imbalanced</a:t>
            </a:r>
            <a:endParaRPr lang="en-US"/>
          </a:p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112000" y="49307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altLang="en-US" sz="12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Better Off [0] count -&gt;  356</a:t>
            </a:r>
            <a:endParaRPr lang="en-US" altLang="en-US" sz="12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lang="en-US" altLang="en-US" sz="12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Middle [1] count -&gt;  1007</a:t>
            </a:r>
            <a:endParaRPr lang="en-US" altLang="en-US" sz="12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lang="en-US" altLang="en-US" sz="12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Poor [2] count -&gt;  2339</a:t>
            </a:r>
            <a:endParaRPr lang="en-US" altLang="en-US" sz="12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lang="en-US" altLang="en-US" sz="12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Very Poor [3] count -&gt;  4547</a:t>
            </a:r>
            <a:endParaRPr lang="en-US" altLang="en-US" sz="12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29640" y="49307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2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Better Off [0] count -&gt; 351 </a:t>
            </a:r>
            <a:endParaRPr sz="12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2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Middle [1] count -&gt; 391 </a:t>
            </a:r>
            <a:endParaRPr sz="12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2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Poor [2] count -&gt; 423 </a:t>
            </a:r>
            <a:endParaRPr sz="12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2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Very Poor [3] count -&gt; 402</a:t>
            </a:r>
            <a:endParaRPr sz="12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n c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3670" y="97155"/>
            <a:ext cx="5934710" cy="5001895"/>
          </a:xfrm>
          <a:prstGeom prst="rect">
            <a:avLst/>
          </a:prstGeom>
        </p:spPr>
      </p:pic>
      <p:pic>
        <p:nvPicPr>
          <p:cNvPr id="7" name="Content Placeholder 6" descr="ann loss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7690" y="2697480"/>
            <a:ext cx="5184775" cy="41605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467725" y="1224915"/>
            <a:ext cx="1631315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Balanced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47090" y="1825625"/>
            <a:ext cx="5162550" cy="4351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22145"/>
            <a:ext cx="5181600" cy="41579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958080" y="929640"/>
            <a:ext cx="1631315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Balanced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57035" y="2700020"/>
            <a:ext cx="5181600" cy="415798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730" y="602615"/>
            <a:ext cx="5162550" cy="43516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689340" y="1283970"/>
            <a:ext cx="1631315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Balanced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58585" y="2607945"/>
            <a:ext cx="5181600" cy="41579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3450" y="528320"/>
            <a:ext cx="5162550" cy="43516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054975" y="1283970"/>
            <a:ext cx="1631315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Balanced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92570" y="2670175"/>
            <a:ext cx="5181600" cy="40925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803275"/>
            <a:ext cx="5181600" cy="43072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054975" y="1283970"/>
            <a:ext cx="1631315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Imbalanced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17030" y="2160270"/>
            <a:ext cx="5181600" cy="41579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7970" y="580390"/>
            <a:ext cx="5181600" cy="43072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054975" y="1283970"/>
            <a:ext cx="1631315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Imbalanced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24600" y="2443480"/>
            <a:ext cx="5181600" cy="41579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400" y="371475"/>
            <a:ext cx="5181600" cy="43072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054975" y="1283970"/>
            <a:ext cx="1631315" cy="394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Imbalanced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WPS Presentation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Consolas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WPS_1695916784</cp:lastModifiedBy>
  <cp:revision>7</cp:revision>
  <dcterms:created xsi:type="dcterms:W3CDTF">2025-07-24T16:59:00Z</dcterms:created>
  <dcterms:modified xsi:type="dcterms:W3CDTF">2025-07-25T12:59:00Z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B39709E9D763474982DDD1C3863057C5_11</vt:lpwstr>
  </property>
  <property fmtid="{D5CDD505-2E9C-101B-9397-08002B2CF9AE}" pid="3" name="KSOProductBuildVer">
    <vt:lpwstr>1033-12.2.0.21546</vt:lpwstr>
  </property>
</Properties>
</file>