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48FFA-8F51-EF4F-8C83-70307A7A8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F881C-CF2A-6A41-8373-3CC70A103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E251D-D8D5-3F43-A3F3-A3ADCC36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7224-3F91-DE4F-B62F-226280E7D7A4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74739-484A-0C46-9395-8B0BF836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563B3-F8A3-9B48-8BD6-CA0C9D65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1CCB-F01D-8944-AED4-28F7D319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1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BC299-8B19-0544-B8BD-B7D06ACA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5B163-4D65-A849-BA7E-A376B9638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784AC-1621-8144-B8CD-EAA386B3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7224-3F91-DE4F-B62F-226280E7D7A4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8CE28-1711-FA45-8FD7-E788AF1E1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90E1A-4EAC-E04F-A8BC-59C46337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1CCB-F01D-8944-AED4-28F7D319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1BF8D6-BBA6-0E4C-A09F-62FBA63B1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4EC83-21F4-9E44-8B81-2AF72D4BF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D51EF-23FC-A54F-9D48-71E8F6D78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7224-3F91-DE4F-B62F-226280E7D7A4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3D6A5-8D69-8E46-854D-A99F6AA4D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B0D46-23E8-8542-9B63-EF5EDB0B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1CCB-F01D-8944-AED4-28F7D319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7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C867-B92B-EE43-998C-356CCBE2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B42CA-1A44-E145-BC76-06FDAB96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F7F95-6171-134B-9821-3F6194A4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7224-3F91-DE4F-B62F-226280E7D7A4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C2EAB-56C8-B74B-9183-858CC233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C098A-231C-5943-BE41-A1F3110A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1CCB-F01D-8944-AED4-28F7D319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C43B-DA53-9147-B2F8-AAEEE15F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556F7-8699-C349-A0D7-AB798C1AB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4B0F0-0566-AB47-8572-0FCD2AB8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7224-3F91-DE4F-B62F-226280E7D7A4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B6327-A5A0-464D-A878-F1A6150B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D543A-E22A-5F4F-B79B-5D99A1ED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1CCB-F01D-8944-AED4-28F7D319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5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79C7-9364-D641-978C-A783D146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555D0-89AA-9C4E-9F2F-BD28266A1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BDBD4-480E-8C4B-AF8D-E61C0259E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25514-E263-1643-9593-604E8935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7224-3F91-DE4F-B62F-226280E7D7A4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8213E-CADF-CD44-84B9-C08F3BA9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16C58-AFD4-FC4E-A39F-FC0E1620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1CCB-F01D-8944-AED4-28F7D319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1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D9D0D-AB8A-A24F-BA88-79F9668B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DC85F-811D-0645-AD37-2B983CF6B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05BD6-4FE4-E94A-BA28-68D9244DA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C38EA-6D5E-0E46-A682-76AC19EBD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9D262-9A83-934A-BB0B-C9B3BBDF8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B86FF-1F1A-7940-BD5F-168D81E9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7224-3F91-DE4F-B62F-226280E7D7A4}" type="datetimeFigureOut">
              <a:rPr lang="en-US" smtClean="0"/>
              <a:t>4/18/19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F89B8-C3B4-EA44-BBB1-2B4325AD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6D918-FE4A-474B-AAD4-CB69712C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1CCB-F01D-8944-AED4-28F7D319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2463-1CD6-6742-A4A1-B55191D8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683BB-9D18-094C-A431-D07A42CE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7224-3F91-DE4F-B62F-226280E7D7A4}" type="datetimeFigureOut">
              <a:rPr lang="en-US" smtClean="0"/>
              <a:t>4/18/19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60B18-1830-E442-82A2-3312B513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90242-C6A7-1143-BACE-08E2FE46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1CCB-F01D-8944-AED4-28F7D319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7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9762F-D32E-6949-9C6E-256BA451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7224-3F91-DE4F-B62F-226280E7D7A4}" type="datetimeFigureOut">
              <a:rPr lang="en-US" smtClean="0"/>
              <a:t>4/18/19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4560C-C03E-754F-A990-59D3466A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23F7E-0BB4-8F4F-A1A8-2166BF0C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1CCB-F01D-8944-AED4-28F7D319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8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E8882-A2B2-AC4A-9593-03A0066C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45714-A5AF-A241-994A-853AD900D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51499-1C7F-9F43-AD0C-7F2228CB0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15C87-3736-9C44-8CCC-231E67FC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7224-3F91-DE4F-B62F-226280E7D7A4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D8DBE-A06A-7E45-B83E-83DCDC4F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15374-222B-AF4F-91D7-814752088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1CCB-F01D-8944-AED4-28F7D319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9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6CEB-20F0-A849-9E0A-1693E7DD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62434A-EB4E-BD41-A5B2-86EE89E1E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AD376-0C35-B74B-BBD6-7A741586A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F07E5-71A7-D84F-9591-3D0759BA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7224-3F91-DE4F-B62F-226280E7D7A4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B4739-C48D-2444-B527-6D3D861B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4C206-4125-924B-93A1-8BD73A23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1CCB-F01D-8944-AED4-28F7D319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4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EF337-A8F7-1941-89EC-684C4D66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BDB6F-CBE5-2C40-A5B8-CF70979D2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C4BB-18D6-F447-A2FB-DFFF365ED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D7224-3F91-DE4F-B62F-226280E7D7A4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B95F8-CB3E-1541-A1CE-12D4F9263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634C4-988A-3F4E-962A-B5F9FE644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11CCB-F01D-8944-AED4-28F7D319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2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2DE8C4-AE1F-214C-9352-2D0F9B77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en-US" dirty="0"/>
              <a:t>Encoder (compression)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723148-6593-1243-9672-9F19A0DF4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56" y="1004698"/>
            <a:ext cx="10072687" cy="48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5A1E-8ED2-CB4B-AADA-9F7A64A6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761"/>
          </a:xfrm>
        </p:spPr>
        <p:txBody>
          <a:bodyPr/>
          <a:lstStyle/>
          <a:p>
            <a:r>
              <a:rPr lang="en-US" dirty="0"/>
              <a:t>Decoder (decompression)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43D2EE-E5E0-2D4C-BF00-B55F43209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033108"/>
            <a:ext cx="9372600" cy="545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5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AC3C-6F41-374D-B31C-960C4708C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40"/>
            <a:ext cx="10515600" cy="908504"/>
          </a:xfrm>
        </p:spPr>
        <p:txBody>
          <a:bodyPr>
            <a:normAutofit/>
          </a:bodyPr>
          <a:lstStyle/>
          <a:p>
            <a:r>
              <a:rPr lang="en-US" sz="3200" dirty="0"/>
              <a:t>Autoencoder (by stacking convolutional layers)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85BC2-3BE0-9649-86C1-41BD5AB9F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3513"/>
            <a:ext cx="10490389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7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Encoder (compression)</vt:lpstr>
      <vt:lpstr>Decoder (decompression)</vt:lpstr>
      <vt:lpstr>Autoencoder (by stacking convolutional layers)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Encoder (compression)</dc:title>
  <dc:creator>Didi Chi</dc:creator>
  <cp:lastModifiedBy>Didi Chi</cp:lastModifiedBy>
  <cp:revision>2</cp:revision>
  <cp:lastPrinted>2019-04-18T13:17:47Z</cp:lastPrinted>
  <dcterms:created xsi:type="dcterms:W3CDTF">2019-04-18T13:05:57Z</dcterms:created>
  <dcterms:modified xsi:type="dcterms:W3CDTF">2019-04-18T13:17:55Z</dcterms:modified>
</cp:coreProperties>
</file>