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37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089BCF2-422D-4A1E-9208-5B9DDE49703B}" type="datetime1">
              <a:rPr lang="fr-FR" smtClean="0"/>
              <a:t>19/05/2019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690DCC5C-9F71-4B66-BAFF-9DADF299541F}" type="datetime1">
              <a:rPr lang="fr-FR" smtClean="0"/>
              <a:pPr/>
              <a:t>19/05/2019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935E2820-AFE1-45FA-949E-17BDB534E1DC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935E2820-AFE1-45FA-949E-17BDB534E1DC}" type="slidenum">
              <a:rPr lang="fr-FR" smtClean="0"/>
              <a:pPr algn="r" rtl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77542409-6A04-4DC6-AC3A-D3758287A8F2}" type="slidenum">
              <a:rPr lang="fr-FR" smtClean="0"/>
              <a:pPr algn="r" rtl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208547" y="6505078"/>
            <a:ext cx="100906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</a:defRPr>
            </a:lvl1pPr>
          </a:lstStyle>
          <a:p>
            <a:fld id="{C15B48F6-24BB-446E-AB0B-F370893007B3}" type="datetime1">
              <a:rPr lang="fr-FR" smtClean="0"/>
              <a:pPr/>
              <a:t>19/05/2019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4B28BF-96CF-44BB-8FDB-5A8C72769E3C}" type="datetime1">
              <a:rPr lang="fr-FR" smtClean="0"/>
              <a:pPr/>
              <a:t>19/05/2019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 rtlCol="0"/>
          <a:lstStyle/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C383049-4273-4066-95B8-F6C574AB69D0}" type="datetime1">
              <a:rPr lang="fr-FR" smtClean="0"/>
              <a:pPr/>
              <a:t>19/05/2019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transition spd="slow">
    <p:push dir="u"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CAB2EB0-87B6-4E28-952D-842D7381E432}" type="datetime1">
              <a:rPr lang="fr-FR" smtClean="0"/>
              <a:pPr/>
              <a:t>19/05/2019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rtlCol="0" anchor="b">
            <a:normAutofit/>
          </a:bodyPr>
          <a:lstStyle>
            <a:lvl1pPr algn="l" rtl="0">
              <a:defRPr sz="52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838871-19B5-4207-9D66-59F5A0558166}" type="datetime1">
              <a:rPr lang="fr-FR" smtClean="0"/>
              <a:pPr/>
              <a:t>19/05/2019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 rtlCol="0"/>
          <a:lstStyle/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 rtlCol="0"/>
          <a:lstStyle/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60B2DD-5DD0-4C5A-BCB8-B08E3DB10051}" type="datetime1">
              <a:rPr lang="fr-FR" smtClean="0"/>
              <a:pPr/>
              <a:t>19/05/2019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 rtlCol="0"/>
          <a:lstStyle/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 rtlCol="0"/>
          <a:lstStyle/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AFC351-EFE5-4F55-867A-9407A3D41921}" type="datetime1">
              <a:rPr lang="fr-FR" smtClean="0"/>
              <a:pPr/>
              <a:t>19/05/2019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3079562-B1BF-428A-A450-45397DD357E9}" type="datetime1">
              <a:rPr lang="fr-FR" smtClean="0"/>
              <a:pPr/>
              <a:t>19/05/2019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358C6C-FEFC-4BE4-90CB-75D3FA5B19D2}" type="datetime1">
              <a:rPr lang="fr-FR" smtClean="0"/>
              <a:pPr/>
              <a:t>19/05/2019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44C40B-71E0-4073-8D9C-5017DB1B7111}" type="datetime1">
              <a:rPr lang="fr-FR" smtClean="0"/>
              <a:pPr/>
              <a:t>19/05/2019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52EA2E1-848B-4B87-A648-92FA9B82E855}" type="datetime1">
              <a:rPr lang="fr-FR" smtClean="0"/>
              <a:pPr/>
              <a:t>19/05/2019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208547" y="6505078"/>
            <a:ext cx="100906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</a:defRPr>
            </a:lvl1pPr>
          </a:lstStyle>
          <a:p>
            <a:fld id="{C15B48F6-24BB-446E-AB0B-F370893007B3}" type="datetime1">
              <a:rPr lang="fr-FR" smtClean="0"/>
              <a:pPr/>
              <a:t>19/05/2019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 b="1">
                <a:solidFill>
                  <a:srgbClr val="AB3C19"/>
                </a:solidFill>
              </a:defRPr>
            </a:lvl1pPr>
          </a:lstStyle>
          <a:p>
            <a:pPr rtl="0"/>
            <a:fld id="{8FDBFFB2-86D9-4B8F-A59A-553A60B94BB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Bien vivre avec le Soleil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 smtClean="0"/>
              <a:t>Mohamed Ali </a:t>
            </a:r>
            <a:r>
              <a:rPr lang="en-US" dirty="0" err="1" smtClean="0"/>
              <a:t>Guelzim</a:t>
            </a:r>
            <a:r>
              <a:rPr lang="en-US" dirty="0" smtClean="0"/>
              <a:t>, Adam </a:t>
            </a:r>
            <a:r>
              <a:rPr lang="en-US" dirty="0" err="1" smtClean="0"/>
              <a:t>Chaibi</a:t>
            </a:r>
            <a:r>
              <a:rPr lang="en-US" dirty="0" smtClean="0"/>
              <a:t> et </a:t>
            </a:r>
            <a:r>
              <a:rPr lang="en-US" dirty="0" err="1" smtClean="0"/>
              <a:t>Boutaib</a:t>
            </a:r>
            <a:r>
              <a:rPr lang="en-US" dirty="0" smtClean="0"/>
              <a:t> </a:t>
            </a:r>
            <a:r>
              <a:rPr lang="en-US" dirty="0" err="1" smtClean="0"/>
              <a:t>Ghali</a:t>
            </a:r>
            <a:r>
              <a:rPr lang="en-US" dirty="0" smtClean="0"/>
              <a:t> Omar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9997" y="2967335"/>
            <a:ext cx="4532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Fortifier les os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5821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1180" y="2551837"/>
            <a:ext cx="71096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permet de ré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duire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la </a:t>
            </a:r>
          </a:p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pression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art</a:t>
            </a:r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rielle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5299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9721" y="2551837"/>
            <a:ext cx="65325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amé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liore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notre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</a:t>
            </a:r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è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immunitaire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6172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6403" y="2967335"/>
            <a:ext cx="8379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apaise la fatigue oculaire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0558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9173" y="2551837"/>
            <a:ext cx="105336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aide à guérir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certaines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maladies</a:t>
            </a:r>
            <a:endParaRPr lang="fr-F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la 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peau</a:t>
            </a:r>
            <a:endParaRPr lang="fr-FR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7634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risques</a:t>
            </a:r>
            <a:r>
              <a:rPr lang="en-US" dirty="0" smtClean="0"/>
              <a:t> li</a:t>
            </a:r>
            <a:r>
              <a:rPr lang="fr-FR" dirty="0" smtClean="0"/>
              <a:t>é</a:t>
            </a:r>
            <a:r>
              <a:rPr lang="en-US" dirty="0" smtClean="0"/>
              <a:t>s au Soleil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192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rayons</a:t>
            </a:r>
            <a:r>
              <a:rPr lang="en-US" dirty="0" smtClean="0"/>
              <a:t> UV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006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6676" y="2967335"/>
            <a:ext cx="5378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rayons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UV-A</a:t>
            </a:r>
            <a:endParaRPr lang="fr-FR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8205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6675" y="2967335"/>
            <a:ext cx="5378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rayons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UV-B</a:t>
            </a:r>
            <a:endParaRPr lang="fr-FR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0762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56" y="967278"/>
            <a:ext cx="9846887" cy="492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04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Introduction</a:t>
            </a:r>
            <a:endParaRPr lang="fr-FR" dirty="0" smtClean="0"/>
          </a:p>
          <a:p>
            <a:pPr rtl="0"/>
            <a:r>
              <a:rPr lang="en-US" dirty="0" smtClean="0"/>
              <a:t>Les </a:t>
            </a:r>
            <a:r>
              <a:rPr lang="en-US" dirty="0" err="1" smtClean="0"/>
              <a:t>rayons</a:t>
            </a:r>
            <a:r>
              <a:rPr lang="en-US" dirty="0" smtClean="0"/>
              <a:t> UV</a:t>
            </a:r>
            <a:endParaRPr lang="fr-FR" dirty="0" smtClean="0"/>
          </a:p>
          <a:p>
            <a:pPr rtl="0"/>
            <a:r>
              <a:rPr lang="fr-FR" dirty="0" smtClean="0"/>
              <a:t>Les bienfaits du Soleil</a:t>
            </a:r>
          </a:p>
          <a:p>
            <a:pPr rtl="0"/>
            <a:r>
              <a:rPr lang="en-US" dirty="0" smtClean="0"/>
              <a:t>Les </a:t>
            </a:r>
            <a:r>
              <a:rPr lang="en-US" dirty="0" err="1" smtClean="0"/>
              <a:t>risques</a:t>
            </a:r>
            <a:r>
              <a:rPr lang="en-US" dirty="0" smtClean="0"/>
              <a:t> li</a:t>
            </a:r>
            <a:r>
              <a:rPr lang="fr-FR" dirty="0" smtClean="0"/>
              <a:t>é</a:t>
            </a:r>
            <a:r>
              <a:rPr lang="en-US" dirty="0" smtClean="0"/>
              <a:t>s au Soleil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Coups de Soleil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1856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Bien vivre avec le Soleil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2" y="863553"/>
            <a:ext cx="7091361" cy="838200"/>
          </a:xfrm>
        </p:spPr>
        <p:txBody>
          <a:bodyPr/>
          <a:lstStyle/>
          <a:p>
            <a:r>
              <a:rPr lang="en-US" dirty="0" smtClean="0"/>
              <a:t>C’</a:t>
            </a:r>
            <a:r>
              <a:rPr lang="fr-FR" dirty="0" smtClean="0"/>
              <a:t>é</a:t>
            </a:r>
            <a:r>
              <a:rPr lang="en-US" dirty="0" err="1" smtClean="0"/>
              <a:t>tait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065212" y="4734323"/>
            <a:ext cx="7091361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Merci </a:t>
            </a:r>
            <a:r>
              <a:rPr lang="fr-FR" dirty="0" smtClean="0"/>
              <a:t>à </a:t>
            </a:r>
            <a:r>
              <a:rPr lang="en-US" dirty="0" err="1" smtClean="0"/>
              <a:t>tous</a:t>
            </a:r>
            <a:r>
              <a:rPr lang="en-US" dirty="0" smtClean="0"/>
              <a:t> pour </a:t>
            </a:r>
            <a:r>
              <a:rPr lang="en-US" dirty="0" err="1" smtClean="0"/>
              <a:t>votre</a:t>
            </a:r>
            <a:r>
              <a:rPr lang="en-US" dirty="0" smtClean="0"/>
              <a:t>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5981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9547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rayons</a:t>
            </a:r>
            <a:r>
              <a:rPr lang="en-US" dirty="0" smtClean="0"/>
              <a:t> UV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568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15041" y="249724"/>
            <a:ext cx="9372600" cy="1200416"/>
          </a:xfrm>
        </p:spPr>
        <p:txBody>
          <a:bodyPr/>
          <a:lstStyle/>
          <a:p>
            <a:r>
              <a:rPr lang="en-US" dirty="0" smtClean="0"/>
              <a:t>Les types de </a:t>
            </a:r>
            <a:r>
              <a:rPr lang="en-US" dirty="0" err="1" smtClean="0"/>
              <a:t>rayons</a:t>
            </a:r>
            <a:r>
              <a:rPr lang="en-US" dirty="0" smtClean="0"/>
              <a:t> UV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14094" y="1600200"/>
            <a:ext cx="5763811" cy="823912"/>
          </a:xfrm>
        </p:spPr>
        <p:txBody>
          <a:bodyPr/>
          <a:lstStyle/>
          <a:p>
            <a:r>
              <a:rPr lang="en-US" dirty="0" smtClean="0"/>
              <a:t>UV-A                        UV-B                         UV-C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5" y="2519096"/>
            <a:ext cx="5763810" cy="3842540"/>
          </a:xfrm>
        </p:spPr>
      </p:pic>
    </p:spTree>
    <p:extLst>
      <p:ext uri="{BB962C8B-B14F-4D97-AF65-F5344CB8AC3E}">
        <p14:creationId xmlns:p14="http://schemas.microsoft.com/office/powerpoint/2010/main" val="1565907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Indice</a:t>
            </a:r>
            <a:r>
              <a:rPr lang="en-US" dirty="0" smtClean="0"/>
              <a:t> UV : Le tableau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874639"/>
              </p:ext>
            </p:extLst>
          </p:nvPr>
        </p:nvGraphicFramePr>
        <p:xfrm>
          <a:off x="2208213" y="1600200"/>
          <a:ext cx="9372600" cy="515047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69083"/>
                <a:gridCol w="1339403"/>
                <a:gridCol w="4868214"/>
                <a:gridCol w="1895900"/>
              </a:tblGrid>
              <a:tr h="746438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Indice</a:t>
                      </a:r>
                      <a:r>
                        <a:rPr lang="fr-FR" baseline="0" noProof="0" dirty="0" smtClean="0"/>
                        <a:t> UV</a:t>
                      </a:r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Niveau de risque</a:t>
                      </a:r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Que faire</a:t>
                      </a:r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Niveau de brulure</a:t>
                      </a:r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438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1-2</a:t>
                      </a:r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Bas</a:t>
                      </a:r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Vous pouvez sortir sans protection</a:t>
                      </a:r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Nul</a:t>
                      </a:r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438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3-4-5</a:t>
                      </a:r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Modéré</a:t>
                      </a:r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Restez</a:t>
                      </a:r>
                      <a:r>
                        <a:rPr lang="fr-FR" baseline="0" noProof="0" dirty="0" smtClean="0"/>
                        <a:t> à l’ombre a midi.</a:t>
                      </a:r>
                    </a:p>
                    <a:p>
                      <a:r>
                        <a:rPr lang="fr-FR" baseline="0" noProof="0" dirty="0" smtClean="0"/>
                        <a:t>Portez un chapeau, un T-Shirt et enduisez vous de crème solaire.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438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6-7</a:t>
                      </a:r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Élevé</a:t>
                      </a:r>
                    </a:p>
                    <a:p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Restez</a:t>
                      </a:r>
                      <a:r>
                        <a:rPr lang="fr-FR" baseline="0" noProof="0" dirty="0" smtClean="0"/>
                        <a:t> à l’ombre pendant les heures du midi. Portez un chapeau, un T-Shirt et enduisez vous de crème solaire.</a:t>
                      </a:r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438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8-9-10-11+</a:t>
                      </a:r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Très</a:t>
                      </a:r>
                      <a:r>
                        <a:rPr lang="fr-FR" baseline="0" noProof="0" dirty="0" smtClean="0"/>
                        <a:t> élevé</a:t>
                      </a:r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Restez a l’intérieur pendant les heures du midi. Un chapeau</a:t>
                      </a:r>
                      <a:r>
                        <a:rPr lang="fr-FR" baseline="0" noProof="0" dirty="0" smtClean="0"/>
                        <a:t>, un T-Shirt et de la crème solaire sont une nécessité absolue.</a:t>
                      </a:r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Important et rapide</a:t>
                      </a:r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438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11-16</a:t>
                      </a:r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Extrême</a:t>
                      </a:r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Restez a l’intérieur pendant les heures du midi. Un chapeau</a:t>
                      </a:r>
                      <a:r>
                        <a:rPr lang="fr-FR" baseline="0" noProof="0" dirty="0" smtClean="0"/>
                        <a:t>, un T-Shirt et de la crème solaire sont une nécessité absolue.</a:t>
                      </a:r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Important et très rapide</a:t>
                      </a:r>
                      <a:endParaRPr lang="fr-FR" noProof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258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se </a:t>
            </a:r>
            <a:r>
              <a:rPr lang="fr-FR" dirty="0" smtClean="0"/>
              <a:t>protéger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9495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Bienfaits</a:t>
            </a:r>
            <a:r>
              <a:rPr lang="en-US" dirty="0" smtClean="0"/>
              <a:t> pour la </a:t>
            </a:r>
            <a:r>
              <a:rPr lang="en-US" dirty="0" err="1" smtClean="0"/>
              <a:t>sant</a:t>
            </a:r>
            <a:r>
              <a:rPr lang="fr-FR" dirty="0" smtClean="0"/>
              <a:t>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692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bienfaits</a:t>
            </a:r>
            <a:r>
              <a:rPr lang="en-US" dirty="0" smtClean="0"/>
              <a:t> du Soleil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471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eux d’enfants 16: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270_TF03461883_TF03461883.potx" id="{DEFD68A2-AA2E-4C1F-A462-C6ACD99B933D}" vid="{C1F01F1A-A23F-4193-B489-F6F2081A4218}"/>
    </a:ext>
  </a:extLst>
</a:theme>
</file>

<file path=ppt/theme/theme2.xml><?xml version="1.0" encoding="utf-8"?>
<a:theme xmlns:a="http://schemas.openxmlformats.org/drawingml/2006/main" name="Thème Offic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de présentation pédagogique Enfants qui jouent (dessins, grand écran)</Template>
  <TotalTime>34</TotalTime>
  <Words>254</Words>
  <Application>Microsoft Office PowerPoint</Application>
  <PresentationFormat>Grand écran</PresentationFormat>
  <Paragraphs>56</Paragraphs>
  <Slides>21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4" baseType="lpstr">
      <vt:lpstr>Euphemia</vt:lpstr>
      <vt:lpstr>Wingdings</vt:lpstr>
      <vt:lpstr>Jeux d’enfants 16:9</vt:lpstr>
      <vt:lpstr>Bien vivre avec le Soleil</vt:lpstr>
      <vt:lpstr>Sommaire</vt:lpstr>
      <vt:lpstr>Introduction</vt:lpstr>
      <vt:lpstr>Les rayons UV</vt:lpstr>
      <vt:lpstr>Les types de rayons UV</vt:lpstr>
      <vt:lpstr>Indice UV : Le tableau</vt:lpstr>
      <vt:lpstr>Comment se protéger </vt:lpstr>
      <vt:lpstr>Bienfaits pour la santé</vt:lpstr>
      <vt:lpstr>Les bienfaits du Soleil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risques liés au Soleil</vt:lpstr>
      <vt:lpstr>Les rayons UV</vt:lpstr>
      <vt:lpstr>Présentation PowerPoint</vt:lpstr>
      <vt:lpstr>Présentation PowerPoint</vt:lpstr>
      <vt:lpstr>Présentation PowerPoint</vt:lpstr>
      <vt:lpstr>Coups de Soleil</vt:lpstr>
      <vt:lpstr>Bien vivre avec le Soleil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 vivre avec le Soleil</dc:title>
  <dc:creator>SONY</dc:creator>
  <cp:lastModifiedBy>SONY</cp:lastModifiedBy>
  <cp:revision>4</cp:revision>
  <dcterms:created xsi:type="dcterms:W3CDTF">2019-05-19T17:58:01Z</dcterms:created>
  <dcterms:modified xsi:type="dcterms:W3CDTF">2019-05-19T18:32:28Z</dcterms:modified>
</cp:coreProperties>
</file>