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1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15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27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9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72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70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0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19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7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EFBD-2F45-4FB4-85E9-B95A19F16422}" type="datetimeFigureOut">
              <a:rPr lang="fr-FR" smtClean="0"/>
              <a:t>30/05/2019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B010-DDF5-40FC-9BB2-6A7F749BF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8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ar-MA" dirty="0" smtClean="0">
                <a:latin typeface="Mirza" panose="00000500000000000000" pitchFamily="2" charset="-78"/>
                <a:ea typeface="Amiri" panose="00000500000000000000" pitchFamily="2" charset="-78"/>
                <a:cs typeface="Mirza" panose="00000500000000000000" pitchFamily="2" charset="-78"/>
              </a:rPr>
              <a:t>الموارد المعدنية و الطاقات </a:t>
            </a:r>
            <a:r>
              <a:rPr lang="ar-MA" dirty="0" err="1" smtClean="0">
                <a:latin typeface="Mirza" panose="00000500000000000000" pitchFamily="2" charset="-78"/>
                <a:ea typeface="Amiri" panose="00000500000000000000" pitchFamily="2" charset="-78"/>
                <a:cs typeface="Mirza" panose="00000500000000000000" pitchFamily="2" charset="-78"/>
              </a:rPr>
              <a:t>المتجدة</a:t>
            </a:r>
            <a:r>
              <a:rPr lang="ar-MA" dirty="0" smtClean="0">
                <a:latin typeface="Mirza" panose="00000500000000000000" pitchFamily="2" charset="-78"/>
                <a:ea typeface="Amiri" panose="00000500000000000000" pitchFamily="2" charset="-78"/>
                <a:cs typeface="Mirza" panose="00000500000000000000" pitchFamily="2" charset="-78"/>
              </a:rPr>
              <a:t> في المغرب</a:t>
            </a:r>
            <a:endParaRPr lang="fr-FR" dirty="0">
              <a:latin typeface="Mirza" panose="00000500000000000000" pitchFamily="2" charset="-78"/>
              <a:ea typeface="Amiri" panose="00000500000000000000" pitchFamily="2" charset="-78"/>
              <a:cs typeface="Mirza" panose="00000500000000000000" pitchFamily="2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ar-MA" dirty="0" smtClean="0">
                <a:latin typeface="Mirza" panose="00000500000000000000" pitchFamily="2" charset="-78"/>
                <a:ea typeface="Amiri" panose="00000500000000000000" pitchFamily="2" charset="-78"/>
                <a:cs typeface="Mirza" panose="00000500000000000000" pitchFamily="2" charset="-78"/>
              </a:rPr>
              <a:t>من إنتاج بوطيب غالي عمر</a:t>
            </a:r>
            <a:endParaRPr lang="fr-FR" dirty="0">
              <a:latin typeface="Mirza" panose="00000500000000000000" pitchFamily="2" charset="-78"/>
              <a:ea typeface="Amiri" panose="00000500000000000000" pitchFamily="2" charset="-78"/>
              <a:cs typeface="Mirz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83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>
                <a:latin typeface="Mirza" panose="00000500000000000000" pitchFamily="2" charset="-78"/>
                <a:cs typeface="Mirza" panose="00000500000000000000" pitchFamily="2" charset="-78"/>
              </a:rPr>
              <a:t>تصدير</a:t>
            </a:r>
            <a:endParaRPr lang="fr-FR" dirty="0">
              <a:latin typeface="Mirza" panose="00000500000000000000" pitchFamily="2" charset="-78"/>
              <a:cs typeface="Mirz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60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>
                <a:latin typeface="Mirza" panose="00000500000000000000" pitchFamily="2" charset="-78"/>
                <a:ea typeface="Amiri" panose="00000500000000000000" pitchFamily="2" charset="-78"/>
                <a:cs typeface="Mirza" panose="00000500000000000000" pitchFamily="2" charset="-78"/>
              </a:rPr>
              <a:t>الموارد المعدنية</a:t>
            </a:r>
            <a:endParaRPr lang="fr-FR" dirty="0">
              <a:latin typeface="Mirza" panose="00000500000000000000" pitchFamily="2" charset="-78"/>
              <a:cs typeface="Mirza" panose="00000500000000000000" pitchFamily="2" charset="-78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>
                <a:latin typeface="Mirza" panose="00000500000000000000" pitchFamily="2" charset="-78"/>
                <a:cs typeface="Mirza" panose="00000500000000000000" pitchFamily="2" charset="-78"/>
              </a:rPr>
              <a:t>مقدمة</a:t>
            </a:r>
            <a:endParaRPr lang="fr-FR" dirty="0">
              <a:latin typeface="Mirza" panose="00000500000000000000" pitchFamily="2" charset="-78"/>
              <a:cs typeface="Mirz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480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err="1" smtClean="0">
                <a:latin typeface="Mirza" panose="00000500000000000000" pitchFamily="2" charset="-78"/>
                <a:cs typeface="Mirza" panose="00000500000000000000" pitchFamily="2" charset="-78"/>
              </a:rPr>
              <a:t>تنضيم</a:t>
            </a:r>
            <a:r>
              <a:rPr lang="ar-MA" dirty="0" smtClean="0">
                <a:latin typeface="Mirza" panose="00000500000000000000" pitchFamily="2" charset="-78"/>
                <a:cs typeface="Mirza" panose="00000500000000000000" pitchFamily="2" charset="-78"/>
              </a:rPr>
              <a:t> نشاط التعدين</a:t>
            </a:r>
            <a:endParaRPr lang="fr-FR" dirty="0">
              <a:latin typeface="Mirza" panose="00000500000000000000" pitchFamily="2" charset="-78"/>
              <a:cs typeface="Mirz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1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>
                <a:latin typeface="Mirza" panose="00000500000000000000" pitchFamily="2" charset="-78"/>
                <a:cs typeface="Mirza" panose="00000500000000000000" pitchFamily="2" charset="-78"/>
              </a:rPr>
              <a:t>الاحتياطيات الوطنية تحت الأرض</a:t>
            </a:r>
            <a:endParaRPr lang="fr-FR" dirty="0">
              <a:latin typeface="Mirza" panose="00000500000000000000" pitchFamily="2" charset="-78"/>
              <a:cs typeface="Mirz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966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>
                <a:latin typeface="Mirza" panose="00000500000000000000" pitchFamily="2" charset="-78"/>
                <a:cs typeface="Mirza" panose="00000500000000000000" pitchFamily="2" charset="-78"/>
              </a:rPr>
              <a:t>بعد </a:t>
            </a:r>
            <a:r>
              <a:rPr lang="ar-MA" dirty="0" err="1" smtClean="0">
                <a:latin typeface="Mirza" panose="00000500000000000000" pitchFamily="2" charset="-78"/>
                <a:cs typeface="Mirza" panose="00000500000000000000" pitchFamily="2" charset="-78"/>
              </a:rPr>
              <a:t>الإستقلال</a:t>
            </a:r>
            <a:endParaRPr lang="fr-FR" dirty="0">
              <a:latin typeface="Mirza" panose="00000500000000000000" pitchFamily="2" charset="-78"/>
              <a:cs typeface="Mirz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985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>
                <a:latin typeface="Mirza" panose="00000500000000000000" pitchFamily="2" charset="-78"/>
                <a:ea typeface="Amiri" panose="00000500000000000000" pitchFamily="2" charset="-78"/>
                <a:cs typeface="Mirza" panose="00000500000000000000" pitchFamily="2" charset="-78"/>
              </a:rPr>
              <a:t>الطاقات </a:t>
            </a:r>
            <a:r>
              <a:rPr lang="ar-MA" dirty="0" err="1" smtClean="0">
                <a:latin typeface="Mirza" panose="00000500000000000000" pitchFamily="2" charset="-78"/>
                <a:ea typeface="Amiri" panose="00000500000000000000" pitchFamily="2" charset="-78"/>
                <a:cs typeface="Mirza" panose="00000500000000000000" pitchFamily="2" charset="-78"/>
              </a:rPr>
              <a:t>المتجدة</a:t>
            </a:r>
            <a:endParaRPr lang="fr-FR" dirty="0">
              <a:latin typeface="Mirza" panose="00000500000000000000" pitchFamily="2" charset="-78"/>
              <a:cs typeface="Mirza" panose="00000500000000000000" pitchFamily="2" charset="-78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22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err="1" smtClean="0">
                <a:latin typeface="Mirza" panose="00000500000000000000" pitchFamily="2" charset="-78"/>
                <a:cs typeface="Mirza" panose="00000500000000000000" pitchFamily="2" charset="-78"/>
              </a:rPr>
              <a:t>الإستهلاك</a:t>
            </a:r>
            <a:endParaRPr lang="fr-FR" dirty="0">
              <a:latin typeface="Mirza" panose="00000500000000000000" pitchFamily="2" charset="-78"/>
              <a:cs typeface="Mirz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979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>
                <a:latin typeface="Mirza" panose="00000500000000000000" pitchFamily="2" charset="-78"/>
                <a:cs typeface="Mirza" panose="00000500000000000000" pitchFamily="2" charset="-78"/>
              </a:rPr>
              <a:t>مواقع البناء</a:t>
            </a:r>
            <a:endParaRPr lang="fr-FR" dirty="0">
              <a:latin typeface="Mirza" panose="00000500000000000000" pitchFamily="2" charset="-78"/>
              <a:cs typeface="Mirza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243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30</Words>
  <Application>Microsoft Office PowerPoint</Application>
  <PresentationFormat>Grand écran</PresentationFormat>
  <Paragraphs>11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Amiri</vt:lpstr>
      <vt:lpstr>Arial</vt:lpstr>
      <vt:lpstr>Calibri</vt:lpstr>
      <vt:lpstr>Calibri Light</vt:lpstr>
      <vt:lpstr>Mirza</vt:lpstr>
      <vt:lpstr>Thème Office</vt:lpstr>
      <vt:lpstr>الموارد المعدنية و الطاقات المتجدة في المغرب</vt:lpstr>
      <vt:lpstr>الموارد المعدنية</vt:lpstr>
      <vt:lpstr>مقدمة</vt:lpstr>
      <vt:lpstr>تنضيم نشاط التعدين</vt:lpstr>
      <vt:lpstr>الاحتياطيات الوطنية تحت الأرض</vt:lpstr>
      <vt:lpstr>بعد الإستقلال</vt:lpstr>
      <vt:lpstr>الطاقات المتجدة</vt:lpstr>
      <vt:lpstr>الإستهلاك</vt:lpstr>
      <vt:lpstr>مواقع البناء</vt:lpstr>
      <vt:lpstr>تصدير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ressources minerales et les energies renouvelables au Maroc</dc:title>
  <dc:creator>SONY</dc:creator>
  <cp:lastModifiedBy>SONY</cp:lastModifiedBy>
  <cp:revision>5</cp:revision>
  <dcterms:created xsi:type="dcterms:W3CDTF">2019-05-30T17:24:55Z</dcterms:created>
  <dcterms:modified xsi:type="dcterms:W3CDTF">2019-05-31T09:12:12Z</dcterms:modified>
</cp:coreProperties>
</file>