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BBD0-F8CF-4936-B556-440221E0436A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82A-4A82-483E-A1A1-1BF8A3CA9D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09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BBD0-F8CF-4936-B556-440221E0436A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82A-4A82-483E-A1A1-1BF8A3CA9D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92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BBD0-F8CF-4936-B556-440221E0436A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82A-4A82-483E-A1A1-1BF8A3CA9D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11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BBD0-F8CF-4936-B556-440221E0436A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82A-4A82-483E-A1A1-1BF8A3CA9D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45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BBD0-F8CF-4936-B556-440221E0436A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82A-4A82-483E-A1A1-1BF8A3CA9D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5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BBD0-F8CF-4936-B556-440221E0436A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82A-4A82-483E-A1A1-1BF8A3CA9D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51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BBD0-F8CF-4936-B556-440221E0436A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82A-4A82-483E-A1A1-1BF8A3CA9D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07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BBD0-F8CF-4936-B556-440221E0436A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82A-4A82-483E-A1A1-1BF8A3CA9D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0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BBD0-F8CF-4936-B556-440221E0436A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82A-4A82-483E-A1A1-1BF8A3CA9D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11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BBD0-F8CF-4936-B556-440221E0436A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82A-4A82-483E-A1A1-1BF8A3CA9D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87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BBD0-F8CF-4936-B556-440221E0436A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82A-4A82-483E-A1A1-1BF8A3CA9D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6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0BBD0-F8CF-4936-B556-440221E0436A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B182A-4A82-483E-A1A1-1BF8A3CA9D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48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MA" dirty="0" err="1" smtClean="0">
                <a:latin typeface="Mirza" panose="00000500000000000000" pitchFamily="2" charset="-78"/>
                <a:ea typeface="Amiri" panose="00000500000000000000" pitchFamily="2" charset="-78"/>
                <a:cs typeface="Mirza" panose="00000500000000000000" pitchFamily="2" charset="-78"/>
              </a:rPr>
              <a:t>إبن</a:t>
            </a:r>
            <a:r>
              <a:rPr lang="ar-MA" dirty="0" smtClean="0">
                <a:latin typeface="Mirza" panose="00000500000000000000" pitchFamily="2" charset="-78"/>
                <a:ea typeface="Amiri" panose="00000500000000000000" pitchFamily="2" charset="-78"/>
                <a:cs typeface="Mirza" panose="00000500000000000000" pitchFamily="2" charset="-78"/>
              </a:rPr>
              <a:t> الرومي في مدن الصفيح</a:t>
            </a:r>
            <a:endParaRPr lang="fr-FR" dirty="0">
              <a:latin typeface="Mirza" panose="00000500000000000000" pitchFamily="2" charset="-78"/>
              <a:ea typeface="Amiri" panose="00000500000000000000" pitchFamily="2" charset="-78"/>
              <a:cs typeface="Mirza" panose="00000500000000000000" pitchFamily="2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6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طرق العرض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2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التعريف بالقرية و </a:t>
            </a:r>
            <a:r>
              <a:rPr lang="ar-SA" dirty="0" err="1" smtClean="0"/>
              <a:t>المذينة</a:t>
            </a:r>
            <a:endParaRPr lang="fr-FR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653745"/>
              </p:ext>
            </p:extLst>
          </p:nvPr>
        </p:nvGraphicFramePr>
        <p:xfrm>
          <a:off x="2032000" y="1497505"/>
          <a:ext cx="8128000" cy="503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037190">
                <a:tc>
                  <a:txBody>
                    <a:bodyPr/>
                    <a:lstStyle/>
                    <a:p>
                      <a:pPr algn="r" rtl="1"/>
                      <a:r>
                        <a:rPr lang="ar-SA" sz="2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القرية هي مكان يجتمع فيه </a:t>
                      </a:r>
                      <a:r>
                        <a:rPr lang="ar-SA" sz="2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معموعة</a:t>
                      </a:r>
                      <a:r>
                        <a:rPr lang="ar-SA" sz="2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من الناس و يستقرون فيه، و يكونون فيها مجتمع خاص بهم، عادة ما يكون عدد سكانه يتراوح ما بين المئة و عشرة آلاف</a:t>
                      </a:r>
                      <a:r>
                        <a:rPr lang="fr-FR" sz="2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algn="r" rtl="1"/>
                      <a:r>
                        <a:rPr lang="ar-SA" sz="2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سكان القرية قد يكونون من قبيلة أو عشيرة أو عائلة واحدة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2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المدينة هي مستوطنة حضرية ذات كثافة سكانية كبيرة، ولها أهمية معينة تميزها عن المستوطنات الأخرى. يختلف تعريف المدينة من مكان إلى آخر ومن وجهة نظر إلى أخرى</a:t>
                      </a:r>
                      <a:endParaRPr lang="fr-FR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3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الكاتب</a:t>
            </a:r>
            <a:endParaRPr lang="fr-FR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2655008" cy="211441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709115" y="1422333"/>
            <a:ext cx="75341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MA" sz="2400" dirty="0" smtClean="0"/>
              <a:t>عبد الكريم برشيد كاتب صحفي ومؤلف ومخرج مسرحي وُلد سنة 1943 بمدينة .بركان شرق المغرب</a:t>
            </a:r>
            <a:endParaRPr lang="en-US" sz="2400" dirty="0" smtClean="0"/>
          </a:p>
          <a:p>
            <a:pPr algn="r" rtl="1"/>
            <a:r>
              <a:rPr lang="ar-MA" sz="2400" dirty="0" smtClean="0"/>
              <a:t>حصل على دبلوم في الإخراج المسرحي من </a:t>
            </a:r>
            <a:r>
              <a:rPr lang="ar-MA" sz="2400" dirty="0" err="1" smtClean="0"/>
              <a:t>أكادمية</a:t>
            </a:r>
            <a:r>
              <a:rPr lang="ar-MA" sz="2400" dirty="0" smtClean="0"/>
              <a:t> </a:t>
            </a:r>
            <a:r>
              <a:rPr lang="ar-MA" sz="2400" dirty="0" err="1" smtClean="0"/>
              <a:t>مونبوليي</a:t>
            </a:r>
            <a:r>
              <a:rPr lang="ar-MA" sz="2400" dirty="0" smtClean="0"/>
              <a:t> بفرنسا.</a:t>
            </a:r>
            <a:endParaRPr lang="en-US" sz="2400" dirty="0" smtClean="0"/>
          </a:p>
          <a:p>
            <a:pPr algn="r" rtl="1"/>
            <a:endParaRPr lang="en-US" sz="2400" dirty="0" smtClean="0"/>
          </a:p>
          <a:p>
            <a:pPr algn="r" rtl="1"/>
            <a:r>
              <a:rPr lang="ar-MA" sz="2400" dirty="0" smtClean="0"/>
              <a:t>من اعماله :</a:t>
            </a:r>
          </a:p>
          <a:p>
            <a:pPr algn="r" rtl="1"/>
            <a:r>
              <a:rPr lang="ar-MA" sz="2400" dirty="0" smtClean="0"/>
              <a:t>•عنترة في المرايا المكسرة</a:t>
            </a:r>
          </a:p>
          <a:p>
            <a:pPr algn="r" rtl="1"/>
            <a:r>
              <a:rPr lang="ar-MA" sz="2400" dirty="0" smtClean="0"/>
              <a:t>•الحومات</a:t>
            </a:r>
          </a:p>
          <a:p>
            <a:pPr algn="r" rtl="1"/>
            <a:r>
              <a:rPr lang="ar-MA" sz="2400" dirty="0" smtClean="0"/>
              <a:t>•السرجان والميزان</a:t>
            </a:r>
          </a:p>
          <a:p>
            <a:pPr algn="r" rtl="1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351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الشخصيات</a:t>
            </a:r>
            <a:endParaRPr lang="fr-FR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55594" y="1690688"/>
            <a:ext cx="6096000" cy="4275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b="1" u="sn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ابن الرومي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: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 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وهو بطل المسرحية، يتصف بأنه رجل عاشق للجمال، ومحبوب لدى الجميع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.</a:t>
            </a:r>
            <a:endParaRPr lang="fr-FR" sz="1100" dirty="0" smtClean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b="1" u="sn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ابن دانيال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: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 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هو بمثابة الراوي في المسرحية، وهو شيخ </a:t>
            </a:r>
            <a:r>
              <a:rPr lang="ar-SA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المخايلين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.</a:t>
            </a:r>
            <a:endParaRPr lang="fr-FR" sz="1100" dirty="0" smtClean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b="1" u="sn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دنيازاد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: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 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ابنة الشيخ ابن دانيل، وهي بمثابة مساعدة الراوي في المسرحية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.</a:t>
            </a:r>
            <a:endParaRPr lang="fr-FR" sz="1100" dirty="0" smtClean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عامل الستار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: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 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وهو رجل يتصف بسرعة الغضب، والصرامة، والعناد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.</a:t>
            </a:r>
            <a:endParaRPr lang="fr-FR" sz="1100" dirty="0" smtClean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عريب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: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 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وهي جارية تجيد نظم الشعر، والرقص، ورواية الحكايات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.</a:t>
            </a:r>
            <a:endParaRPr lang="fr-FR" sz="1100" dirty="0" smtClean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رباب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: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 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بائعة الجواري، وهي امرأة ماكرة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.</a:t>
            </a:r>
            <a:endParaRPr lang="fr-FR" sz="1100" dirty="0" smtClean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b="1" u="sn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حمدان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: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 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شاعر الحي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.</a:t>
            </a:r>
            <a:endParaRPr lang="fr-FR" sz="1100" dirty="0" smtClean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b="1" u="sn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سعدان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: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 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حكيم الحي، وكاتبه العمومي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.</a:t>
            </a:r>
            <a:endParaRPr lang="fr-FR" sz="1100" dirty="0" smtClean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b="1" u="sn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رضوان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: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 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عامل الحي، وهو الساعد الأيمن للحي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.</a:t>
            </a:r>
            <a:endParaRPr lang="fr-FR" sz="1100" dirty="0" smtClean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b="1" u="sng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جحضة</a:t>
            </a:r>
            <a:r>
              <a:rPr lang="ar-SA" b="1" u="sn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 المغني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: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 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يعمل حلاقاً وهو مولع بالغناء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.</a:t>
            </a:r>
            <a:endParaRPr lang="fr-FR" sz="11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046458"/>
            <a:ext cx="6096000" cy="35641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الزبون الأبكم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: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 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هو زبون الحلاق </a:t>
            </a:r>
            <a:r>
              <a:rPr lang="ar-SA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جحصة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، وهو أبكم وأخرس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.</a:t>
            </a:r>
            <a:endParaRPr lang="fr-FR" sz="1100" dirty="0" smtClean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عاشور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: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 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لص مجنون، وأبله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.</a:t>
            </a:r>
            <a:endParaRPr lang="fr-FR" sz="1100" dirty="0" smtClean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b="1" u="sn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دعبل الأحدب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: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 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رجل ذو حدبة، يعمل في بيع المناديل والعطور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.</a:t>
            </a:r>
            <a:endParaRPr lang="fr-FR" sz="1100" dirty="0" smtClean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b="1" u="sn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عيسى البخيل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: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 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إسكافي الحي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.</a:t>
            </a:r>
            <a:endParaRPr lang="fr-FR" sz="1100" dirty="0" smtClean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أشعب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: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 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رجل مغفل معروف في الحي باسم براديو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.</a:t>
            </a:r>
            <a:endParaRPr lang="fr-FR" sz="1100" dirty="0" smtClean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b="1" u="sn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حبابة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: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 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جارية، تعالج الطرز، وتكتب عليه الشعر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.</a:t>
            </a:r>
            <a:endParaRPr lang="fr-FR" sz="1100" dirty="0" smtClean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جوهرة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: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 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جارية تجيد الغناء، والتلحين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.</a:t>
            </a:r>
            <a:endParaRPr lang="fr-FR" sz="1100" dirty="0" smtClean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إسحاق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: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 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مقدم الحي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.</a:t>
            </a:r>
            <a:endParaRPr lang="fr-FR" sz="1100" dirty="0" smtClean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يعقوب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: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 </a:t>
            </a:r>
            <a:r>
              <a:rPr lang="ar-S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المنادي</a:t>
            </a:r>
            <a:r>
              <a:rPr lang="fr-FR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irza" panose="00000500000000000000" pitchFamily="2" charset="-78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33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err="1" smtClean="0"/>
              <a:t>ألقضايا</a:t>
            </a:r>
            <a:r>
              <a:rPr lang="ar-SA" dirty="0" smtClean="0"/>
              <a:t> الأساسية</a:t>
            </a:r>
            <a:endParaRPr lang="fr-FR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0975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إشكالية</a:t>
            </a:r>
            <a:endParaRPr lang="fr-FR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340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كيف </a:t>
            </a:r>
            <a:r>
              <a:rPr lang="ar-SA" dirty="0" err="1"/>
              <a:t>يتحدت</a:t>
            </a:r>
            <a:r>
              <a:rPr lang="ar-SA" dirty="0"/>
              <a:t> المؤلف عن </a:t>
            </a:r>
            <a:r>
              <a:rPr lang="ar-SA" dirty="0" err="1"/>
              <a:t>المذينة</a:t>
            </a:r>
            <a:r>
              <a:rPr lang="ar-SA" dirty="0"/>
              <a:t>؟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2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العرض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6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الزمان و المكان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144</Words>
  <Application>Microsoft Office PowerPoint</Application>
  <PresentationFormat>Grand écran</PresentationFormat>
  <Paragraphs>39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Amiri</vt:lpstr>
      <vt:lpstr>Arial</vt:lpstr>
      <vt:lpstr>Calibri</vt:lpstr>
      <vt:lpstr>Calibri Light</vt:lpstr>
      <vt:lpstr>Mirza</vt:lpstr>
      <vt:lpstr>Symbol</vt:lpstr>
      <vt:lpstr>Times New Roman</vt:lpstr>
      <vt:lpstr>Thème Office</vt:lpstr>
      <vt:lpstr>إبن الرومي في مدن الصفيح</vt:lpstr>
      <vt:lpstr>التعريف بالقرية و المذينة</vt:lpstr>
      <vt:lpstr>الكاتب</vt:lpstr>
      <vt:lpstr>الشخصيات</vt:lpstr>
      <vt:lpstr>ألقضايا الأساسية</vt:lpstr>
      <vt:lpstr>إشكالية</vt:lpstr>
      <vt:lpstr>كيف يتحدت المؤلف عن المذينة؟</vt:lpstr>
      <vt:lpstr>العرض</vt:lpstr>
      <vt:lpstr>الزمان و المكان</vt:lpstr>
      <vt:lpstr>طرق العرض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إبن الرومي في مدن الصفيح</dc:title>
  <dc:creator>SONY</dc:creator>
  <cp:lastModifiedBy>SONY</cp:lastModifiedBy>
  <cp:revision>5</cp:revision>
  <dcterms:created xsi:type="dcterms:W3CDTF">2019-05-30T20:19:09Z</dcterms:created>
  <dcterms:modified xsi:type="dcterms:W3CDTF">2019-05-31T11:54:04Z</dcterms:modified>
</cp:coreProperties>
</file>