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9" r:id="rId4"/>
    <p:sldId id="263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333666-9009-41B9-A35A-26A2941E5A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BD016D-12EE-4743-9FCE-E847B411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0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3666-9009-41B9-A35A-26A2941E5A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16D-12EE-4743-9FCE-E847B411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2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3666-9009-41B9-A35A-26A2941E5A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16D-12EE-4743-9FCE-E847B411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3666-9009-41B9-A35A-26A2941E5A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16D-12EE-4743-9FCE-E847B411AB1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6475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3666-9009-41B9-A35A-26A2941E5A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16D-12EE-4743-9FCE-E847B411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54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3666-9009-41B9-A35A-26A2941E5A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16D-12EE-4743-9FCE-E847B411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80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3666-9009-41B9-A35A-26A2941E5A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16D-12EE-4743-9FCE-E847B411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7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3666-9009-41B9-A35A-26A2941E5A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16D-12EE-4743-9FCE-E847B411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11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3666-9009-41B9-A35A-26A2941E5A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16D-12EE-4743-9FCE-E847B411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10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3666-9009-41B9-A35A-26A2941E5A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16D-12EE-4743-9FCE-E847B411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6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3666-9009-41B9-A35A-26A2941E5A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16D-12EE-4743-9FCE-E847B411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0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3666-9009-41B9-A35A-26A2941E5A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16D-12EE-4743-9FCE-E847B411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0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3666-9009-41B9-A35A-26A2941E5A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16D-12EE-4743-9FCE-E847B411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8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3666-9009-41B9-A35A-26A2941E5A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16D-12EE-4743-9FCE-E847B411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3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3666-9009-41B9-A35A-26A2941E5A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16D-12EE-4743-9FCE-E847B411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309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3666-9009-41B9-A35A-26A2941E5A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16D-12EE-4743-9FCE-E847B411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6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3666-9009-41B9-A35A-26A2941E5A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16D-12EE-4743-9FCE-E847B411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1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33666-9009-41B9-A35A-26A2941E5A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D016D-12EE-4743-9FCE-E847B411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92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05EC-5F6B-48C3-939A-98DFC2161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15F2A-49DD-4805-A435-C3FCF881F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600" dirty="0"/>
              <a:t>A language for the modern developer</a:t>
            </a:r>
          </a:p>
          <a:p>
            <a:r>
              <a:rPr lang="en-US" dirty="0"/>
              <a:t>Presented by: Dakota Cookenmaster &amp; Michael </a:t>
            </a:r>
            <a:r>
              <a:rPr lang="en-US" dirty="0" err="1"/>
              <a:t>yoon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4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8F6C-2BD4-4A29-BE6C-7849118B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Paradigms &amp; categories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283C-5EB3-4429-8FB6-10371D4FB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504271" cy="3541714"/>
          </a:xfrm>
        </p:spPr>
        <p:txBody>
          <a:bodyPr/>
          <a:lstStyle/>
          <a:p>
            <a:r>
              <a:rPr lang="en-US" dirty="0"/>
              <a:t>Functional</a:t>
            </a:r>
          </a:p>
          <a:p>
            <a:r>
              <a:rPr lang="en-US" dirty="0"/>
              <a:t>Imperative</a:t>
            </a:r>
          </a:p>
          <a:p>
            <a:r>
              <a:rPr lang="en-US" dirty="0"/>
              <a:t>Object-oriented</a:t>
            </a:r>
          </a:p>
          <a:p>
            <a:r>
              <a:rPr lang="en-US" dirty="0"/>
              <a:t>Procedural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76EF6A-2701-4C8F-BC2A-1550B94F7231}"/>
              </a:ext>
            </a:extLst>
          </p:cNvPr>
          <p:cNvSpPr txBox="1">
            <a:spLocks/>
          </p:cNvSpPr>
          <p:nvPr/>
        </p:nvSpPr>
        <p:spPr>
          <a:xfrm>
            <a:off x="5645683" y="2171812"/>
            <a:ext cx="4504271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for Scripting</a:t>
            </a:r>
          </a:p>
          <a:p>
            <a:r>
              <a:rPr lang="en-US" dirty="0"/>
              <a:t>Byte-code Interpreted</a:t>
            </a:r>
          </a:p>
          <a:p>
            <a:r>
              <a:rPr lang="en-US" dirty="0"/>
              <a:t>Dynamically-typed</a:t>
            </a:r>
          </a:p>
          <a:p>
            <a:r>
              <a:rPr lang="en-US" dirty="0"/>
              <a:t>Managed Memory</a:t>
            </a:r>
          </a:p>
        </p:txBody>
      </p:sp>
    </p:spTree>
    <p:extLst>
      <p:ext uri="{BB962C8B-B14F-4D97-AF65-F5344CB8AC3E}">
        <p14:creationId xmlns:p14="http://schemas.microsoft.com/office/powerpoint/2010/main" val="93648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2DCF-2969-4358-A9D0-EDAB7D16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66C6A-5FD2-4EBB-8C50-FC1DF981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Guido van Rossum and released February 20, 1991</a:t>
            </a:r>
          </a:p>
          <a:p>
            <a:r>
              <a:rPr lang="en-US" dirty="0"/>
              <a:t>Name comes from BBC TV sketch series, Monty Python’s Flying Circus</a:t>
            </a:r>
          </a:p>
          <a:p>
            <a:r>
              <a:rPr lang="en-US" dirty="0"/>
              <a:t>Was solely the idea of Van Rossum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7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3498-35F1-4F4E-95A9-66EEC6A7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919B-B325-4B2E-8802-AC680F45F8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Built-in Types:</a:t>
            </a:r>
          </a:p>
          <a:p>
            <a:pPr lvl="1"/>
            <a:r>
              <a:rPr lang="en-US" dirty="0"/>
              <a:t>Boolean Operations:</a:t>
            </a:r>
          </a:p>
          <a:p>
            <a:pPr lvl="2"/>
            <a:r>
              <a:rPr lang="en-US" dirty="0"/>
              <a:t>and, or, not</a:t>
            </a:r>
          </a:p>
          <a:p>
            <a:pPr lvl="1"/>
            <a:r>
              <a:rPr lang="en-US" dirty="0"/>
              <a:t>Numeric</a:t>
            </a:r>
          </a:p>
          <a:p>
            <a:pPr lvl="2"/>
            <a:r>
              <a:rPr lang="en-US" dirty="0"/>
              <a:t>int, float, complex</a:t>
            </a:r>
          </a:p>
          <a:p>
            <a:pPr lvl="1"/>
            <a:r>
              <a:rPr lang="en-US" dirty="0"/>
              <a:t>Sequence Types</a:t>
            </a:r>
          </a:p>
          <a:p>
            <a:pPr lvl="2"/>
            <a:r>
              <a:rPr lang="en-US" dirty="0"/>
              <a:t>list, tuple, range, str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49ED6-CF99-4B71-815D-9FB44A4825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Built-in Functions and Constants</a:t>
            </a:r>
          </a:p>
          <a:p>
            <a:pPr lvl="2"/>
            <a:r>
              <a:rPr lang="en-US" sz="2200" dirty="0"/>
              <a:t>abs(), bool(), </a:t>
            </a:r>
            <a:r>
              <a:rPr lang="en-US" sz="2200" dirty="0" err="1"/>
              <a:t>chr</a:t>
            </a:r>
            <a:r>
              <a:rPr lang="en-US" sz="2200" dirty="0"/>
              <a:t>(), </a:t>
            </a:r>
            <a:r>
              <a:rPr lang="en-US" sz="2200" dirty="0" err="1"/>
              <a:t>dir</a:t>
            </a:r>
            <a:r>
              <a:rPr lang="en-US" sz="2200" dirty="0"/>
              <a:t>(), hash(), map(), etc.</a:t>
            </a:r>
          </a:p>
          <a:p>
            <a:pPr lvl="2"/>
            <a:r>
              <a:rPr lang="en-US" sz="2200" dirty="0"/>
              <a:t>True, False, None, </a:t>
            </a:r>
            <a:r>
              <a:rPr lang="en-US" sz="2200" dirty="0" err="1"/>
              <a:t>NotImplemented</a:t>
            </a:r>
            <a:r>
              <a:rPr lang="en-US" sz="2200" dirty="0"/>
              <a:t>, Ellipsis, quit, exit, etc.</a:t>
            </a:r>
          </a:p>
          <a:p>
            <a:pPr lvl="2"/>
            <a:endParaRPr lang="en-US" sz="2200" dirty="0"/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3744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A2FD-2C51-4A13-8699-83C4C7D1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Goals and philosophy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53075-CE3F-44E3-AC27-0852428C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defined by Guido in 1999</a:t>
            </a:r>
          </a:p>
          <a:p>
            <a:pPr lvl="1"/>
            <a:r>
              <a:rPr lang="en-US" dirty="0"/>
              <a:t>an easy and intuitive language just as powerful as those of the major competitors</a:t>
            </a:r>
          </a:p>
          <a:p>
            <a:pPr lvl="1"/>
            <a:r>
              <a:rPr lang="en-US" dirty="0"/>
              <a:t>open source, so anyone can contribute to its development</a:t>
            </a:r>
          </a:p>
          <a:p>
            <a:pPr lvl="1"/>
            <a:r>
              <a:rPr lang="en-US" dirty="0"/>
              <a:t>code that is as understandable as plain English</a:t>
            </a:r>
          </a:p>
          <a:p>
            <a:pPr lvl="1"/>
            <a:r>
              <a:rPr lang="en-US" dirty="0"/>
              <a:t>suitable for everyday tasks, allowing for short development times</a:t>
            </a:r>
          </a:p>
        </p:txBody>
      </p:sp>
    </p:spTree>
    <p:extLst>
      <p:ext uri="{BB962C8B-B14F-4D97-AF65-F5344CB8AC3E}">
        <p14:creationId xmlns:p14="http://schemas.microsoft.com/office/powerpoint/2010/main" val="172946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A2FD-2C51-4A13-8699-83C4C7D1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Goals and philosophy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53075-CE3F-44E3-AC27-0852428CD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4476"/>
            <a:ext cx="9699040" cy="3541714"/>
          </a:xfrm>
        </p:spPr>
        <p:txBody>
          <a:bodyPr>
            <a:noAutofit/>
          </a:bodyPr>
          <a:lstStyle/>
          <a:p>
            <a:r>
              <a:rPr lang="en-US" sz="3000" dirty="0"/>
              <a:t>Python’s Core Philosophy:</a:t>
            </a:r>
          </a:p>
          <a:p>
            <a:pPr lvl="1"/>
            <a:r>
              <a:rPr lang="en-US" sz="3000" dirty="0"/>
              <a:t>Beautiful is better than ugly</a:t>
            </a:r>
          </a:p>
          <a:p>
            <a:pPr lvl="1"/>
            <a:r>
              <a:rPr lang="en-US" sz="3000" dirty="0"/>
              <a:t>Explicit is better than implicit</a:t>
            </a:r>
          </a:p>
          <a:p>
            <a:pPr lvl="1"/>
            <a:r>
              <a:rPr lang="en-US" sz="3000" dirty="0"/>
              <a:t>Simple is better than complex</a:t>
            </a:r>
          </a:p>
          <a:p>
            <a:pPr lvl="1"/>
            <a:r>
              <a:rPr lang="en-US" sz="3000" dirty="0"/>
              <a:t>Complex is better than complicated</a:t>
            </a:r>
          </a:p>
          <a:p>
            <a:pPr lvl="1"/>
            <a:r>
              <a:rPr lang="en-US" sz="3000" dirty="0"/>
              <a:t>Readability Counts</a:t>
            </a:r>
          </a:p>
        </p:txBody>
      </p:sp>
    </p:spTree>
    <p:extLst>
      <p:ext uri="{BB962C8B-B14F-4D97-AF65-F5344CB8AC3E}">
        <p14:creationId xmlns:p14="http://schemas.microsoft.com/office/powerpoint/2010/main" val="103037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7DEA-A4A6-45C6-A606-11E9B0CD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9B175-64ED-45AE-9B8E-DD4098C55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Massive standard library (some of which was written in C)</a:t>
            </a:r>
          </a:p>
          <a:p>
            <a:r>
              <a:rPr lang="en-US" dirty="0"/>
              <a:t>Easy to use and read</a:t>
            </a:r>
          </a:p>
          <a:p>
            <a:r>
              <a:rPr lang="en-US" dirty="0"/>
              <a:t>Asynchronous coding</a:t>
            </a:r>
          </a:p>
          <a:p>
            <a:r>
              <a:rPr lang="en-US" dirty="0"/>
              <a:t>Less-limited programming approach</a:t>
            </a:r>
          </a:p>
          <a:p>
            <a:r>
              <a:rPr lang="en-US" dirty="0"/>
              <a:t>Enterprise application integration</a:t>
            </a:r>
          </a:p>
          <a:p>
            <a:r>
              <a:rPr lang="en-US" dirty="0"/>
              <a:t>Web development using Python frameworks (e.g. Django)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0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C5EA-875E-4CE1-9E0F-ACD00DC2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341C-81FB-4B8A-B067-9EC451A8E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4477"/>
            <a:ext cx="9905999" cy="3541714"/>
          </a:xfrm>
        </p:spPr>
        <p:txBody>
          <a:bodyPr/>
          <a:lstStyle/>
          <a:p>
            <a:r>
              <a:rPr lang="en-US" dirty="0"/>
              <a:t>Fewer seasoned developers (although this number is growing rapidly)</a:t>
            </a:r>
          </a:p>
          <a:p>
            <a:r>
              <a:rPr lang="en-US" dirty="0"/>
              <a:t>Lack of true multiprocessor support</a:t>
            </a:r>
          </a:p>
          <a:p>
            <a:r>
              <a:rPr lang="en-US" dirty="0"/>
              <a:t>Speed limitations</a:t>
            </a:r>
          </a:p>
          <a:p>
            <a:r>
              <a:rPr lang="en-US" dirty="0"/>
              <a:t>Not the go-to language for mobile app development</a:t>
            </a:r>
          </a:p>
          <a:p>
            <a:r>
              <a:rPr lang="en-US" dirty="0"/>
              <a:t>Not ideal for memory-intensive tasks</a:t>
            </a:r>
          </a:p>
          <a:p>
            <a:r>
              <a:rPr lang="en-US" dirty="0"/>
              <a:t>Design restrictions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67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</TotalTime>
  <Words>285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Python</vt:lpstr>
      <vt:lpstr>Paradigms &amp; categories </vt:lpstr>
      <vt:lpstr>History</vt:lpstr>
      <vt:lpstr>Core Features</vt:lpstr>
      <vt:lpstr>The Goals and philosophy of Python</vt:lpstr>
      <vt:lpstr>The Goals and philosophy of Python</vt:lpstr>
      <vt:lpstr>Pros of python</vt:lpstr>
      <vt:lpstr>Cons of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Yoon</dc:creator>
  <cp:lastModifiedBy>Dakota Cookenmaster</cp:lastModifiedBy>
  <cp:revision>7</cp:revision>
  <dcterms:created xsi:type="dcterms:W3CDTF">2020-02-25T21:38:17Z</dcterms:created>
  <dcterms:modified xsi:type="dcterms:W3CDTF">2020-02-27T04:20:01Z</dcterms:modified>
</cp:coreProperties>
</file>