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4CA9-5EEA-4DCF-9418-29D14DCCA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SkillsUSA: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0749-6BDF-4767-BCA2-4C4317D1D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2: Advanced HTML and CSS Integration</a:t>
            </a:r>
          </a:p>
        </p:txBody>
      </p:sp>
    </p:spTree>
    <p:extLst>
      <p:ext uri="{BB962C8B-B14F-4D97-AF65-F5344CB8AC3E}">
        <p14:creationId xmlns:p14="http://schemas.microsoft.com/office/powerpoint/2010/main" val="412081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447-8F3C-4254-AC44-5F7FB2FE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084E-693F-4D5E-9612-71DE7A8A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 an HTML page about a personal, favorite topic. Include the following HTML / CSS Components:</a:t>
            </a:r>
          </a:p>
          <a:p>
            <a:pPr lvl="1"/>
            <a:r>
              <a:rPr lang="en-US" dirty="0"/>
              <a:t>At least 1 table with 3 columns, one of which must span either horizontally or vertically</a:t>
            </a:r>
          </a:p>
          <a:p>
            <a:pPr lvl="1"/>
            <a:r>
              <a:rPr lang="en-US" dirty="0"/>
              <a:t>A page background</a:t>
            </a:r>
          </a:p>
          <a:p>
            <a:pPr lvl="1"/>
            <a:r>
              <a:rPr lang="en-US" dirty="0"/>
              <a:t>A non-standard font size</a:t>
            </a:r>
          </a:p>
          <a:p>
            <a:pPr lvl="1"/>
            <a:r>
              <a:rPr lang="en-US" dirty="0"/>
              <a:t>At least one span with modified text styling</a:t>
            </a:r>
          </a:p>
          <a:p>
            <a:pPr lvl="1"/>
            <a:r>
              <a:rPr lang="en-US" dirty="0"/>
              <a:t>An example of inline, embedded, and external CSS</a:t>
            </a:r>
          </a:p>
          <a:p>
            <a:pPr lvl="1"/>
            <a:r>
              <a:rPr lang="en-US" dirty="0"/>
              <a:t>At least one example of a descendant selector, neighbor selector, and direct descendant selector</a:t>
            </a:r>
          </a:p>
          <a:p>
            <a:pPr lvl="1"/>
            <a:r>
              <a:rPr lang="en-US" dirty="0"/>
              <a:t>At least one image with a custom height, width, border, and background shadow</a:t>
            </a:r>
          </a:p>
          <a:p>
            <a:pPr lvl="1"/>
            <a:r>
              <a:rPr lang="en-US" dirty="0"/>
              <a:t>At least two links</a:t>
            </a:r>
          </a:p>
        </p:txBody>
      </p:sp>
    </p:spTree>
    <p:extLst>
      <p:ext uri="{BB962C8B-B14F-4D97-AF65-F5344CB8AC3E}">
        <p14:creationId xmlns:p14="http://schemas.microsoft.com/office/powerpoint/2010/main" val="339993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2681-D99F-48EE-AF57-EE99CA92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644F-681E-4AED-B268-F0788F3A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826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only HTML 5, create the following pages:</a:t>
            </a:r>
          </a:p>
          <a:p>
            <a:pPr lvl="1"/>
            <a:r>
              <a:rPr lang="en-US" b="1" dirty="0"/>
              <a:t>“Overview of the Noble Gases”</a:t>
            </a:r>
          </a:p>
          <a:p>
            <a:pPr lvl="2"/>
            <a:r>
              <a:rPr lang="en-US" dirty="0"/>
              <a:t>Should contain an ordered list with the name of each noble gas, followed by the atomic mass and the atomic number.</a:t>
            </a:r>
          </a:p>
          <a:p>
            <a:pPr lvl="3"/>
            <a:r>
              <a:rPr lang="en-US" dirty="0"/>
              <a:t>e.g., &lt;GAS NAME&gt; : &lt;ATOMIC MASS&gt; : &lt;ATOMIC NUMBER&gt;</a:t>
            </a:r>
          </a:p>
          <a:p>
            <a:pPr lvl="2"/>
            <a:r>
              <a:rPr lang="en-US" dirty="0"/>
              <a:t>Each ordered list item should contain a sub list (unordered) with some properties of each gas</a:t>
            </a:r>
          </a:p>
          <a:p>
            <a:pPr lvl="2"/>
            <a:r>
              <a:rPr lang="en-US" dirty="0"/>
              <a:t>Each ordered list item (the name of the gas) should be linked to the Wikipedia page for that gas</a:t>
            </a:r>
          </a:p>
          <a:p>
            <a:pPr lvl="1"/>
            <a:r>
              <a:rPr lang="en-US" b="1" dirty="0"/>
              <a:t>“My Favorite Element”</a:t>
            </a:r>
          </a:p>
          <a:p>
            <a:pPr lvl="2"/>
            <a:r>
              <a:rPr lang="en-US" dirty="0"/>
              <a:t>Should contain a header of the appropriate size with the name of your favorite atomic element, linked to the Wikipedia article for that element.</a:t>
            </a:r>
          </a:p>
          <a:p>
            <a:pPr lvl="2"/>
            <a:r>
              <a:rPr lang="en-US" dirty="0"/>
              <a:t>A paragraph explaining why it is your favorite element</a:t>
            </a:r>
          </a:p>
          <a:p>
            <a:pPr lvl="2"/>
            <a:r>
              <a:rPr lang="en-US" dirty="0"/>
              <a:t>An image of the element</a:t>
            </a:r>
          </a:p>
          <a:p>
            <a:pPr lvl="2"/>
            <a:r>
              <a:rPr lang="en-US" dirty="0"/>
              <a:t>A form, set within a </a:t>
            </a:r>
            <a:r>
              <a:rPr lang="en-US" dirty="0" err="1"/>
              <a:t>fieldset</a:t>
            </a:r>
            <a:r>
              <a:rPr lang="en-US" dirty="0"/>
              <a:t> and given a legend, which allows users to submit their favorite element and requires the following fields:</a:t>
            </a:r>
          </a:p>
          <a:p>
            <a:pPr lvl="3"/>
            <a:r>
              <a:rPr lang="en-US" dirty="0"/>
              <a:t>Name</a:t>
            </a:r>
          </a:p>
          <a:p>
            <a:pPr lvl="3"/>
            <a:r>
              <a:rPr lang="en-US" dirty="0"/>
              <a:t>Email</a:t>
            </a:r>
          </a:p>
          <a:p>
            <a:pPr lvl="3"/>
            <a:r>
              <a:rPr lang="en-US" dirty="0"/>
              <a:t>Element Name</a:t>
            </a:r>
          </a:p>
          <a:p>
            <a:pPr lvl="3"/>
            <a:r>
              <a:rPr lang="en-US" dirty="0"/>
              <a:t>Description (hint: use a &lt;</a:t>
            </a:r>
            <a:r>
              <a:rPr lang="en-US" dirty="0" err="1"/>
              <a:t>textarea</a:t>
            </a:r>
            <a:r>
              <a:rPr lang="en-US" dirty="0"/>
              <a:t>&gt;)</a:t>
            </a:r>
          </a:p>
          <a:p>
            <a:pPr lvl="2"/>
            <a:r>
              <a:rPr lang="en-US" dirty="0"/>
              <a:t>The form does not need to submit anywhere, so no action attribute is required.</a:t>
            </a:r>
          </a:p>
        </p:txBody>
      </p:sp>
    </p:spTree>
    <p:extLst>
      <p:ext uri="{BB962C8B-B14F-4D97-AF65-F5344CB8AC3E}">
        <p14:creationId xmlns:p14="http://schemas.microsoft.com/office/powerpoint/2010/main" val="1009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2CA8-A499-4A7C-954A-E048A177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8F3DD-FD0F-4FDB-AA5D-6C309C1C7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812" y="2105485"/>
            <a:ext cx="8002878" cy="4254974"/>
          </a:xfrm>
        </p:spPr>
      </p:pic>
    </p:spTree>
    <p:extLst>
      <p:ext uri="{BB962C8B-B14F-4D97-AF65-F5344CB8AC3E}">
        <p14:creationId xmlns:p14="http://schemas.microsoft.com/office/powerpoint/2010/main" val="65413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64E3-3EED-4370-B821-C7ABB10C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HTML Review!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F7E9-D15B-4D89-AFD9-F8B03604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language was the precursor to HTML?</a:t>
            </a:r>
          </a:p>
          <a:p>
            <a:pPr lvl="1"/>
            <a:r>
              <a:rPr lang="en-US" dirty="0"/>
              <a:t>SGML – Standard Generalized Markup Language</a:t>
            </a:r>
          </a:p>
          <a:p>
            <a:r>
              <a:rPr lang="en-US" dirty="0"/>
              <a:t>HTML 5 documents should always begin with what?</a:t>
            </a:r>
          </a:p>
          <a:p>
            <a:pPr lvl="1"/>
            <a:r>
              <a:rPr lang="en-US" dirty="0"/>
              <a:t>&lt;!DOCTYPE html&gt; a.k.a. the Doctype Declaration</a:t>
            </a:r>
          </a:p>
          <a:p>
            <a:r>
              <a:rPr lang="en-US" dirty="0"/>
              <a:t>True or False – HTML 5 documents should always include a DTD</a:t>
            </a:r>
          </a:p>
          <a:p>
            <a:pPr lvl="1"/>
            <a:r>
              <a:rPr lang="en-US" b="1" dirty="0"/>
              <a:t>False.</a:t>
            </a:r>
            <a:r>
              <a:rPr lang="en-US" dirty="0"/>
              <a:t> HTML 5 does not use a DTD.</a:t>
            </a:r>
          </a:p>
          <a:p>
            <a:r>
              <a:rPr lang="en-US" dirty="0"/>
              <a:t>What is the “Separation of Concerns?”</a:t>
            </a:r>
          </a:p>
          <a:p>
            <a:pPr lvl="1"/>
            <a:r>
              <a:rPr lang="en-US" dirty="0"/>
              <a:t>A design philosophy centered around the idea that content, design, and behavior should be distinct, separate goals.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AA4AA-E1D0-4B53-9D75-EAF2CF76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HTML Semantic Tags – Different, But Really the Same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F49CC8-5ED9-477C-9A20-5C20EA3B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&lt;div&gt; nesting nightmare.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5F871-FB79-4BAE-9E9A-5AC577487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097793"/>
            <a:ext cx="4178419" cy="465562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3162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AA4AA-E1D0-4B53-9D75-EAF2CF76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HTML Semantic Tags – Different, But Really the Same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F49CC8-5ED9-477C-9A20-5C20EA3B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Much easier to read, and easily navigable.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3F229-B0DA-4A56-906A-DE8079FD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85" y="955591"/>
            <a:ext cx="3186315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60822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3DBD-ED63-4E9A-A156-27F1E41C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Semantic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2C9D-2E56-492F-88DF-FF97739A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&lt;main&gt;</a:t>
            </a:r>
          </a:p>
          <a:p>
            <a:pPr lvl="1"/>
            <a:r>
              <a:rPr lang="en-US" dirty="0"/>
              <a:t>Surround the primary content of a page, excluding banners, headers, footers, and other non-core content</a:t>
            </a:r>
          </a:p>
          <a:p>
            <a:r>
              <a:rPr lang="en-US" dirty="0"/>
              <a:t>&lt;article&gt;</a:t>
            </a:r>
          </a:p>
          <a:p>
            <a:pPr lvl="1"/>
            <a:r>
              <a:rPr lang="en-US" dirty="0"/>
              <a:t>Use this to denote large blocks of text content (like an article in a paper)</a:t>
            </a:r>
          </a:p>
          <a:p>
            <a:r>
              <a:rPr lang="en-US" dirty="0"/>
              <a:t>&lt;aside&gt;</a:t>
            </a:r>
          </a:p>
          <a:p>
            <a:pPr lvl="1"/>
            <a:r>
              <a:rPr lang="en-US" dirty="0"/>
              <a:t>Use this to denote a sidebar or other non-primary (but associated) content</a:t>
            </a:r>
          </a:p>
          <a:p>
            <a:r>
              <a:rPr lang="en-US" dirty="0"/>
              <a:t>&lt;header&gt; / &lt;footer&gt;</a:t>
            </a:r>
          </a:p>
          <a:p>
            <a:pPr lvl="1"/>
            <a:r>
              <a:rPr lang="en-US" dirty="0"/>
              <a:t>Use these to denote region headers and footers</a:t>
            </a:r>
          </a:p>
          <a:p>
            <a:r>
              <a:rPr lang="en-US" dirty="0"/>
              <a:t>&lt;nav&gt;</a:t>
            </a:r>
          </a:p>
          <a:p>
            <a:pPr lvl="1"/>
            <a:r>
              <a:rPr lang="en-US" dirty="0"/>
              <a:t>Use to denote region navigation</a:t>
            </a:r>
          </a:p>
          <a:p>
            <a:r>
              <a:rPr lang="en-US" dirty="0"/>
              <a:t>&lt;section&gt;</a:t>
            </a:r>
          </a:p>
          <a:p>
            <a:pPr lvl="1"/>
            <a:r>
              <a:rPr lang="en-US" dirty="0"/>
              <a:t>Use to denote an important sectional grouping</a:t>
            </a:r>
          </a:p>
        </p:txBody>
      </p:sp>
    </p:spTree>
    <p:extLst>
      <p:ext uri="{BB962C8B-B14F-4D97-AF65-F5344CB8AC3E}">
        <p14:creationId xmlns:p14="http://schemas.microsoft.com/office/powerpoint/2010/main" val="77420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A210-6A2E-4B14-9A87-19EBE784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Practice with Semantic Tags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E9AEA-F65A-4EDC-B4ED-8AAF3903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55" y="2053732"/>
            <a:ext cx="8397689" cy="45347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29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5C66-5CAD-4CD5-ADDD-340AAEA1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599744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</TotalTime>
  <Words>541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SkillsUSA: Web Design</vt:lpstr>
      <vt:lpstr>Warm-up</vt:lpstr>
      <vt:lpstr>What’s wrong with this code?</vt:lpstr>
      <vt:lpstr>Quick HTML Review!</vt:lpstr>
      <vt:lpstr>HTML Semantic Tags – Different, But Really the Same</vt:lpstr>
      <vt:lpstr>HTML Semantic Tags – Different, But Really the Same</vt:lpstr>
      <vt:lpstr>Common Semantic Tags</vt:lpstr>
      <vt:lpstr>Practice with Semantic Tags</vt:lpstr>
      <vt:lpstr>Lecture</vt:lpstr>
      <vt:lpstr>Today’s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SkillsUSA: Web Design</dc:title>
  <dc:creator>Dakota Cookenmaster</dc:creator>
  <cp:lastModifiedBy>Dakota Cookenmaster</cp:lastModifiedBy>
  <cp:revision>1</cp:revision>
  <dcterms:created xsi:type="dcterms:W3CDTF">2021-09-26T17:13:03Z</dcterms:created>
  <dcterms:modified xsi:type="dcterms:W3CDTF">2021-09-26T17:53:08Z</dcterms:modified>
</cp:coreProperties>
</file>