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7" r:id="rId2"/>
    <p:sldId id="288" r:id="rId3"/>
    <p:sldId id="31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9/4/18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9/4/18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9/4/18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9/4/18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9/4/18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9/4/18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9/4/18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9/4/18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9/4/18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9/4/18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Statements Practice Problem 1 (Due at the beginning of the lecture on Wed, 9/5 on T-learn; Type your name at the beginning of the script!)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accepts a numerical variable x from 0 to 100 and displays the corresponding letter grade given by the table below.</a:t>
            </a:r>
          </a:p>
          <a:p>
            <a:pPr lvl="1"/>
            <a:r>
              <a:rPr lang="en-US" dirty="0"/>
              <a:t>Hint: Use </a:t>
            </a:r>
            <a:r>
              <a:rPr lang="en-US" dirty="0" err="1"/>
              <a:t>disp</a:t>
            </a:r>
            <a:r>
              <a:rPr lang="en-US" dirty="0"/>
              <a:t>(‘ ’)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94814"/>
              </p:ext>
            </p:extLst>
          </p:nvPr>
        </p:nvGraphicFramePr>
        <p:xfrm>
          <a:off x="4247827" y="3256755"/>
          <a:ext cx="3693297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9059">
                  <a:extLst>
                    <a:ext uri="{9D8B030D-6E8A-4147-A177-3AD203B41FA5}">
                      <a16:colId xmlns:a16="http://schemas.microsoft.com/office/drawing/2014/main" val="3574038829"/>
                    </a:ext>
                  </a:extLst>
                </a:gridCol>
                <a:gridCol w="2784238">
                  <a:extLst>
                    <a:ext uri="{9D8B030D-6E8A-4147-A177-3AD203B41FA5}">
                      <a16:colId xmlns:a16="http://schemas.microsoft.com/office/drawing/2014/main" val="2705652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            90 - 100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                  80 - 89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3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                  70 - 79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6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                  60 - 69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0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                  ≤ </a:t>
                      </a:r>
                      <a:r>
                        <a:rPr lang="en-US" b="0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6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6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 Control Statements Practice Problem 2 (Due at the beginning of the lecture on Wed, 9/5 on T-learn; Type your name at the beginning of the script!)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how long it will take to accumulate at least $10,000 in a bank account if you deposit $500 initially and $500 at the end of each year, if the account pays 10% annual interest.</a:t>
            </a:r>
          </a:p>
        </p:txBody>
      </p:sp>
    </p:spTree>
    <p:extLst>
      <p:ext uri="{BB962C8B-B14F-4D97-AF65-F5344CB8AC3E}">
        <p14:creationId xmlns:p14="http://schemas.microsoft.com/office/powerpoint/2010/main" val="37356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92E2-49D3-43BA-B50F-03437CC7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Least Squares Regression Practice Problem 3 (Due at the beginning of the lecture on Wed, 9/5 on T-learn; Type your name at the beginning of the script!)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B270-A6E4-4164-83DB-D4C557A0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determine which function base (e or 2) is a better function to approximate the rabbit population (generated from the Fibonacci sequence), </a:t>
            </a:r>
            <a:r>
              <a:rPr lang="en-US" b="1" dirty="0"/>
              <a:t>implement percent errors to determine which base returns a closer approximation to the actual rabbit population at month 21</a:t>
            </a:r>
            <a:r>
              <a:rPr lang="en-US" dirty="0"/>
              <a:t>. Include your implementation in the code downloaded from </a:t>
            </a:r>
            <a:r>
              <a:rPr lang="en-US" dirty="0" err="1"/>
              <a:t>Tlearn</a:t>
            </a:r>
            <a:r>
              <a:rPr lang="en-US" dirty="0"/>
              <a:t> and use comments to justify your answers.</a:t>
            </a:r>
          </a:p>
          <a:p>
            <a:pPr>
              <a:buFontTx/>
              <a:buChar char="-"/>
            </a:pPr>
            <a:r>
              <a:rPr lang="en-US" dirty="0" err="1"/>
              <a:t>percentError</a:t>
            </a:r>
            <a:r>
              <a:rPr lang="en-US" dirty="0"/>
              <a:t>(</a:t>
            </a:r>
            <a:r>
              <a:rPr lang="en-US" dirty="0" err="1"/>
              <a:t>base_e</a:t>
            </a:r>
            <a:r>
              <a:rPr lang="en-US" dirty="0"/>
              <a:t>, fib) </a:t>
            </a:r>
          </a:p>
          <a:p>
            <a:pPr>
              <a:buFontTx/>
              <a:buChar char="-"/>
            </a:pPr>
            <a:r>
              <a:rPr lang="en-US" dirty="0" err="1"/>
              <a:t>percentError</a:t>
            </a:r>
            <a:r>
              <a:rPr lang="en-US" dirty="0"/>
              <a:t>(base_2, fib)</a:t>
            </a:r>
          </a:p>
        </p:txBody>
      </p:sp>
    </p:spTree>
    <p:extLst>
      <p:ext uri="{BB962C8B-B14F-4D97-AF65-F5344CB8AC3E}">
        <p14:creationId xmlns:p14="http://schemas.microsoft.com/office/powerpoint/2010/main" val="29006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1742</TotalTime>
  <Words>268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Wingdings</vt:lpstr>
      <vt:lpstr>Educational subjects 16x9</vt:lpstr>
      <vt:lpstr>Conditional Statements Practice Problem 1 (Due at the beginning of the lecture on Wed, 9/5 on T-learn; Type your name at the beginning of the script!)</vt:lpstr>
      <vt:lpstr>Loop Control Statements Practice Problem 2 (Due at the beginning of the lecture on Wed, 9/5 on T-learn; Type your name at the beginning of the script!)</vt:lpstr>
      <vt:lpstr>Least Squares Regression Practice Problem 3 (Due at the beginning of the lecture on Wed, 9/5 on T-learn; Type your name at the beginning of the script!)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3338 – Math Modeling</dc:title>
  <dc:creator>Daniel Henkes</dc:creator>
  <cp:lastModifiedBy>Dakota Grusak</cp:lastModifiedBy>
  <cp:revision>60</cp:revision>
  <dcterms:created xsi:type="dcterms:W3CDTF">2018-08-22T13:59:00Z</dcterms:created>
  <dcterms:modified xsi:type="dcterms:W3CDTF">2018-09-05T01:20:24Z</dcterms:modified>
</cp:coreProperties>
</file>