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4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1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2D2E-58B1-B942-B889-D9F4E7645AA3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3047-8693-FE42-8972-55357C2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0-21 at 4.39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4" y="1677064"/>
            <a:ext cx="8599734" cy="953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266" y="2706529"/>
            <a:ext cx="7749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Build the model to describe the profit from the sale of the pig. 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</a:t>
            </a:r>
            <a:r>
              <a:rPr lang="en-US" sz="2400" dirty="0" smtClean="0"/>
              <a:t>ind the optimal profit to decide the best time to sell the pig</a:t>
            </a:r>
            <a:r>
              <a:rPr lang="en-US" sz="2400" dirty="0"/>
              <a:t> </a:t>
            </a:r>
            <a:r>
              <a:rPr lang="en-US" sz="2400" dirty="0" smtClean="0"/>
              <a:t>using the derivative tests. Implement your solving procedure here using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Symbolic Toolbox. </a:t>
            </a:r>
            <a:r>
              <a:rPr lang="en-US" sz="2400" dirty="0"/>
              <a:t>Also plot a graph of the profit.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 “</a:t>
            </a:r>
            <a:r>
              <a:rPr lang="en-US" sz="2400" dirty="0" err="1" smtClean="0"/>
              <a:t>fminunc</a:t>
            </a:r>
            <a:r>
              <a:rPr lang="en-US" sz="2400" dirty="0" smtClean="0"/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Examine the sensitivity of the optimal profit to our assumption of the growth rate 5 </a:t>
            </a:r>
            <a:r>
              <a:rPr lang="en-US" sz="2400" dirty="0" err="1"/>
              <a:t>lbs</a:t>
            </a:r>
            <a:r>
              <a:rPr lang="en-US" sz="2400" dirty="0"/>
              <a:t>/day of the pig.    </a:t>
            </a:r>
          </a:p>
          <a:p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4266" y="343602"/>
            <a:ext cx="7772400" cy="127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HW1: Unconstrained Optimization (</a:t>
            </a:r>
            <a:r>
              <a:rPr lang="en-US" sz="2400" dirty="0">
                <a:solidFill>
                  <a:srgbClr val="FF0000"/>
                </a:solidFill>
              </a:rPr>
              <a:t>One Variable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Due at the beginning of the lecture on 9</a:t>
            </a:r>
            <a:r>
              <a:rPr lang="en-US" sz="2400" dirty="0" smtClean="0">
                <a:solidFill>
                  <a:srgbClr val="FF0000"/>
                </a:solidFill>
              </a:rPr>
              <a:t>/12 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Submit all the </a:t>
            </a:r>
            <a:r>
              <a:rPr lang="en-US" sz="2400" dirty="0" err="1">
                <a:solidFill>
                  <a:srgbClr val="FF0000"/>
                </a:solidFill>
              </a:rPr>
              <a:t>Matlab</a:t>
            </a:r>
            <a:r>
              <a:rPr lang="en-US" sz="2400" dirty="0">
                <a:solidFill>
                  <a:srgbClr val="FF0000"/>
                </a:solidFill>
              </a:rPr>
              <a:t> scripts to </a:t>
            </a:r>
            <a:r>
              <a:rPr lang="en-US" sz="2400" dirty="0" err="1">
                <a:solidFill>
                  <a:srgbClr val="FF0000"/>
                </a:solidFill>
              </a:rPr>
              <a:t>Tlearn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36" y="1677064"/>
            <a:ext cx="17975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8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Trinity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Unconstrained Optimization</dc:title>
  <dc:creator>Hoa Nguyen</dc:creator>
  <cp:lastModifiedBy>Hoa Nguyen</cp:lastModifiedBy>
  <cp:revision>22</cp:revision>
  <dcterms:created xsi:type="dcterms:W3CDTF">2017-08-30T22:56:59Z</dcterms:created>
  <dcterms:modified xsi:type="dcterms:W3CDTF">2018-09-05T22:20:43Z</dcterms:modified>
</cp:coreProperties>
</file>