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4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1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2D2E-58B1-B942-B889-D9F4E7645AA3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1uN8cBGVp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178"/>
            <a:ext cx="8229600" cy="4608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Homework 4</a:t>
            </a:r>
            <a:r>
              <a:rPr lang="en-US" dirty="0" smtClean="0">
                <a:solidFill>
                  <a:srgbClr val="FF0000"/>
                </a:solidFill>
              </a:rPr>
              <a:t>: Due at the beginning of the lecture on 9/26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Submit all the </a:t>
            </a:r>
            <a:r>
              <a:rPr lang="en-US" dirty="0" err="1" smtClean="0">
                <a:solidFill>
                  <a:srgbClr val="FF0000"/>
                </a:solidFill>
              </a:rPr>
              <a:t>Matlab</a:t>
            </a:r>
            <a:r>
              <a:rPr lang="en-US" dirty="0" smtClean="0">
                <a:solidFill>
                  <a:srgbClr val="FF0000"/>
                </a:solidFill>
              </a:rPr>
              <a:t> scripts to </a:t>
            </a:r>
            <a:r>
              <a:rPr lang="en-US" dirty="0" err="1" smtClean="0">
                <a:solidFill>
                  <a:srgbClr val="FF0000"/>
                </a:solidFill>
              </a:rPr>
              <a:t>Tlearn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3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23116" y="183728"/>
            <a:ext cx="7772400" cy="91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dirty="0" smtClean="0">
                <a:solidFill>
                  <a:srgbClr val="FF0000"/>
                </a:solidFill>
              </a:rPr>
              <a:t>Newton </a:t>
            </a:r>
            <a:r>
              <a:rPr lang="en-US" sz="2400" dirty="0" smtClean="0">
                <a:solidFill>
                  <a:srgbClr val="FF0000"/>
                </a:solidFill>
              </a:rPr>
              <a:t>method to find solutions of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function of 1 variable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608" y="1900157"/>
            <a:ext cx="17975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3116" y="897120"/>
            <a:ext cx="17975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607" y="1368927"/>
            <a:ext cx="8206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pre-watching assignment for 09/17, you watched the </a:t>
            </a:r>
            <a:r>
              <a:rPr lang="en-US" dirty="0"/>
              <a:t>following </a:t>
            </a:r>
            <a:r>
              <a:rPr lang="en-US" dirty="0" err="1" smtClean="0"/>
              <a:t>video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</a:t>
            </a:r>
            <a:r>
              <a:rPr lang="en-US" dirty="0" smtClean="0">
                <a:hlinkClick r:id="rId2"/>
              </a:rPr>
              <a:t>1uN8cBGVpfs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 </a:t>
            </a:r>
            <a:r>
              <a:rPr lang="en-US" smtClean="0"/>
              <a:t>the </a:t>
            </a:r>
            <a:r>
              <a:rPr lang="en-US" smtClean="0"/>
              <a:t>Newton </a:t>
            </a:r>
            <a:r>
              <a:rPr lang="en-US" dirty="0" smtClean="0"/>
              <a:t>method to </a:t>
            </a:r>
            <a:r>
              <a:rPr lang="en-US" dirty="0"/>
              <a:t>find a solution of x^7 - 1000 = </a:t>
            </a:r>
            <a:r>
              <a:rPr lang="en-US" dirty="0" smtClean="0"/>
              <a:t>0 correct to “n” decimal places where “n” is an integer &gt; 2 and is an input from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30717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94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Homework 4: Due at the beginning of the lecture on 9/26  Submit all the Matlab scripts to Tlearn</vt:lpstr>
      <vt:lpstr>PowerPoint Presentation</vt:lpstr>
    </vt:vector>
  </TitlesOfParts>
  <Company>Trinity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Unconstrained Optimization</dc:title>
  <dc:creator>Hoa Nguyen</dc:creator>
  <cp:lastModifiedBy>Hoa Nguyen</cp:lastModifiedBy>
  <cp:revision>24</cp:revision>
  <dcterms:created xsi:type="dcterms:W3CDTF">2017-08-30T22:56:59Z</dcterms:created>
  <dcterms:modified xsi:type="dcterms:W3CDTF">2018-09-16T03:13:20Z</dcterms:modified>
</cp:coreProperties>
</file>