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60" r:id="rId5"/>
    <p:sldId id="261" r:id="rId6"/>
    <p:sldId id="264" r:id="rId7"/>
    <p:sldId id="265" r:id="rId8"/>
    <p:sldId id="258" r:id="rId9"/>
    <p:sldId id="259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DB8D7F-AF8C-454D-B434-E85D9CC6D7FB}" v="20" dt="2019-09-27T18:56:04.064"/>
    <p1510:client id="{1B80CED8-B1D7-ECDA-F532-14CCE1A1E9CB}" v="234" dt="2019-10-02T20:07:22.891"/>
    <p1510:client id="{1F5335FC-D6E8-C95C-C16F-2EB219E49215}" v="132" dt="2019-10-03T16:08:55.013"/>
    <p1510:client id="{637C4172-813E-72F6-DA37-4B3038499FF2}" v="108" dt="2019-10-02T20:06:10.296"/>
    <p1510:client id="{74BF7209-B9CC-3D5B-DFBC-7C1EF1C4889A}" v="538" dt="2019-10-02T06:47:22.568"/>
    <p1510:client id="{8CDD19F7-2D10-803F-15EF-630E042923F8}" v="27" dt="2019-10-03T15:51:41.254"/>
    <p1510:client id="{B9B5506E-7606-E0C7-3C73-64B688142FE8}" v="772" dt="2019-10-02T19:21:20.694"/>
    <p1510:client id="{CF7F3D45-88E1-E949-1A8A-4CC91647FB1E}" v="74" dt="2019-09-27T18:52:41.366"/>
    <p1510:client id="{D4C60806-4013-EFCF-6155-326EBB272D56}" v="1000" dt="2019-10-02T05:09:05.229"/>
    <p1510:client id="{E9CA80F5-1849-FDD7-5815-D94FADF8F54C}" v="106" dt="2019-10-03T16:41:49.308"/>
    <p1510:client id="{EAEF40C7-D217-47B7-A960-A29AEB9200CE}" v="1959" dt="2019-10-02T20:14:22.372"/>
    <p1510:client id="{EDC7F05D-9A63-C9EB-E8D2-78CC63E47780}" v="79" dt="2019-09-20T19:48:5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256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7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2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278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9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5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3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7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tools/workbox" TargetMode="External"/><Relationship Id="rId2" Type="http://schemas.openxmlformats.org/officeDocument/2006/relationships/hyperlink" Target="https://developers.google.com/web/fundamentals/primers/service-work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web/fundamentals/web-app-manifes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akotagrvtt.github.io/44-563-group-4-pw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786" y="758952"/>
            <a:ext cx="6271117" cy="404164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Progressive Web Apps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786" y="4800600"/>
            <a:ext cx="6274756" cy="14122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 </a:t>
            </a:r>
            <a:r>
              <a:rPr lang="en-US">
                <a:ea typeface="+mn-lt"/>
                <a:cs typeface="+mn-lt"/>
              </a:rPr>
              <a:t>Logan Smith, Matthew Sheahan, Justin Folkerts &amp; Dakota Gravitt</a:t>
            </a:r>
            <a:endParaRPr lang="en-US"/>
          </a:p>
        </p:txBody>
      </p:sp>
      <p:pic>
        <p:nvPicPr>
          <p:cNvPr id="5" name="Graphic 6" descr="Smart Phone">
            <a:extLst>
              <a:ext uri="{FF2B5EF4-FFF2-40B4-BE49-F238E27FC236}">
                <a16:creationId xmlns:a16="http://schemas.microsoft.com/office/drawing/2014/main" id="{7D0118E0-66F0-4377-A622-1C714CF51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554214"/>
            <a:ext cx="3744546" cy="37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FF38-A163-4445-B603-C1D2BF04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9575-34BD-4E73-A1C9-C443E0F7D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https://developers.google.com/web/fundamentals/primers/service-workers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https://developers.google.com/web/tools/workbox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https://developers.google.com/web/fundamentals/web-app-manifest/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0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43BB-3514-4C12-80F5-119C4DF2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A6A0-F189-4721-AC99-45482E2C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https://dakotagrvtt.github.io/44-563-group-4-pwa/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4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99AF-AB96-49B3-9D2A-DC54261A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4</a:t>
            </a:r>
          </a:p>
        </p:txBody>
      </p:sp>
      <p:pic>
        <p:nvPicPr>
          <p:cNvPr id="4" name="Picture 4" descr="A person standing in front of a body of water&#10;&#10;Description generated with very high confidence">
            <a:extLst>
              <a:ext uri="{FF2B5EF4-FFF2-40B4-BE49-F238E27FC236}">
                <a16:creationId xmlns:a16="http://schemas.microsoft.com/office/drawing/2014/main" id="{1AC23E71-65D1-403D-8FC2-9F02F305A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1" y="2014268"/>
            <a:ext cx="816635" cy="816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B2100-29E5-41C8-94EB-2C60375ABD2A}"/>
              </a:ext>
            </a:extLst>
          </p:cNvPr>
          <p:cNvSpPr txBox="1"/>
          <p:nvPr/>
        </p:nvSpPr>
        <p:spPr>
          <a:xfrm>
            <a:off x="1662023" y="24240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Dakota Gravitt</a:t>
            </a:r>
          </a:p>
        </p:txBody>
      </p:sp>
      <p:pic>
        <p:nvPicPr>
          <p:cNvPr id="5" name="Picture 6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BFF78FC4-4FDA-4DA9-964B-D99BA0B8D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87" y="2096758"/>
            <a:ext cx="1334218" cy="7379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6D45EB-D12B-4762-8089-5F9DBE6905A8}"/>
              </a:ext>
            </a:extLst>
          </p:cNvPr>
          <p:cNvSpPr txBox="1"/>
          <p:nvPr/>
        </p:nvSpPr>
        <p:spPr>
          <a:xfrm>
            <a:off x="6924136" y="24671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Matthew Sheahan</a:t>
            </a:r>
          </a:p>
        </p:txBody>
      </p:sp>
      <p:pic>
        <p:nvPicPr>
          <p:cNvPr id="7" name="Picture 8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D86FFCFE-796D-4833-A569-15B4D6267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62" y="4032821"/>
            <a:ext cx="1362974" cy="11646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2BCB9D-808C-4EF5-90C7-6E2A9BB172F8}"/>
              </a:ext>
            </a:extLst>
          </p:cNvPr>
          <p:cNvSpPr txBox="1"/>
          <p:nvPr/>
        </p:nvSpPr>
        <p:spPr>
          <a:xfrm>
            <a:off x="2078966" y="44368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Justin Folkerts</a:t>
            </a:r>
          </a:p>
        </p:txBody>
      </p:sp>
      <p:pic>
        <p:nvPicPr>
          <p:cNvPr id="3" name="Picture 8" descr="A person wearing glasses and smiling at the camera&#10;&#10;Description generated with very high confidence">
            <a:extLst>
              <a:ext uri="{FF2B5EF4-FFF2-40B4-BE49-F238E27FC236}">
                <a16:creationId xmlns:a16="http://schemas.microsoft.com/office/drawing/2014/main" id="{02B1363A-975D-44AE-85C3-D0A07A8AC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607" y="4066456"/>
            <a:ext cx="2009955" cy="1126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4A351F-EEF4-405D-AEFC-0A722D9EB9A7}"/>
              </a:ext>
            </a:extLst>
          </p:cNvPr>
          <p:cNvSpPr txBox="1"/>
          <p:nvPr/>
        </p:nvSpPr>
        <p:spPr>
          <a:xfrm>
            <a:off x="7226060" y="44368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Logan Smith</a:t>
            </a:r>
          </a:p>
        </p:txBody>
      </p:sp>
    </p:spTree>
    <p:extLst>
      <p:ext uri="{BB962C8B-B14F-4D97-AF65-F5344CB8AC3E}">
        <p14:creationId xmlns:p14="http://schemas.microsoft.com/office/powerpoint/2010/main" val="80204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400B-7E60-4C2F-87A3-CCED5E8A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4CC22-9D65-45A8-BFA6-E9DFE640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Responsive Website</a:t>
            </a:r>
          </a:p>
          <a:p>
            <a:r>
              <a:rPr lang="en-US"/>
              <a:t>Icons and images for most screen sizes</a:t>
            </a:r>
          </a:p>
          <a:p>
            <a:r>
              <a:rPr lang="en-US"/>
              <a:t>Functional Service Worker file.</a:t>
            </a:r>
          </a:p>
          <a:p>
            <a:r>
              <a:rPr lang="en-US"/>
              <a:t>Manifest JSON for offline icons and app data.</a:t>
            </a:r>
          </a:p>
        </p:txBody>
      </p:sp>
    </p:spTree>
    <p:extLst>
      <p:ext uri="{BB962C8B-B14F-4D97-AF65-F5344CB8AC3E}">
        <p14:creationId xmlns:p14="http://schemas.microsoft.com/office/powerpoint/2010/main" val="242923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0362-9678-44CB-A184-8D76503B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652B-BFE2-4671-ABAF-5E869C908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296349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/>
              <a:t>Service Worker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Adjusts network requests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Handles file caching</a:t>
            </a:r>
            <a:endParaRPr lang="en-US">
              <a:solidFill>
                <a:srgbClr val="262626"/>
              </a:solidFill>
            </a:endParaRPr>
          </a:p>
          <a:p>
            <a:pPr lvl="1"/>
            <a:r>
              <a:rPr lang="en-US">
                <a:solidFill>
                  <a:srgbClr val="262626"/>
                </a:solidFill>
              </a:rPr>
              <a:t>Runs separately from main thread</a:t>
            </a:r>
          </a:p>
          <a:p>
            <a:pPr lvl="2"/>
            <a:r>
              <a:rPr lang="en-US">
                <a:solidFill>
                  <a:srgbClr val="262626"/>
                </a:solidFill>
              </a:rPr>
              <a:t>Asynchronous &amp; independent of application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Delivers push notifications</a:t>
            </a:r>
          </a:p>
          <a:p>
            <a:pPr marL="285750" indent="-285750"/>
            <a:r>
              <a:rPr lang="en-US">
                <a:solidFill>
                  <a:srgbClr val="000000"/>
                </a:solidFill>
              </a:rPr>
              <a:t>Web Manifest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JSON file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Holds data on the app</a:t>
            </a:r>
          </a:p>
          <a:p>
            <a:pPr lvl="2"/>
            <a:r>
              <a:rPr lang="en-US" spc="10">
                <a:solidFill>
                  <a:srgbClr val="000000"/>
                </a:solidFill>
              </a:rPr>
              <a:t>Name, author, description of app, icon directories, etc.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Tells browser how to behave when the app is installed locally on the device</a:t>
            </a:r>
          </a:p>
          <a:p>
            <a:pPr lvl="2"/>
            <a:endParaRPr lang="en-US" spc="10">
              <a:solidFill>
                <a:srgbClr val="000000"/>
              </a:solidFill>
            </a:endParaRPr>
          </a:p>
          <a:p>
            <a:pPr lvl="1"/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2AE3D-A637-4BA8-8843-D4FE7CC54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329" y="4751295"/>
            <a:ext cx="152400" cy="15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F428D-B162-45EF-8F81-06F10FFCD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65" y="3989294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CFBF83-290D-4632-ACA3-0C02F6F89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047" y="4598894"/>
            <a:ext cx="457200" cy="457200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27ACB22D-AAA4-419B-8EBC-77D62C5D4B5B}"/>
              </a:ext>
            </a:extLst>
          </p:cNvPr>
          <p:cNvSpPr txBox="1"/>
          <p:nvPr/>
        </p:nvSpPr>
        <p:spPr>
          <a:xfrm>
            <a:off x="9170894" y="5360894"/>
            <a:ext cx="1792941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Large icon for iOS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8FB5899-C593-4E3A-AB73-B7B70BAABB83}"/>
              </a:ext>
            </a:extLst>
          </p:cNvPr>
          <p:cNvSpPr txBox="1"/>
          <p:nvPr/>
        </p:nvSpPr>
        <p:spPr>
          <a:xfrm>
            <a:off x="7619440" y="5055534"/>
            <a:ext cx="171225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Medium Android icon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CBD203FC-9B75-4471-9213-3E1EA7D632D9}"/>
              </a:ext>
            </a:extLst>
          </p:cNvPr>
          <p:cNvSpPr txBox="1"/>
          <p:nvPr/>
        </p:nvSpPr>
        <p:spPr>
          <a:xfrm>
            <a:off x="6758267" y="4445374"/>
            <a:ext cx="145228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Default favicon</a:t>
            </a:r>
          </a:p>
        </p:txBody>
      </p:sp>
    </p:spTree>
    <p:extLst>
      <p:ext uri="{BB962C8B-B14F-4D97-AF65-F5344CB8AC3E}">
        <p14:creationId xmlns:p14="http://schemas.microsoft.com/office/powerpoint/2010/main" val="127152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5392-6F6B-40E5-8077-B79C810E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94315"/>
            <a:ext cx="9692640" cy="1325562"/>
          </a:xfrm>
        </p:spPr>
        <p:txBody>
          <a:bodyPr/>
          <a:lstStyle/>
          <a:p>
            <a:r>
              <a:rPr lang="en-US"/>
              <a:t>Service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458F-2C21-4F60-8D47-9542270F1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11857"/>
            <a:ext cx="9112944" cy="54440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First things first create a Service Worker File</a:t>
            </a:r>
          </a:p>
          <a:p>
            <a:r>
              <a:rPr lang="en-US"/>
              <a:t>Then register it to your website</a:t>
            </a:r>
          </a:p>
          <a:p>
            <a:r>
              <a:rPr lang="en-US"/>
              <a:t>Create a file called </a:t>
            </a:r>
            <a:r>
              <a:rPr lang="en-US" b="1"/>
              <a:t>service-worker.js</a:t>
            </a:r>
            <a:r>
              <a:rPr lang="en-US"/>
              <a:t> and add a console message to the file</a:t>
            </a:r>
            <a:endParaRPr lang="en-US" b="1"/>
          </a:p>
          <a:p>
            <a:r>
              <a:rPr lang="en-US"/>
              <a:t>You can register your new service worker: 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This communicates with the browser that this is the service worker to use for the site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7F08D0A6-6180-4F98-8543-8FD4BB88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49" y="3431615"/>
            <a:ext cx="6351916" cy="238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0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5392-6F6B-40E5-8077-B79C810E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94315"/>
            <a:ext cx="9692640" cy="1325562"/>
          </a:xfrm>
        </p:spPr>
        <p:txBody>
          <a:bodyPr/>
          <a:lstStyle/>
          <a:p>
            <a:r>
              <a:rPr lang="en-US"/>
              <a:t>Service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458F-2C21-4F60-8D47-9542270F1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11857"/>
            <a:ext cx="9112944" cy="54440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If you refresh your page you should see the log from the service worker file</a:t>
            </a:r>
          </a:p>
          <a:p>
            <a:r>
              <a:rPr lang="en-US"/>
              <a:t>You can now Inspect your page and in the Application tab you should see your service worker registered.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To make things easier go ahead and click the Update on Reload checkbox.  This will make it easier to develop with your new service worker.</a:t>
            </a:r>
          </a:p>
          <a:p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B7929B7-D6AF-4CDA-8D24-4184904B4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476" y="2665299"/>
            <a:ext cx="5863085" cy="29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5392-6F6B-40E5-8077-B79C810E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324353"/>
            <a:ext cx="9692640" cy="1325562"/>
          </a:xfrm>
        </p:spPr>
        <p:txBody>
          <a:bodyPr/>
          <a:lstStyle/>
          <a:p>
            <a:r>
              <a:rPr lang="en-US"/>
              <a:t>Workbox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458F-2C21-4F60-8D47-9542270F1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908650"/>
            <a:ext cx="9112944" cy="544401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</a:t>
            </a:r>
            <a:endParaRPr lang="en-US"/>
          </a:p>
          <a:p>
            <a:r>
              <a:rPr lang="en-US"/>
              <a:t>To use Workbox we need to import the </a:t>
            </a:r>
            <a:r>
              <a:rPr lang="en-US" b="1"/>
              <a:t>workbox-sw.js</a:t>
            </a:r>
            <a:r>
              <a:rPr lang="en-US"/>
              <a:t> file in our service worker</a:t>
            </a:r>
          </a:p>
          <a:p>
            <a:r>
              <a:rPr lang="en-US"/>
              <a:t>Add to your service worker the following call: 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Now we can play with Workbox</a:t>
            </a:r>
          </a:p>
          <a:p>
            <a:r>
              <a:rPr lang="en-US"/>
              <a:t>Workbox is a set of libraries and modules that make it easy to cache assets and take full advantage of features used to build progressive web apps. 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Primary features are caching and routing modules that allow you to listen for requests from your web page and then determine how the request should be cached and responded to.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There are plenty of other modules that each offer specific behaviors that you can use in your service worker.</a:t>
            </a:r>
          </a:p>
          <a:p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5809EA6-C14E-4B09-A698-6C4DC9E4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94" y="2110495"/>
            <a:ext cx="8681049" cy="187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8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C816-2DFE-463F-9649-A6B9367B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PWA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A8CC-DDC8-412A-A968-3F064FC7F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Gives a website at least minimal offline ability</a:t>
            </a:r>
          </a:p>
          <a:p>
            <a:r>
              <a:rPr lang="en-US"/>
              <a:t>App is a more easily accessible format than a webpage</a:t>
            </a:r>
          </a:p>
          <a:p>
            <a:r>
              <a:rPr lang="en-US"/>
              <a:t>Available on both Apple and Android phones with only one app</a:t>
            </a:r>
          </a:p>
          <a:p>
            <a:r>
              <a:rPr lang="en-US"/>
              <a:t>Circumvents the store application on phones</a:t>
            </a:r>
          </a:p>
          <a:p>
            <a:r>
              <a:rPr lang="en-US"/>
              <a:t>PWAs have the ability to send push notifications to the device they're running on</a:t>
            </a:r>
          </a:p>
          <a:p>
            <a:pPr lvl="1"/>
            <a:r>
              <a:rPr lang="en-US"/>
              <a:t>Uses the Push API and the Notification API</a:t>
            </a:r>
          </a:p>
        </p:txBody>
      </p:sp>
    </p:spTree>
    <p:extLst>
      <p:ext uri="{BB962C8B-B14F-4D97-AF65-F5344CB8AC3E}">
        <p14:creationId xmlns:p14="http://schemas.microsoft.com/office/powerpoint/2010/main" val="47991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EFD8-E81B-4226-985E-2983EAAD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132B-D8CE-41FF-879E-C85F1EA86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Some browsers don't support PWA</a:t>
            </a:r>
          </a:p>
          <a:p>
            <a:r>
              <a:rPr lang="en-US"/>
              <a:t>Impossible to monetize</a:t>
            </a:r>
          </a:p>
          <a:p>
            <a:r>
              <a:rPr lang="en-US"/>
              <a:t>Limited features compared to native phone app</a:t>
            </a:r>
          </a:p>
          <a:p>
            <a:r>
              <a:rPr lang="en-US"/>
              <a:t>Still requires internet for some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03881517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View</vt:lpstr>
      <vt:lpstr>Progressive Web Apps Workshop</vt:lpstr>
      <vt:lpstr>Team 4</vt:lpstr>
      <vt:lpstr>Requirements</vt:lpstr>
      <vt:lpstr>Technologies</vt:lpstr>
      <vt:lpstr>Service Worker</vt:lpstr>
      <vt:lpstr>Service Worker</vt:lpstr>
      <vt:lpstr>Workbox</vt:lpstr>
      <vt:lpstr>Advantages of PWA</vt:lpstr>
      <vt:lpstr>Disadvantages</vt:lpstr>
      <vt:lpstr>Resources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2019-10-03T16:46:32Z</dcterms:modified>
</cp:coreProperties>
</file>