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C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03CD-CBA8-42A0-AB88-22EE7C466698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E8BD-D388-41E0-AB42-508EAA09E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42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03CD-CBA8-42A0-AB88-22EE7C466698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E8BD-D388-41E0-AB42-508EAA09E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80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03CD-CBA8-42A0-AB88-22EE7C466698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E8BD-D388-41E0-AB42-508EAA09E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95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03CD-CBA8-42A0-AB88-22EE7C466698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E8BD-D388-41E0-AB42-508EAA09E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59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03CD-CBA8-42A0-AB88-22EE7C466698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E8BD-D388-41E0-AB42-508EAA09E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91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03CD-CBA8-42A0-AB88-22EE7C466698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E8BD-D388-41E0-AB42-508EAA09E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1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03CD-CBA8-42A0-AB88-22EE7C466698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E8BD-D388-41E0-AB42-508EAA09E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9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03CD-CBA8-42A0-AB88-22EE7C466698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E8BD-D388-41E0-AB42-508EAA09E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44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03CD-CBA8-42A0-AB88-22EE7C466698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E8BD-D388-41E0-AB42-508EAA09E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1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03CD-CBA8-42A0-AB88-22EE7C466698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E8BD-D388-41E0-AB42-508EAA09E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65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03CD-CBA8-42A0-AB88-22EE7C466698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E8BD-D388-41E0-AB42-508EAA09E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60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7C741"/>
            </a:gs>
            <a:gs pos="10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C03CD-CBA8-42A0-AB88-22EE7C466698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9E8BD-D388-41E0-AB42-508EAA09E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44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Battle of Neighborhoods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8100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Philadelphia, Pennsylvania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783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Conclusion: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36" y="2133601"/>
            <a:ext cx="8229600" cy="24384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Has more desirable venues such as a pharmacy and access to the city via light rail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Boasts a higher school rating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Has a higher median home price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This analysis concludes that Germantown...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876800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Therefore, it can be concluded that Germantown is the better business location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391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Objective: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Gather top venues for Philadelphia neighborhoods using Foursquare API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Form clusters of neighborhoods based on similarities/differences of venue categories gathered from Foursquare API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Compare features of two neighborhoods from different clusters to gather enough insight to determine which neighborhood makes for the better business decision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186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Python Dependencies: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BeautifulSoup</a:t>
            </a:r>
            <a:r>
              <a:rPr lang="en-US" dirty="0" smtClean="0">
                <a:solidFill>
                  <a:schemeClr val="bg1"/>
                </a:solidFill>
              </a:rPr>
              <a:t> - Library for web scraping postal codes for Philadelphia neighborhoods 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Pandas - Library for data analysis  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NumPy</a:t>
            </a:r>
            <a:r>
              <a:rPr lang="en-US" dirty="0" smtClean="0">
                <a:solidFill>
                  <a:schemeClr val="bg1"/>
                </a:solidFill>
              </a:rPr>
              <a:t> - Library to handle data manipulation   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Sklearn</a:t>
            </a:r>
            <a:r>
              <a:rPr lang="en-US" dirty="0" smtClean="0">
                <a:solidFill>
                  <a:schemeClr val="bg1"/>
                </a:solidFill>
              </a:rPr>
              <a:t> - Library to handle k-mean clustering 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Requests - Library to handle http requests 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JSON - Library to handle JSON files  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Geopy</a:t>
            </a:r>
            <a:r>
              <a:rPr lang="en-US" dirty="0" smtClean="0">
                <a:solidFill>
                  <a:schemeClr val="bg1"/>
                </a:solidFill>
              </a:rPr>
              <a:t> - Library to pull location data  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Matplotlib</a:t>
            </a:r>
            <a:r>
              <a:rPr lang="en-US" dirty="0" smtClean="0">
                <a:solidFill>
                  <a:schemeClr val="bg1"/>
                </a:solidFill>
              </a:rPr>
              <a:t> - Library for data visualization 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Folium - Map rendering library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039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Folium map of neighborhoods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33" y="1600200"/>
            <a:ext cx="8392697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23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Folium map of neighborhood clusters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67" y="1524000"/>
            <a:ext cx="8345065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718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Neighborhood comparisons: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Manayunk</a:t>
            </a:r>
            <a:r>
              <a:rPr lang="en-US" dirty="0" smtClean="0">
                <a:solidFill>
                  <a:schemeClr val="bg1"/>
                </a:solidFill>
              </a:rPr>
              <a:t> and Germantown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22098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Most common venues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School Ratings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Median home prices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32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Venue Comparison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86615"/>
            <a:ext cx="5867400" cy="526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19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School Rating Comparison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219200"/>
            <a:ext cx="5257800" cy="537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527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Median Home Price Comparison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143000"/>
            <a:ext cx="5410200" cy="539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057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197</Words>
  <Application>Microsoft Office PowerPoint</Application>
  <PresentationFormat>On-screen Show (4:3)</PresentationFormat>
  <Paragraphs>31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The Battle of Neighborhoods</vt:lpstr>
      <vt:lpstr>Objective:</vt:lpstr>
      <vt:lpstr>Python Dependencies:</vt:lpstr>
      <vt:lpstr>Folium map of neighborhoods</vt:lpstr>
      <vt:lpstr>Folium map of neighborhood clusters</vt:lpstr>
      <vt:lpstr>Neighborhood comparisons: Manayunk and Germantown</vt:lpstr>
      <vt:lpstr>Venue Comparison</vt:lpstr>
      <vt:lpstr>School Rating Comparison</vt:lpstr>
      <vt:lpstr>Median Home Price Comparison</vt:lpstr>
      <vt:lpstr>Conclusion: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Neighborhoods</dc:title>
  <dc:creator>Dakota</dc:creator>
  <cp:lastModifiedBy>Dakota</cp:lastModifiedBy>
  <cp:revision>3</cp:revision>
  <dcterms:created xsi:type="dcterms:W3CDTF">2019-01-15T19:41:59Z</dcterms:created>
  <dcterms:modified xsi:type="dcterms:W3CDTF">2019-01-15T20:15:32Z</dcterms:modified>
</cp:coreProperties>
</file>