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8" r:id="rId6"/>
    <p:sldId id="280" r:id="rId7"/>
    <p:sldId id="281" r:id="rId8"/>
    <p:sldId id="271" r:id="rId9"/>
    <p:sldId id="276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59" r:id="rId18"/>
    <p:sldId id="265" r:id="rId19"/>
    <p:sldId id="267" r:id="rId20"/>
    <p:sldId id="284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B8F2D-BADD-44BB-9E24-E3BAB8AB6155}" type="doc">
      <dgm:prSet loTypeId="urn:microsoft.com/office/officeart/2009/3/layout/SubStepProcess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7749A5-67E6-4A5A-8617-88373E12A1E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1DCD155-E591-4573-994C-7342C6E17AA4}" type="parTrans" cxnId="{DF969627-5261-4E24-9AD0-251E69830A1A}">
      <dgm:prSet/>
      <dgm:spPr/>
      <dgm:t>
        <a:bodyPr/>
        <a:lstStyle/>
        <a:p>
          <a:endParaRPr lang="en-US"/>
        </a:p>
      </dgm:t>
    </dgm:pt>
    <dgm:pt modelId="{E8D30C8D-56D3-4C14-8858-9546FC3C74E6}" type="sibTrans" cxnId="{DF969627-5261-4E24-9AD0-251E69830A1A}">
      <dgm:prSet/>
      <dgm:spPr/>
      <dgm:t>
        <a:bodyPr/>
        <a:lstStyle/>
        <a:p>
          <a:endParaRPr lang="en-US"/>
        </a:p>
      </dgm:t>
    </dgm:pt>
    <dgm:pt modelId="{C26185C6-2A53-4352-8CAA-76BE58DE1CD9}">
      <dgm:prSet/>
      <dgm:spPr/>
      <dgm:t>
        <a:bodyPr/>
        <a:lstStyle/>
        <a:p>
          <a:r>
            <a:rPr lang="en-US" dirty="0"/>
            <a:t>Goals</a:t>
          </a:r>
        </a:p>
      </dgm:t>
    </dgm:pt>
    <dgm:pt modelId="{AD08F41B-2ACF-4250-A6A6-F3801ED756FD}" type="parTrans" cxnId="{87B8CEF8-24E1-4085-9FE8-D68A6C774405}">
      <dgm:prSet/>
      <dgm:spPr/>
      <dgm:t>
        <a:bodyPr/>
        <a:lstStyle/>
        <a:p>
          <a:endParaRPr lang="en-US"/>
        </a:p>
      </dgm:t>
    </dgm:pt>
    <dgm:pt modelId="{9BF97723-3AB2-440E-83E7-27D0A14211DB}" type="sibTrans" cxnId="{87B8CEF8-24E1-4085-9FE8-D68A6C774405}">
      <dgm:prSet/>
      <dgm:spPr/>
      <dgm:t>
        <a:bodyPr/>
        <a:lstStyle/>
        <a:p>
          <a:endParaRPr lang="en-US"/>
        </a:p>
      </dgm:t>
    </dgm:pt>
    <dgm:pt modelId="{5FBEE584-64CB-4E56-979A-C6462E462CF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732D0BE6-9B31-40AF-B11A-31BE54D55365}" type="parTrans" cxnId="{321F63E6-60F0-4913-AF8E-1B59379839CA}">
      <dgm:prSet/>
      <dgm:spPr/>
      <dgm:t>
        <a:bodyPr/>
        <a:lstStyle/>
        <a:p>
          <a:endParaRPr lang="en-US"/>
        </a:p>
      </dgm:t>
    </dgm:pt>
    <dgm:pt modelId="{1EF82CE8-C4C2-4022-8BA4-7402BFF3C7D8}" type="sibTrans" cxnId="{321F63E6-60F0-4913-AF8E-1B59379839CA}">
      <dgm:prSet/>
      <dgm:spPr/>
      <dgm:t>
        <a:bodyPr/>
        <a:lstStyle/>
        <a:p>
          <a:endParaRPr lang="en-US"/>
        </a:p>
      </dgm:t>
    </dgm:pt>
    <dgm:pt modelId="{913F7EA0-C30A-4C5F-8FE5-D48856259AB0}">
      <dgm:prSet/>
      <dgm:spPr/>
      <dgm:t>
        <a:bodyPr/>
        <a:lstStyle/>
        <a:p>
          <a:r>
            <a:rPr lang="en-US"/>
            <a:t>System Model | Design</a:t>
          </a:r>
        </a:p>
      </dgm:t>
    </dgm:pt>
    <dgm:pt modelId="{0EF7D2A1-0B1E-4C2C-85A8-42808BD65498}" type="parTrans" cxnId="{1F126E97-D304-4480-9844-0FA5CB2A5DD4}">
      <dgm:prSet/>
      <dgm:spPr/>
      <dgm:t>
        <a:bodyPr/>
        <a:lstStyle/>
        <a:p>
          <a:endParaRPr lang="en-US"/>
        </a:p>
      </dgm:t>
    </dgm:pt>
    <dgm:pt modelId="{7B88499D-8865-464E-92A5-6C5AF3524647}" type="sibTrans" cxnId="{1F126E97-D304-4480-9844-0FA5CB2A5DD4}">
      <dgm:prSet/>
      <dgm:spPr/>
      <dgm:t>
        <a:bodyPr/>
        <a:lstStyle/>
        <a:p>
          <a:endParaRPr lang="en-US"/>
        </a:p>
      </dgm:t>
    </dgm:pt>
    <dgm:pt modelId="{26036600-B97C-403B-A3C8-DC51F97B9087}">
      <dgm:prSet/>
      <dgm:spPr/>
      <dgm:t>
        <a:bodyPr/>
        <a:lstStyle/>
        <a:p>
          <a:r>
            <a:rPr lang="en-US"/>
            <a:t>System Implementation</a:t>
          </a:r>
        </a:p>
      </dgm:t>
    </dgm:pt>
    <dgm:pt modelId="{4B76B01F-F0E6-4472-B033-D148BD5226AF}" type="parTrans" cxnId="{7C8AC647-24CC-43C5-9A45-E56A0546A339}">
      <dgm:prSet/>
      <dgm:spPr/>
      <dgm:t>
        <a:bodyPr/>
        <a:lstStyle/>
        <a:p>
          <a:endParaRPr lang="en-US"/>
        </a:p>
      </dgm:t>
    </dgm:pt>
    <dgm:pt modelId="{EA6DBDD3-3CAB-40DE-BFB2-9F6340A46734}" type="sibTrans" cxnId="{7C8AC647-24CC-43C5-9A45-E56A0546A339}">
      <dgm:prSet/>
      <dgm:spPr/>
      <dgm:t>
        <a:bodyPr/>
        <a:lstStyle/>
        <a:p>
          <a:endParaRPr lang="en-US"/>
        </a:p>
      </dgm:t>
    </dgm:pt>
    <dgm:pt modelId="{02C74FC4-3B99-4708-85C2-E884AF7BCE39}">
      <dgm:prSet/>
      <dgm:spPr/>
      <dgm:t>
        <a:bodyPr/>
        <a:lstStyle/>
        <a:p>
          <a:r>
            <a:rPr lang="en-US"/>
            <a:t>System Testing | Conclusion</a:t>
          </a:r>
        </a:p>
      </dgm:t>
    </dgm:pt>
    <dgm:pt modelId="{75EFA095-4EE3-4922-AA01-E219827E5E93}" type="parTrans" cxnId="{0079C933-FD2D-4112-9434-0D3F1F768BFD}">
      <dgm:prSet/>
      <dgm:spPr/>
      <dgm:t>
        <a:bodyPr/>
        <a:lstStyle/>
        <a:p>
          <a:endParaRPr lang="en-US"/>
        </a:p>
      </dgm:t>
    </dgm:pt>
    <dgm:pt modelId="{3C43F9A0-EAB0-44FD-9499-10E132C36B90}" type="sibTrans" cxnId="{0079C933-FD2D-4112-9434-0D3F1F768BFD}">
      <dgm:prSet/>
      <dgm:spPr/>
      <dgm:t>
        <a:bodyPr/>
        <a:lstStyle/>
        <a:p>
          <a:endParaRPr lang="en-US"/>
        </a:p>
      </dgm:t>
    </dgm:pt>
    <dgm:pt modelId="{6FF4CA64-77FD-4DE5-920A-2CAF63241665}">
      <dgm:prSet/>
      <dgm:spPr/>
      <dgm:t>
        <a:bodyPr/>
        <a:lstStyle/>
        <a:p>
          <a:endParaRPr lang="en-US"/>
        </a:p>
      </dgm:t>
    </dgm:pt>
    <dgm:pt modelId="{AC954C2D-4A29-483F-9C82-33B61BCA3A2A}" type="parTrans" cxnId="{079F879B-9C8B-4AED-8F0F-43D2343B77FA}">
      <dgm:prSet/>
      <dgm:spPr/>
      <dgm:t>
        <a:bodyPr/>
        <a:lstStyle/>
        <a:p>
          <a:endParaRPr lang="en-US"/>
        </a:p>
      </dgm:t>
    </dgm:pt>
    <dgm:pt modelId="{B0EB97DB-13FB-4D4F-BEF1-45A36BB018AE}" type="sibTrans" cxnId="{079F879B-9C8B-4AED-8F0F-43D2343B77FA}">
      <dgm:prSet/>
      <dgm:spPr/>
      <dgm:t>
        <a:bodyPr/>
        <a:lstStyle/>
        <a:p>
          <a:endParaRPr lang="en-US"/>
        </a:p>
      </dgm:t>
    </dgm:pt>
    <dgm:pt modelId="{42036384-7C78-4F72-9A55-25A90E9EA6C3}">
      <dgm:prSet/>
      <dgm:spPr/>
      <dgm:t>
        <a:bodyPr/>
        <a:lstStyle/>
        <a:p>
          <a:r>
            <a:rPr lang="en-US"/>
            <a:t>Demo</a:t>
          </a:r>
        </a:p>
      </dgm:t>
    </dgm:pt>
    <dgm:pt modelId="{2F4CEA50-C0A6-4147-87FC-99998FD93A56}" type="parTrans" cxnId="{0492DA59-FE64-44C3-84EA-EDD8F7A60189}">
      <dgm:prSet/>
      <dgm:spPr/>
      <dgm:t>
        <a:bodyPr/>
        <a:lstStyle/>
        <a:p>
          <a:endParaRPr lang="en-US"/>
        </a:p>
      </dgm:t>
    </dgm:pt>
    <dgm:pt modelId="{9568C100-CA03-4CA9-946C-B41FE5168334}" type="sibTrans" cxnId="{0492DA59-FE64-44C3-84EA-EDD8F7A60189}">
      <dgm:prSet/>
      <dgm:spPr/>
      <dgm:t>
        <a:bodyPr/>
        <a:lstStyle/>
        <a:p>
          <a:endParaRPr lang="en-US"/>
        </a:p>
      </dgm:t>
    </dgm:pt>
    <dgm:pt modelId="{11A734B3-B974-4653-A87C-31E7D3D82BB4}" type="pres">
      <dgm:prSet presAssocID="{65DB8F2D-BADD-44BB-9E24-E3BAB8AB6155}" presName="Name0" presStyleCnt="0">
        <dgm:presLayoutVars>
          <dgm:chMax val="7"/>
          <dgm:dir/>
          <dgm:animOne val="branch"/>
        </dgm:presLayoutVars>
      </dgm:prSet>
      <dgm:spPr/>
    </dgm:pt>
    <dgm:pt modelId="{3174AAC9-C2C3-4592-9BA6-0A0B35E76E91}" type="pres">
      <dgm:prSet presAssocID="{E77749A5-67E6-4A5A-8617-88373E12A1E8}" presName="parTx1" presStyleLbl="node1" presStyleIdx="0" presStyleCnt="7"/>
      <dgm:spPr/>
    </dgm:pt>
    <dgm:pt modelId="{ED38D785-2AE2-489D-BE7B-829D8CA01589}" type="pres">
      <dgm:prSet presAssocID="{C26185C6-2A53-4352-8CAA-76BE58DE1CD9}" presName="parTx2" presStyleLbl="node1" presStyleIdx="1" presStyleCnt="7"/>
      <dgm:spPr/>
    </dgm:pt>
    <dgm:pt modelId="{4D115801-E36B-41B3-9DCC-E47A5A70693F}" type="pres">
      <dgm:prSet presAssocID="{5FBEE584-64CB-4E56-979A-C6462E462CFD}" presName="parTx3" presStyleLbl="node1" presStyleIdx="2" presStyleCnt="7"/>
      <dgm:spPr/>
    </dgm:pt>
    <dgm:pt modelId="{BE02ED2F-4A3C-4A3C-A422-79A454E0A6E9}" type="pres">
      <dgm:prSet presAssocID="{913F7EA0-C30A-4C5F-8FE5-D48856259AB0}" presName="parTx4" presStyleLbl="node1" presStyleIdx="3" presStyleCnt="7"/>
      <dgm:spPr/>
    </dgm:pt>
    <dgm:pt modelId="{C3E0E688-0D2B-4BA0-B402-A6D8E26FFEE8}" type="pres">
      <dgm:prSet presAssocID="{26036600-B97C-403B-A3C8-DC51F97B9087}" presName="parTx5" presStyleLbl="node1" presStyleIdx="4" presStyleCnt="7"/>
      <dgm:spPr/>
    </dgm:pt>
    <dgm:pt modelId="{0BA02C85-2E0D-40D4-8C12-74C26EC35B60}" type="pres">
      <dgm:prSet presAssocID="{42036384-7C78-4F72-9A55-25A90E9EA6C3}" presName="parTx6" presStyleLbl="node1" presStyleIdx="5" presStyleCnt="7"/>
      <dgm:spPr/>
    </dgm:pt>
    <dgm:pt modelId="{0653146E-1B04-484B-8306-69112183F21B}" type="pres">
      <dgm:prSet presAssocID="{02C74FC4-3B99-4708-85C2-E884AF7BCE39}" presName="parTx7" presStyleLbl="node1" presStyleIdx="6" presStyleCnt="7"/>
      <dgm:spPr/>
    </dgm:pt>
  </dgm:ptLst>
  <dgm:cxnLst>
    <dgm:cxn modelId="{1A120408-62EB-42B7-A1A0-183F4C430EF6}" type="presOf" srcId="{42036384-7C78-4F72-9A55-25A90E9EA6C3}" destId="{0BA02C85-2E0D-40D4-8C12-74C26EC35B60}" srcOrd="0" destOrd="0" presId="urn:microsoft.com/office/officeart/2009/3/layout/SubStepProcess"/>
    <dgm:cxn modelId="{D774B90D-0A8E-40DC-A7DB-48DF09348C62}" type="presOf" srcId="{65DB8F2D-BADD-44BB-9E24-E3BAB8AB6155}" destId="{11A734B3-B974-4653-A87C-31E7D3D82BB4}" srcOrd="0" destOrd="0" presId="urn:microsoft.com/office/officeart/2009/3/layout/SubStepProcess"/>
    <dgm:cxn modelId="{9C1F7C10-7FCB-4042-AEEF-AECFF86E4DC8}" type="presOf" srcId="{913F7EA0-C30A-4C5F-8FE5-D48856259AB0}" destId="{BE02ED2F-4A3C-4A3C-A422-79A454E0A6E9}" srcOrd="0" destOrd="0" presId="urn:microsoft.com/office/officeart/2009/3/layout/SubStepProcess"/>
    <dgm:cxn modelId="{DF969627-5261-4E24-9AD0-251E69830A1A}" srcId="{65DB8F2D-BADD-44BB-9E24-E3BAB8AB6155}" destId="{E77749A5-67E6-4A5A-8617-88373E12A1E8}" srcOrd="0" destOrd="0" parTransId="{01DCD155-E591-4573-994C-7342C6E17AA4}" sibTransId="{E8D30C8D-56D3-4C14-8858-9546FC3C74E6}"/>
    <dgm:cxn modelId="{451D2133-FE18-48E8-925E-0B758EC05C54}" type="presOf" srcId="{26036600-B97C-403B-A3C8-DC51F97B9087}" destId="{C3E0E688-0D2B-4BA0-B402-A6D8E26FFEE8}" srcOrd="0" destOrd="0" presId="urn:microsoft.com/office/officeart/2009/3/layout/SubStepProcess"/>
    <dgm:cxn modelId="{0079C933-FD2D-4112-9434-0D3F1F768BFD}" srcId="{65DB8F2D-BADD-44BB-9E24-E3BAB8AB6155}" destId="{02C74FC4-3B99-4708-85C2-E884AF7BCE39}" srcOrd="6" destOrd="0" parTransId="{75EFA095-4EE3-4922-AA01-E219827E5E93}" sibTransId="{3C43F9A0-EAB0-44FD-9499-10E132C36B90}"/>
    <dgm:cxn modelId="{7C8AC647-24CC-43C5-9A45-E56A0546A339}" srcId="{65DB8F2D-BADD-44BB-9E24-E3BAB8AB6155}" destId="{26036600-B97C-403B-A3C8-DC51F97B9087}" srcOrd="4" destOrd="0" parTransId="{4B76B01F-F0E6-4472-B033-D148BD5226AF}" sibTransId="{EA6DBDD3-3CAB-40DE-BFB2-9F6340A46734}"/>
    <dgm:cxn modelId="{341D2C59-4FF2-4E8D-8CB7-C062DFF21E11}" type="presOf" srcId="{5FBEE584-64CB-4E56-979A-C6462E462CFD}" destId="{4D115801-E36B-41B3-9DCC-E47A5A70693F}" srcOrd="0" destOrd="0" presId="urn:microsoft.com/office/officeart/2009/3/layout/SubStepProcess"/>
    <dgm:cxn modelId="{0492DA59-FE64-44C3-84EA-EDD8F7A60189}" srcId="{65DB8F2D-BADD-44BB-9E24-E3BAB8AB6155}" destId="{42036384-7C78-4F72-9A55-25A90E9EA6C3}" srcOrd="5" destOrd="0" parTransId="{2F4CEA50-C0A6-4147-87FC-99998FD93A56}" sibTransId="{9568C100-CA03-4CA9-946C-B41FE5168334}"/>
    <dgm:cxn modelId="{E2D1A788-1164-4E95-8B10-5B94AFBB68CA}" type="presOf" srcId="{E77749A5-67E6-4A5A-8617-88373E12A1E8}" destId="{3174AAC9-C2C3-4592-9BA6-0A0B35E76E91}" srcOrd="0" destOrd="0" presId="urn:microsoft.com/office/officeart/2009/3/layout/SubStepProcess"/>
    <dgm:cxn modelId="{1F126E97-D304-4480-9844-0FA5CB2A5DD4}" srcId="{65DB8F2D-BADD-44BB-9E24-E3BAB8AB6155}" destId="{913F7EA0-C30A-4C5F-8FE5-D48856259AB0}" srcOrd="3" destOrd="0" parTransId="{0EF7D2A1-0B1E-4C2C-85A8-42808BD65498}" sibTransId="{7B88499D-8865-464E-92A5-6C5AF3524647}"/>
    <dgm:cxn modelId="{079F879B-9C8B-4AED-8F0F-43D2343B77FA}" srcId="{65DB8F2D-BADD-44BB-9E24-E3BAB8AB6155}" destId="{6FF4CA64-77FD-4DE5-920A-2CAF63241665}" srcOrd="7" destOrd="0" parTransId="{AC954C2D-4A29-483F-9C82-33B61BCA3A2A}" sibTransId="{B0EB97DB-13FB-4D4F-BEF1-45A36BB018AE}"/>
    <dgm:cxn modelId="{2F5415E3-B29D-4039-868A-37148D1C6628}" type="presOf" srcId="{C26185C6-2A53-4352-8CAA-76BE58DE1CD9}" destId="{ED38D785-2AE2-489D-BE7B-829D8CA01589}" srcOrd="0" destOrd="0" presId="urn:microsoft.com/office/officeart/2009/3/layout/SubStepProcess"/>
    <dgm:cxn modelId="{321F63E6-60F0-4913-AF8E-1B59379839CA}" srcId="{65DB8F2D-BADD-44BB-9E24-E3BAB8AB6155}" destId="{5FBEE584-64CB-4E56-979A-C6462E462CFD}" srcOrd="2" destOrd="0" parTransId="{732D0BE6-9B31-40AF-B11A-31BE54D55365}" sibTransId="{1EF82CE8-C4C2-4022-8BA4-7402BFF3C7D8}"/>
    <dgm:cxn modelId="{F89089F4-5E21-45A4-A0B3-A54F9B5C7010}" type="presOf" srcId="{02C74FC4-3B99-4708-85C2-E884AF7BCE39}" destId="{0653146E-1B04-484B-8306-69112183F21B}" srcOrd="0" destOrd="0" presId="urn:microsoft.com/office/officeart/2009/3/layout/SubStepProcess"/>
    <dgm:cxn modelId="{87B8CEF8-24E1-4085-9FE8-D68A6C774405}" srcId="{65DB8F2D-BADD-44BB-9E24-E3BAB8AB6155}" destId="{C26185C6-2A53-4352-8CAA-76BE58DE1CD9}" srcOrd="1" destOrd="0" parTransId="{AD08F41B-2ACF-4250-A6A6-F3801ED756FD}" sibTransId="{9BF97723-3AB2-440E-83E7-27D0A14211DB}"/>
    <dgm:cxn modelId="{4382D8F5-1EB8-42A7-BDFF-A38F7AD9A69C}" type="presParOf" srcId="{11A734B3-B974-4653-A87C-31E7D3D82BB4}" destId="{3174AAC9-C2C3-4592-9BA6-0A0B35E76E91}" srcOrd="0" destOrd="0" presId="urn:microsoft.com/office/officeart/2009/3/layout/SubStepProcess"/>
    <dgm:cxn modelId="{9AB06313-F165-40C1-8B09-69427797EAA0}" type="presParOf" srcId="{11A734B3-B974-4653-A87C-31E7D3D82BB4}" destId="{ED38D785-2AE2-489D-BE7B-829D8CA01589}" srcOrd="1" destOrd="0" presId="urn:microsoft.com/office/officeart/2009/3/layout/SubStepProcess"/>
    <dgm:cxn modelId="{A4321857-9B53-44E6-B574-AC6E473456BD}" type="presParOf" srcId="{11A734B3-B974-4653-A87C-31E7D3D82BB4}" destId="{4D115801-E36B-41B3-9DCC-E47A5A70693F}" srcOrd="2" destOrd="0" presId="urn:microsoft.com/office/officeart/2009/3/layout/SubStepProcess"/>
    <dgm:cxn modelId="{DC87AC1B-DC62-4587-A9DC-BCE9C1482B75}" type="presParOf" srcId="{11A734B3-B974-4653-A87C-31E7D3D82BB4}" destId="{BE02ED2F-4A3C-4A3C-A422-79A454E0A6E9}" srcOrd="3" destOrd="0" presId="urn:microsoft.com/office/officeart/2009/3/layout/SubStepProcess"/>
    <dgm:cxn modelId="{46659AA8-9B56-48B7-B0EC-C3B15AC924FD}" type="presParOf" srcId="{11A734B3-B974-4653-A87C-31E7D3D82BB4}" destId="{C3E0E688-0D2B-4BA0-B402-A6D8E26FFEE8}" srcOrd="4" destOrd="0" presId="urn:microsoft.com/office/officeart/2009/3/layout/SubStepProcess"/>
    <dgm:cxn modelId="{EDF52149-3C18-40CA-83CA-DCB2FB2604B3}" type="presParOf" srcId="{11A734B3-B974-4653-A87C-31E7D3D82BB4}" destId="{0BA02C85-2E0D-40D4-8C12-74C26EC35B60}" srcOrd="5" destOrd="0" presId="urn:microsoft.com/office/officeart/2009/3/layout/SubStepProcess"/>
    <dgm:cxn modelId="{9903FA38-6E19-4CFC-9FBB-FDA173D6317F}" type="presParOf" srcId="{11A734B3-B974-4653-A87C-31E7D3D82BB4}" destId="{0653146E-1B04-484B-8306-69112183F21B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/>
            <a:t>ID: R1 – Play Game Option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Select Difficulty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Back Option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Continue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Get Puzzle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Solver Option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Input Sudoku Puzzle to Solve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09FC8AA-2524-41EC-9D92-58C44F119EEB}">
      <dgm:prSet/>
      <dgm:spPr/>
      <dgm:t>
        <a:bodyPr/>
        <a:lstStyle/>
        <a:p>
          <a:r>
            <a:rPr lang="en-US" dirty="0"/>
            <a:t>ID:R8 – Check Current Board</a:t>
          </a:r>
        </a:p>
      </dgm:t>
    </dgm:pt>
    <dgm:pt modelId="{748DDFCE-89F2-4644-B12C-B6E72417979B}" type="parTrans" cxnId="{07755675-0248-4E61-A7CD-E6A68E95E5F1}">
      <dgm:prSet/>
      <dgm:spPr/>
      <dgm:t>
        <a:bodyPr/>
        <a:lstStyle/>
        <a:p>
          <a:endParaRPr lang="en-US"/>
        </a:p>
      </dgm:t>
    </dgm:pt>
    <dgm:pt modelId="{FA75D0B2-B38D-45BF-A321-6DC617284A39}" type="sibTrans" cxnId="{07755675-0248-4E61-A7CD-E6A68E95E5F1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4"/>
      <dgm:spPr/>
    </dgm:pt>
    <dgm:pt modelId="{BD548DFB-7033-46B2-A33B-83C6FDE98F01}" type="pres">
      <dgm:prSet presAssocID="{A57E80D0-EE24-45CB-BA64-16BE74459EA4}" presName="lineArrowNode" presStyleLbl="alignAccFollowNode1" presStyleIdx="1" presStyleCnt="24"/>
      <dgm:spPr/>
    </dgm:pt>
    <dgm:pt modelId="{ABC9E567-52C8-4BA7-9969-F2462C358C9D}" type="pres">
      <dgm:prSet presAssocID="{19FE15BC-FD63-4BB9-86F9-10E97CA0278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4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4"/>
      <dgm:spPr/>
    </dgm:pt>
    <dgm:pt modelId="{C4126501-6BC5-41DF-BD38-C8C9A543D6E1}" type="pres">
      <dgm:prSet presAssocID="{129549C6-0BE8-4040-9DD1-93D7FA034D23}" presName="lineArrowNode" presStyleLbl="alignAccFollowNode1" presStyleIdx="4" presStyleCnt="24"/>
      <dgm:spPr/>
    </dgm:pt>
    <dgm:pt modelId="{BB6227DF-C456-4484-89D6-2451C5AA03D1}" type="pres">
      <dgm:prSet presAssocID="{586FF44C-DA43-466E-A2E1-7FE3A04867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4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4"/>
      <dgm:spPr/>
    </dgm:pt>
    <dgm:pt modelId="{A1D59CF2-0F4D-4D6C-AC56-45A3B62C624C}" type="pres">
      <dgm:prSet presAssocID="{BF274C44-C674-4F52-AE32-AA2D6E8569BE}" presName="lineArrowNode" presStyleLbl="alignAccFollowNode1" presStyleIdx="7" presStyleCnt="24"/>
      <dgm:spPr/>
    </dgm:pt>
    <dgm:pt modelId="{40370C92-8DAC-4905-996D-69D615C606E3}" type="pres">
      <dgm:prSet presAssocID="{8409E9A1-D757-47D1-8189-041964EE4A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4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4"/>
      <dgm:spPr/>
    </dgm:pt>
    <dgm:pt modelId="{F67FF85E-3C29-4CD5-AA34-569EAAE1CE88}" type="pres">
      <dgm:prSet presAssocID="{4DFA8FF7-FB9B-4C8C-8C88-80803778E38A}" presName="lineArrowNode" presStyleLbl="alignAccFollowNode1" presStyleIdx="10" presStyleCnt="24"/>
      <dgm:spPr/>
    </dgm:pt>
    <dgm:pt modelId="{338348FC-4032-40F5-94C9-B3AB165A36D6}" type="pres">
      <dgm:prSet presAssocID="{434F4718-BBE9-4CB3-828E-8DC6F22BA071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4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4"/>
      <dgm:spPr/>
    </dgm:pt>
    <dgm:pt modelId="{67EB81B8-3962-4EA9-800B-408B91C946DB}" type="pres">
      <dgm:prSet presAssocID="{6512472B-7EB5-4F8C-B328-637F6D3113D6}" presName="lineArrowNode" presStyleLbl="alignAccFollowNode1" presStyleIdx="13" presStyleCnt="24"/>
      <dgm:spPr/>
    </dgm:pt>
    <dgm:pt modelId="{CD9A24E0-5D48-47D0-9CB3-D4D813705D89}" type="pres">
      <dgm:prSet presAssocID="{2A6CBD76-AC69-4109-B267-727DBACBED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4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4"/>
      <dgm:spPr/>
    </dgm:pt>
    <dgm:pt modelId="{8804D2F6-0496-4552-A6C3-87F3A505B887}" type="pres">
      <dgm:prSet presAssocID="{B7B3EE89-F07A-4B7D-85B3-EA10EE8FF838}" presName="lineArrowNode" presStyleLbl="alignAccFollowNode1" presStyleIdx="16" presStyleCnt="24"/>
      <dgm:spPr/>
    </dgm:pt>
    <dgm:pt modelId="{6BF0940C-76F3-4FD0-A6FD-6F2310A326CC}" type="pres">
      <dgm:prSet presAssocID="{25EF3435-CCB6-41E0-8926-80E5E6935D8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4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4"/>
      <dgm:spPr/>
    </dgm:pt>
    <dgm:pt modelId="{9D59A37D-7B2C-4D49-84B6-5326DB0542E1}" type="pres">
      <dgm:prSet presAssocID="{680D1B7E-7E3E-4A0B-AFB2-4AD964BC85DF}" presName="lineArrowNode" presStyleLbl="alignAccFollowNode1" presStyleIdx="19" presStyleCnt="24"/>
      <dgm:spPr/>
    </dgm:pt>
    <dgm:pt modelId="{1AC978F8-E60F-4EBF-8132-4C8B5F628942}" type="pres">
      <dgm:prSet presAssocID="{DB2B7FFD-17E0-4319-98A6-85F762A6C3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4">
        <dgm:presLayoutVars>
          <dgm:bulletEnabled val="1"/>
        </dgm:presLayoutVars>
      </dgm:prSet>
      <dgm:spPr/>
    </dgm:pt>
    <dgm:pt modelId="{0FD2AF52-9D37-4708-A1DF-57FA7CFA9F53}" type="pres">
      <dgm:prSet presAssocID="{DB2B7FFD-17E0-4319-98A6-85F762A6C3D4}" presName="sibTransComposite" presStyleCnt="0"/>
      <dgm:spPr/>
    </dgm:pt>
    <dgm:pt modelId="{4826C1CE-6CBC-4A47-B591-8571C0D6F063}" type="pres">
      <dgm:prSet presAssocID="{E09FC8AA-2524-41EC-9D92-58C44F119EEB}" presName="compositeNode" presStyleCnt="0"/>
      <dgm:spPr/>
    </dgm:pt>
    <dgm:pt modelId="{AA07CEF1-D7B7-44D8-A727-6D306EE0A19F}" type="pres">
      <dgm:prSet presAssocID="{E09FC8AA-2524-41EC-9D92-58C44F119E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F8C83-F914-4C42-BB0D-1178C28DF646}" type="pres">
      <dgm:prSet presAssocID="{E09FC8AA-2524-41EC-9D92-58C44F119EEB}" presName="parSh" presStyleCnt="0"/>
      <dgm:spPr/>
    </dgm:pt>
    <dgm:pt modelId="{B78672D7-5593-4F2D-98EE-347C3D071797}" type="pres">
      <dgm:prSet presAssocID="{E09FC8AA-2524-41EC-9D92-58C44F119EEB}" presName="lineNode" presStyleLbl="alignAccFollowNode1" presStyleIdx="21" presStyleCnt="24"/>
      <dgm:spPr/>
    </dgm:pt>
    <dgm:pt modelId="{8279DE59-D789-44E4-B145-CAA7490BB900}" type="pres">
      <dgm:prSet presAssocID="{E09FC8AA-2524-41EC-9D92-58C44F119EEB}" presName="lineArrowNode" presStyleLbl="alignAccFollowNode1" presStyleIdx="22" presStyleCnt="24"/>
      <dgm:spPr/>
    </dgm:pt>
    <dgm:pt modelId="{67B084A1-9C1A-47BC-969B-F817BF3F1FC7}" type="pres">
      <dgm:prSet presAssocID="{FA75D0B2-B38D-45BF-A321-6DC617284A39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499E7F9-CD7F-4FBF-ABB0-05E911393E66}" type="pres">
      <dgm:prSet presAssocID="{FA75D0B2-B38D-45BF-A321-6DC617284A39}" presName="spacerBetweenCircleAndCallout" presStyleCnt="0">
        <dgm:presLayoutVars/>
      </dgm:prSet>
      <dgm:spPr/>
    </dgm:pt>
    <dgm:pt modelId="{714A77F1-7270-4333-A7CB-84F496B58A5F}" type="pres">
      <dgm:prSet presAssocID="{E09FC8AA-2524-41EC-9D92-58C44F119EE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3659736A-54B5-4499-AA07-44BC22491E5E}" type="presOf" srcId="{FA75D0B2-B38D-45BF-A321-6DC617284A39}" destId="{67B084A1-9C1A-47BC-969B-F817BF3F1FC7}" srcOrd="0" destOrd="0" presId="urn:microsoft.com/office/officeart/2016/7/layout/LinearArrowProcessNumbered"/>
    <dgm:cxn modelId="{07755675-0248-4E61-A7CD-E6A68E95E5F1}" srcId="{D6BF4865-0F96-4387-974F-0AA189A13D93}" destId="{E09FC8AA-2524-41EC-9D92-58C44F119EEB}" srcOrd="7" destOrd="0" parTransId="{748DDFCE-89F2-4644-B12C-B6E72417979B}" sibTransId="{FA75D0B2-B38D-45BF-A321-6DC617284A39}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A99BE583-DCC9-4596-A865-ED8239832832}" type="presOf" srcId="{E09FC8AA-2524-41EC-9D92-58C44F119EEB}" destId="{714A77F1-7270-4333-A7CB-84F496B58A5F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  <dgm:cxn modelId="{EF6C2207-4BD7-44A1-8AB6-24134CDC5E7B}" type="presParOf" srcId="{976ECF16-374C-4245-97F3-43222F86D432}" destId="{0FD2AF52-9D37-4708-A1DF-57FA7CFA9F53}" srcOrd="13" destOrd="0" presId="urn:microsoft.com/office/officeart/2016/7/layout/LinearArrowProcessNumbered"/>
    <dgm:cxn modelId="{12994AD5-874F-48E6-9E01-1D9CBBB72CE1}" type="presParOf" srcId="{976ECF16-374C-4245-97F3-43222F86D432}" destId="{4826C1CE-6CBC-4A47-B591-8571C0D6F063}" srcOrd="14" destOrd="0" presId="urn:microsoft.com/office/officeart/2016/7/layout/LinearArrowProcessNumbered"/>
    <dgm:cxn modelId="{31C91C2F-38EE-42B6-B60A-E925F0CDE13B}" type="presParOf" srcId="{4826C1CE-6CBC-4A47-B591-8571C0D6F063}" destId="{AA07CEF1-D7B7-44D8-A727-6D306EE0A19F}" srcOrd="0" destOrd="0" presId="urn:microsoft.com/office/officeart/2016/7/layout/LinearArrowProcessNumbered"/>
    <dgm:cxn modelId="{DDB3F154-8AE1-4F65-94B0-7172347A9CCD}" type="presParOf" srcId="{4826C1CE-6CBC-4A47-B591-8571C0D6F063}" destId="{CD1F8C83-F914-4C42-BB0D-1178C28DF646}" srcOrd="1" destOrd="0" presId="urn:microsoft.com/office/officeart/2016/7/layout/LinearArrowProcessNumbered"/>
    <dgm:cxn modelId="{FB031442-8944-4F3D-8429-49E3107C111E}" type="presParOf" srcId="{CD1F8C83-F914-4C42-BB0D-1178C28DF646}" destId="{B78672D7-5593-4F2D-98EE-347C3D071797}" srcOrd="0" destOrd="0" presId="urn:microsoft.com/office/officeart/2016/7/layout/LinearArrowProcessNumbered"/>
    <dgm:cxn modelId="{CE7FE839-328C-4454-9E1D-85B11909258E}" type="presParOf" srcId="{CD1F8C83-F914-4C42-BB0D-1178C28DF646}" destId="{8279DE59-D789-44E4-B145-CAA7490BB900}" srcOrd="1" destOrd="0" presId="urn:microsoft.com/office/officeart/2016/7/layout/LinearArrowProcessNumbered"/>
    <dgm:cxn modelId="{47EF3CC7-9755-4B27-A8AD-E51EE8D5F1B7}" type="presParOf" srcId="{CD1F8C83-F914-4C42-BB0D-1178C28DF646}" destId="{67B084A1-9C1A-47BC-969B-F817BF3F1FC7}" srcOrd="2" destOrd="0" presId="urn:microsoft.com/office/officeart/2016/7/layout/LinearArrowProcessNumbered"/>
    <dgm:cxn modelId="{04332E16-D490-4D64-A5EB-2EF0AE34BD8A}" type="presParOf" srcId="{CD1F8C83-F914-4C42-BB0D-1178C28DF646}" destId="{9499E7F9-CD7F-4FBF-ABB0-05E911393E66}" srcOrd="3" destOrd="0" presId="urn:microsoft.com/office/officeart/2016/7/layout/LinearArrowProcessNumbered"/>
    <dgm:cxn modelId="{BCBD8DAA-4199-44CF-800E-EC0011317094}" type="presParOf" srcId="{4826C1CE-6CBC-4A47-B591-8571C0D6F063}" destId="{714A77F1-7270-4333-A7CB-84F496B58A5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R9 – Delete an Input Value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ID:R10 – Clear Board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ID:R11 – Solve Current Board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ID:R12 – Play Sudoku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ID:R13 – Hint Option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ID:R14 – Download </a:t>
          </a:r>
          <a:r>
            <a:rPr lang="en-US"/>
            <a:t>Mobile Application</a:t>
          </a:r>
          <a:endParaRPr lang="en-US" dirty="0"/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18"/>
      <dgm:spPr/>
    </dgm:pt>
    <dgm:pt modelId="{BD548DFB-7033-46B2-A33B-83C6FDE98F01}" type="pres">
      <dgm:prSet presAssocID="{A57E80D0-EE24-45CB-BA64-16BE74459EA4}" presName="lineArrowNode" presStyleLbl="alignAccFollowNode1" presStyleIdx="1" presStyleCnt="18"/>
      <dgm:spPr/>
    </dgm:pt>
    <dgm:pt modelId="{ABC9E567-52C8-4BA7-9969-F2462C358C9D}" type="pres">
      <dgm:prSet presAssocID="{19FE15BC-FD63-4BB9-86F9-10E97CA027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18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18"/>
      <dgm:spPr/>
    </dgm:pt>
    <dgm:pt modelId="{C4126501-6BC5-41DF-BD38-C8C9A543D6E1}" type="pres">
      <dgm:prSet presAssocID="{129549C6-0BE8-4040-9DD1-93D7FA034D23}" presName="lineArrowNode" presStyleLbl="alignAccFollowNode1" presStyleIdx="4" presStyleCnt="18"/>
      <dgm:spPr/>
    </dgm:pt>
    <dgm:pt modelId="{BB6227DF-C456-4484-89D6-2451C5AA03D1}" type="pres">
      <dgm:prSet presAssocID="{586FF44C-DA43-466E-A2E1-7FE3A04867A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18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18"/>
      <dgm:spPr/>
    </dgm:pt>
    <dgm:pt modelId="{A1D59CF2-0F4D-4D6C-AC56-45A3B62C624C}" type="pres">
      <dgm:prSet presAssocID="{BF274C44-C674-4F52-AE32-AA2D6E8569BE}" presName="lineArrowNode" presStyleLbl="alignAccFollowNode1" presStyleIdx="7" presStyleCnt="18"/>
      <dgm:spPr/>
    </dgm:pt>
    <dgm:pt modelId="{40370C92-8DAC-4905-996D-69D615C606E3}" type="pres">
      <dgm:prSet presAssocID="{8409E9A1-D757-47D1-8189-041964EE4A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18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18"/>
      <dgm:spPr/>
    </dgm:pt>
    <dgm:pt modelId="{F67FF85E-3C29-4CD5-AA34-569EAAE1CE88}" type="pres">
      <dgm:prSet presAssocID="{4DFA8FF7-FB9B-4C8C-8C88-80803778E38A}" presName="lineArrowNode" presStyleLbl="alignAccFollowNode1" presStyleIdx="10" presStyleCnt="18"/>
      <dgm:spPr/>
    </dgm:pt>
    <dgm:pt modelId="{338348FC-4032-40F5-94C9-B3AB165A36D6}" type="pres">
      <dgm:prSet presAssocID="{434F4718-BBE9-4CB3-828E-8DC6F22BA07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18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18"/>
      <dgm:spPr/>
    </dgm:pt>
    <dgm:pt modelId="{67EB81B8-3962-4EA9-800B-408B91C946DB}" type="pres">
      <dgm:prSet presAssocID="{6512472B-7EB5-4F8C-B328-637F6D3113D6}" presName="lineArrowNode" presStyleLbl="alignAccFollowNode1" presStyleIdx="13" presStyleCnt="18"/>
      <dgm:spPr/>
    </dgm:pt>
    <dgm:pt modelId="{CD9A24E0-5D48-47D0-9CB3-D4D813705D89}" type="pres">
      <dgm:prSet presAssocID="{2A6CBD76-AC69-4109-B267-727DBACBED7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18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18"/>
      <dgm:spPr/>
    </dgm:pt>
    <dgm:pt modelId="{8804D2F6-0496-4552-A6C3-87F3A505B887}" type="pres">
      <dgm:prSet presAssocID="{B7B3EE89-F07A-4B7D-85B3-EA10EE8FF838}" presName="lineArrowNode" presStyleLbl="alignAccFollowNode1" presStyleIdx="16" presStyleCnt="18"/>
      <dgm:spPr/>
    </dgm:pt>
    <dgm:pt modelId="{6BF0940C-76F3-4FD0-A6FD-6F2310A326CC}" type="pres">
      <dgm:prSet presAssocID="{25EF3435-CCB6-41E0-8926-80E5E6935D8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R1 – System Availability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Search Algorithm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Pruning Technique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Database Storage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Easy to Use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Private Information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Solve Time</a:t>
          </a:r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1"/>
      <dgm:spPr/>
    </dgm:pt>
    <dgm:pt modelId="{BD548DFB-7033-46B2-A33B-83C6FDE98F01}" type="pres">
      <dgm:prSet presAssocID="{A57E80D0-EE24-45CB-BA64-16BE74459EA4}" presName="lineArrowNode" presStyleLbl="alignAccFollowNode1" presStyleIdx="1" presStyleCnt="21"/>
      <dgm:spPr/>
    </dgm:pt>
    <dgm:pt modelId="{ABC9E567-52C8-4BA7-9969-F2462C358C9D}" type="pres">
      <dgm:prSet presAssocID="{19FE15BC-FD63-4BB9-86F9-10E97CA0278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1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1"/>
      <dgm:spPr/>
    </dgm:pt>
    <dgm:pt modelId="{C4126501-6BC5-41DF-BD38-C8C9A543D6E1}" type="pres">
      <dgm:prSet presAssocID="{129549C6-0BE8-4040-9DD1-93D7FA034D23}" presName="lineArrowNode" presStyleLbl="alignAccFollowNode1" presStyleIdx="4" presStyleCnt="21"/>
      <dgm:spPr/>
    </dgm:pt>
    <dgm:pt modelId="{BB6227DF-C456-4484-89D6-2451C5AA03D1}" type="pres">
      <dgm:prSet presAssocID="{586FF44C-DA43-466E-A2E1-7FE3A04867A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1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1"/>
      <dgm:spPr/>
    </dgm:pt>
    <dgm:pt modelId="{A1D59CF2-0F4D-4D6C-AC56-45A3B62C624C}" type="pres">
      <dgm:prSet presAssocID="{BF274C44-C674-4F52-AE32-AA2D6E8569BE}" presName="lineArrowNode" presStyleLbl="alignAccFollowNode1" presStyleIdx="7" presStyleCnt="21"/>
      <dgm:spPr/>
    </dgm:pt>
    <dgm:pt modelId="{40370C92-8DAC-4905-996D-69D615C606E3}" type="pres">
      <dgm:prSet presAssocID="{8409E9A1-D757-47D1-8189-041964EE4A64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1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1"/>
      <dgm:spPr/>
    </dgm:pt>
    <dgm:pt modelId="{F67FF85E-3C29-4CD5-AA34-569EAAE1CE88}" type="pres">
      <dgm:prSet presAssocID="{4DFA8FF7-FB9B-4C8C-8C88-80803778E38A}" presName="lineArrowNode" presStyleLbl="alignAccFollowNode1" presStyleIdx="10" presStyleCnt="21"/>
      <dgm:spPr/>
    </dgm:pt>
    <dgm:pt modelId="{338348FC-4032-40F5-94C9-B3AB165A36D6}" type="pres">
      <dgm:prSet presAssocID="{434F4718-BBE9-4CB3-828E-8DC6F22BA07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1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1"/>
      <dgm:spPr/>
    </dgm:pt>
    <dgm:pt modelId="{67EB81B8-3962-4EA9-800B-408B91C946DB}" type="pres">
      <dgm:prSet presAssocID="{6512472B-7EB5-4F8C-B328-637F6D3113D6}" presName="lineArrowNode" presStyleLbl="alignAccFollowNode1" presStyleIdx="13" presStyleCnt="21"/>
      <dgm:spPr/>
    </dgm:pt>
    <dgm:pt modelId="{CD9A24E0-5D48-47D0-9CB3-D4D813705D89}" type="pres">
      <dgm:prSet presAssocID="{2A6CBD76-AC69-4109-B267-727DBACBED7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1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1"/>
      <dgm:spPr/>
    </dgm:pt>
    <dgm:pt modelId="{8804D2F6-0496-4552-A6C3-87F3A505B887}" type="pres">
      <dgm:prSet presAssocID="{B7B3EE89-F07A-4B7D-85B3-EA10EE8FF838}" presName="lineArrowNode" presStyleLbl="alignAccFollowNode1" presStyleIdx="16" presStyleCnt="21"/>
      <dgm:spPr/>
    </dgm:pt>
    <dgm:pt modelId="{6BF0940C-76F3-4FD0-A6FD-6F2310A326CC}" type="pres">
      <dgm:prSet presAssocID="{25EF3435-CCB6-41E0-8926-80E5E6935D8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1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1"/>
      <dgm:spPr/>
    </dgm:pt>
    <dgm:pt modelId="{9D59A37D-7B2C-4D49-84B6-5326DB0542E1}" type="pres">
      <dgm:prSet presAssocID="{680D1B7E-7E3E-4A0B-AFB2-4AD964BC85DF}" presName="lineArrowNode" presStyleLbl="alignAccFollowNode1" presStyleIdx="19" presStyleCnt="21"/>
      <dgm:spPr/>
    </dgm:pt>
    <dgm:pt modelId="{1AC978F8-E60F-4EBF-8132-4C8B5F628942}" type="pres">
      <dgm:prSet presAssocID="{DB2B7FFD-17E0-4319-98A6-85F762A6C3D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6FE9ED-74D4-4FE0-B80B-F7BDF7228852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31477FA-FCF5-4CD7-A0AA-E4B8B356296B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24EE31B7-A9DB-41FF-A336-B2D947D86B6E}" type="parTrans" cxnId="{B257FF70-1652-453C-8624-5FFAF116507A}">
      <dgm:prSet/>
      <dgm:spPr/>
      <dgm:t>
        <a:bodyPr/>
        <a:lstStyle/>
        <a:p>
          <a:endParaRPr lang="en-US"/>
        </a:p>
      </dgm:t>
    </dgm:pt>
    <dgm:pt modelId="{AE37DFEE-4973-4F71-8522-77B0DC968997}" type="sibTrans" cxnId="{B257FF70-1652-453C-8624-5FFAF116507A}">
      <dgm:prSet/>
      <dgm:spPr/>
      <dgm:t>
        <a:bodyPr/>
        <a:lstStyle/>
        <a:p>
          <a:endParaRPr lang="en-US"/>
        </a:p>
      </dgm:t>
    </dgm:pt>
    <dgm:pt modelId="{6EDF6C5C-78A3-464B-A9CC-8BE5D1BD03A0}">
      <dgm:prSet/>
      <dgm:spPr/>
      <dgm:t>
        <a:bodyPr/>
        <a:lstStyle/>
        <a:p>
          <a:r>
            <a:rPr lang="en-US"/>
            <a:t>Improve solving efficiency by implementing the paper-and-pen algorithm.</a:t>
          </a:r>
        </a:p>
      </dgm:t>
    </dgm:pt>
    <dgm:pt modelId="{B006C935-4B29-4ABA-8DD6-2E316EB0BF68}" type="parTrans" cxnId="{23C8A848-D0FC-47E8-A84D-783E3EA02CD6}">
      <dgm:prSet/>
      <dgm:spPr/>
      <dgm:t>
        <a:bodyPr/>
        <a:lstStyle/>
        <a:p>
          <a:endParaRPr lang="en-US"/>
        </a:p>
      </dgm:t>
    </dgm:pt>
    <dgm:pt modelId="{68F84209-1A85-4768-8D4D-CA30637C09F1}" type="sibTrans" cxnId="{23C8A848-D0FC-47E8-A84D-783E3EA02CD6}">
      <dgm:prSet/>
      <dgm:spPr/>
      <dgm:t>
        <a:bodyPr/>
        <a:lstStyle/>
        <a:p>
          <a:endParaRPr lang="en-US"/>
        </a:p>
      </dgm:t>
    </dgm:pt>
    <dgm:pt modelId="{1D3E2F08-A6F6-4050-B0C2-A81E2FD2400F}">
      <dgm:prSet/>
      <dgm:spPr/>
      <dgm:t>
        <a:bodyPr/>
        <a:lstStyle/>
        <a:p>
          <a:r>
            <a:rPr lang="en-US"/>
            <a:t>Open</a:t>
          </a:r>
        </a:p>
      </dgm:t>
    </dgm:pt>
    <dgm:pt modelId="{6A87E0FB-3A2D-4B09-8A6D-ADB1A09B863D}" type="parTrans" cxnId="{650E2BF3-F239-407F-8DED-F49363F98306}">
      <dgm:prSet/>
      <dgm:spPr/>
      <dgm:t>
        <a:bodyPr/>
        <a:lstStyle/>
        <a:p>
          <a:endParaRPr lang="en-US"/>
        </a:p>
      </dgm:t>
    </dgm:pt>
    <dgm:pt modelId="{5E605DFC-3584-4FAB-960B-30809A1181DD}" type="sibTrans" cxnId="{650E2BF3-F239-407F-8DED-F49363F98306}">
      <dgm:prSet/>
      <dgm:spPr/>
      <dgm:t>
        <a:bodyPr/>
        <a:lstStyle/>
        <a:p>
          <a:endParaRPr lang="en-US"/>
        </a:p>
      </dgm:t>
    </dgm:pt>
    <dgm:pt modelId="{C71FCCF9-D933-4C71-8D71-D3371AC2901C}">
      <dgm:prSet/>
      <dgm:spPr/>
      <dgm:t>
        <a:bodyPr/>
        <a:lstStyle/>
        <a:p>
          <a:r>
            <a:rPr lang="en-US" dirty="0"/>
            <a:t>Open-source TESS so anyone can adapt and improve our code.</a:t>
          </a:r>
        </a:p>
      </dgm:t>
    </dgm:pt>
    <dgm:pt modelId="{946FA730-787F-4393-9F60-16829685AA3E}" type="parTrans" cxnId="{E830079D-56FB-4F7C-AF04-DFF84E4FA80F}">
      <dgm:prSet/>
      <dgm:spPr/>
      <dgm:t>
        <a:bodyPr/>
        <a:lstStyle/>
        <a:p>
          <a:endParaRPr lang="en-US"/>
        </a:p>
      </dgm:t>
    </dgm:pt>
    <dgm:pt modelId="{A2C97763-D4E7-4E76-B7CC-9854C1B5B88B}" type="sibTrans" cxnId="{E830079D-56FB-4F7C-AF04-DFF84E4FA80F}">
      <dgm:prSet/>
      <dgm:spPr/>
      <dgm:t>
        <a:bodyPr/>
        <a:lstStyle/>
        <a:p>
          <a:endParaRPr lang="en-US"/>
        </a:p>
      </dgm:t>
    </dgm:pt>
    <dgm:pt modelId="{97C8CE72-74C6-4968-8291-6508783F8638}">
      <dgm:prSet/>
      <dgm:spPr/>
      <dgm:t>
        <a:bodyPr/>
        <a:lstStyle/>
        <a:p>
          <a:r>
            <a:rPr lang="en-US"/>
            <a:t>Publish</a:t>
          </a:r>
        </a:p>
      </dgm:t>
    </dgm:pt>
    <dgm:pt modelId="{F93136DC-77AF-4434-9CF0-2219CDF3CC1B}" type="parTrans" cxnId="{610C5F0F-92E6-406A-9A12-350FD4EFF7C6}">
      <dgm:prSet/>
      <dgm:spPr/>
      <dgm:t>
        <a:bodyPr/>
        <a:lstStyle/>
        <a:p>
          <a:endParaRPr lang="en-US"/>
        </a:p>
      </dgm:t>
    </dgm:pt>
    <dgm:pt modelId="{2D774AE4-4932-4EE3-81A5-71C158432705}" type="sibTrans" cxnId="{610C5F0F-92E6-406A-9A12-350FD4EFF7C6}">
      <dgm:prSet/>
      <dgm:spPr/>
      <dgm:t>
        <a:bodyPr/>
        <a:lstStyle/>
        <a:p>
          <a:endParaRPr lang="en-US"/>
        </a:p>
      </dgm:t>
    </dgm:pt>
    <dgm:pt modelId="{A32B8A63-38FE-403C-9712-7A429BDDC619}">
      <dgm:prSet/>
      <dgm:spPr/>
      <dgm:t>
        <a:bodyPr/>
        <a:lstStyle/>
        <a:p>
          <a:r>
            <a:rPr lang="en-US" dirty="0"/>
            <a:t>Publish TESS on the Play Store for free download.</a:t>
          </a:r>
        </a:p>
      </dgm:t>
    </dgm:pt>
    <dgm:pt modelId="{17A149E3-244B-480C-B25E-5273FE9E4FB5}" type="parTrans" cxnId="{97404AE7-94DF-40A9-BB03-D3BE910FD81A}">
      <dgm:prSet/>
      <dgm:spPr/>
      <dgm:t>
        <a:bodyPr/>
        <a:lstStyle/>
        <a:p>
          <a:endParaRPr lang="en-US"/>
        </a:p>
      </dgm:t>
    </dgm:pt>
    <dgm:pt modelId="{32406140-0D4E-43FC-BE2B-24B3B8B67EC1}" type="sibTrans" cxnId="{97404AE7-94DF-40A9-BB03-D3BE910FD81A}">
      <dgm:prSet/>
      <dgm:spPr/>
      <dgm:t>
        <a:bodyPr/>
        <a:lstStyle/>
        <a:p>
          <a:endParaRPr lang="en-US"/>
        </a:p>
      </dgm:t>
    </dgm:pt>
    <dgm:pt modelId="{F19AAC43-5367-4F13-8959-F9D2F5FE8C6B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5632322D-AA74-417C-8767-D17D21275027}" type="parTrans" cxnId="{0B34F7EB-1BA1-4003-A4DF-85EAA665BBB7}">
      <dgm:prSet/>
      <dgm:spPr/>
      <dgm:t>
        <a:bodyPr/>
        <a:lstStyle/>
        <a:p>
          <a:endParaRPr lang="en-US"/>
        </a:p>
      </dgm:t>
    </dgm:pt>
    <dgm:pt modelId="{4552FB0E-9D70-4A77-AAA3-755DE77A17E1}" type="sibTrans" cxnId="{0B34F7EB-1BA1-4003-A4DF-85EAA665BBB7}">
      <dgm:prSet/>
      <dgm:spPr/>
      <dgm:t>
        <a:bodyPr/>
        <a:lstStyle/>
        <a:p>
          <a:endParaRPr lang="en-US"/>
        </a:p>
      </dgm:t>
    </dgm:pt>
    <dgm:pt modelId="{AE1C0BC8-6618-468E-AC87-CCC5254757AF}">
      <dgm:prSet/>
      <dgm:spPr/>
      <dgm:t>
        <a:bodyPr/>
        <a:lstStyle/>
        <a:p>
          <a:r>
            <a:rPr lang="en-US" dirty="0"/>
            <a:t>Add more challenging levels based on the difficulty levels.</a:t>
          </a:r>
        </a:p>
      </dgm:t>
    </dgm:pt>
    <dgm:pt modelId="{186785FF-A323-40A8-BBED-89A89B9D91D8}" type="parTrans" cxnId="{2FBFB9BB-7487-42C5-ADE3-FC342752C984}">
      <dgm:prSet/>
      <dgm:spPr/>
      <dgm:t>
        <a:bodyPr/>
        <a:lstStyle/>
        <a:p>
          <a:endParaRPr lang="en-US"/>
        </a:p>
      </dgm:t>
    </dgm:pt>
    <dgm:pt modelId="{7A8D7695-AF7A-4B43-B994-4E0C98694DF7}" type="sibTrans" cxnId="{2FBFB9BB-7487-42C5-ADE3-FC342752C984}">
      <dgm:prSet/>
      <dgm:spPr/>
      <dgm:t>
        <a:bodyPr/>
        <a:lstStyle/>
        <a:p>
          <a:endParaRPr lang="en-US"/>
        </a:p>
      </dgm:t>
    </dgm:pt>
    <dgm:pt modelId="{1E4DA05B-1EBA-488A-B94E-F380B022C2CC}" type="pres">
      <dgm:prSet presAssocID="{046FE9ED-74D4-4FE0-B80B-F7BDF7228852}" presName="Name0" presStyleCnt="0">
        <dgm:presLayoutVars>
          <dgm:dir/>
          <dgm:animLvl val="lvl"/>
          <dgm:resizeHandles val="exact"/>
        </dgm:presLayoutVars>
      </dgm:prSet>
      <dgm:spPr/>
    </dgm:pt>
    <dgm:pt modelId="{ACD9E282-F0BC-4546-AD9E-2239FF4B35A6}" type="pres">
      <dgm:prSet presAssocID="{F19AAC43-5367-4F13-8959-F9D2F5FE8C6B}" presName="linNode" presStyleCnt="0"/>
      <dgm:spPr/>
    </dgm:pt>
    <dgm:pt modelId="{BF649806-2B1C-49FA-BD91-470461187B55}" type="pres">
      <dgm:prSet presAssocID="{F19AAC43-5367-4F13-8959-F9D2F5FE8C6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5E0E86F-3154-42BF-8CB9-DDA2DA3BA788}" type="pres">
      <dgm:prSet presAssocID="{F19AAC43-5367-4F13-8959-F9D2F5FE8C6B}" presName="descendantText" presStyleLbl="alignNode1" presStyleIdx="0" presStyleCnt="4">
        <dgm:presLayoutVars>
          <dgm:bulletEnabled/>
        </dgm:presLayoutVars>
      </dgm:prSet>
      <dgm:spPr/>
    </dgm:pt>
    <dgm:pt modelId="{6675AC75-D3F5-45D2-8293-0CDC6DE75097}" type="pres">
      <dgm:prSet presAssocID="{4552FB0E-9D70-4A77-AAA3-755DE77A17E1}" presName="sp" presStyleCnt="0"/>
      <dgm:spPr/>
    </dgm:pt>
    <dgm:pt modelId="{8DFEF004-F820-40D1-9161-28069F9DB5A8}" type="pres">
      <dgm:prSet presAssocID="{A31477FA-FCF5-4CD7-A0AA-E4B8B356296B}" presName="linNode" presStyleCnt="0"/>
      <dgm:spPr/>
    </dgm:pt>
    <dgm:pt modelId="{A33779B3-090C-4F27-BBA9-4FD0E8869A9C}" type="pres">
      <dgm:prSet presAssocID="{A31477FA-FCF5-4CD7-A0AA-E4B8B356296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12B3B2B8-D1D9-4CA0-8C5B-A65EF9E43B57}" type="pres">
      <dgm:prSet presAssocID="{A31477FA-FCF5-4CD7-A0AA-E4B8B356296B}" presName="descendantText" presStyleLbl="alignNode1" presStyleIdx="1" presStyleCnt="4">
        <dgm:presLayoutVars>
          <dgm:bulletEnabled/>
        </dgm:presLayoutVars>
      </dgm:prSet>
      <dgm:spPr/>
    </dgm:pt>
    <dgm:pt modelId="{39A8FBEE-9D7E-469F-962F-D8CFB9E35929}" type="pres">
      <dgm:prSet presAssocID="{AE37DFEE-4973-4F71-8522-77B0DC968997}" presName="sp" presStyleCnt="0"/>
      <dgm:spPr/>
    </dgm:pt>
    <dgm:pt modelId="{210480DD-655C-42B4-BBC0-B904935FC50C}" type="pres">
      <dgm:prSet presAssocID="{1D3E2F08-A6F6-4050-B0C2-A81E2FD2400F}" presName="linNode" presStyleCnt="0"/>
      <dgm:spPr/>
    </dgm:pt>
    <dgm:pt modelId="{1CB66459-D050-4F73-95CF-4B5B14EE12F4}" type="pres">
      <dgm:prSet presAssocID="{1D3E2F08-A6F6-4050-B0C2-A81E2FD2400F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B17603A-ED81-4AE9-9E75-30800911CA30}" type="pres">
      <dgm:prSet presAssocID="{1D3E2F08-A6F6-4050-B0C2-A81E2FD2400F}" presName="descendantText" presStyleLbl="alignNode1" presStyleIdx="2" presStyleCnt="4">
        <dgm:presLayoutVars>
          <dgm:bulletEnabled/>
        </dgm:presLayoutVars>
      </dgm:prSet>
      <dgm:spPr/>
    </dgm:pt>
    <dgm:pt modelId="{E0B5E151-B839-42DB-9ED4-F242EEA25F46}" type="pres">
      <dgm:prSet presAssocID="{5E605DFC-3584-4FAB-960B-30809A1181DD}" presName="sp" presStyleCnt="0"/>
      <dgm:spPr/>
    </dgm:pt>
    <dgm:pt modelId="{1DC14B6D-0C85-4894-B53B-F86CEED680A5}" type="pres">
      <dgm:prSet presAssocID="{97C8CE72-74C6-4968-8291-6508783F8638}" presName="linNode" presStyleCnt="0"/>
      <dgm:spPr/>
    </dgm:pt>
    <dgm:pt modelId="{9AAF4027-C7FF-44E1-A73C-0BB0147B06D9}" type="pres">
      <dgm:prSet presAssocID="{97C8CE72-74C6-4968-8291-6508783F863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A28285AE-18BB-46FC-B240-BC5C726938E1}" type="pres">
      <dgm:prSet presAssocID="{97C8CE72-74C6-4968-8291-6508783F863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10C5F0F-92E6-406A-9A12-350FD4EFF7C6}" srcId="{046FE9ED-74D4-4FE0-B80B-F7BDF7228852}" destId="{97C8CE72-74C6-4968-8291-6508783F8638}" srcOrd="3" destOrd="0" parTransId="{F93136DC-77AF-4434-9CF0-2219CDF3CC1B}" sibTransId="{2D774AE4-4932-4EE3-81A5-71C158432705}"/>
    <dgm:cxn modelId="{B5E73430-6C0F-48F4-849E-FEF6F0E34512}" type="presOf" srcId="{1D3E2F08-A6F6-4050-B0C2-A81E2FD2400F}" destId="{1CB66459-D050-4F73-95CF-4B5B14EE12F4}" srcOrd="0" destOrd="0" presId="urn:microsoft.com/office/officeart/2016/7/layout/VerticalHollowActionList"/>
    <dgm:cxn modelId="{30A91F5F-3F52-4FC3-BADE-73595F10EF19}" type="presOf" srcId="{C71FCCF9-D933-4C71-8D71-D3371AC2901C}" destId="{3B17603A-ED81-4AE9-9E75-30800911CA30}" srcOrd="0" destOrd="0" presId="urn:microsoft.com/office/officeart/2016/7/layout/VerticalHollowActionList"/>
    <dgm:cxn modelId="{7597F241-8F9E-49A2-B97F-E70AB96631C3}" type="presOf" srcId="{F19AAC43-5367-4F13-8959-F9D2F5FE8C6B}" destId="{BF649806-2B1C-49FA-BD91-470461187B55}" srcOrd="0" destOrd="0" presId="urn:microsoft.com/office/officeart/2016/7/layout/VerticalHollowActionList"/>
    <dgm:cxn modelId="{23C8A848-D0FC-47E8-A84D-783E3EA02CD6}" srcId="{A31477FA-FCF5-4CD7-A0AA-E4B8B356296B}" destId="{6EDF6C5C-78A3-464B-A9CC-8BE5D1BD03A0}" srcOrd="0" destOrd="0" parTransId="{B006C935-4B29-4ABA-8DD6-2E316EB0BF68}" sibTransId="{68F84209-1A85-4768-8D4D-CA30637C09F1}"/>
    <dgm:cxn modelId="{B257FF70-1652-453C-8624-5FFAF116507A}" srcId="{046FE9ED-74D4-4FE0-B80B-F7BDF7228852}" destId="{A31477FA-FCF5-4CD7-A0AA-E4B8B356296B}" srcOrd="1" destOrd="0" parTransId="{24EE31B7-A9DB-41FF-A336-B2D947D86B6E}" sibTransId="{AE37DFEE-4973-4F71-8522-77B0DC968997}"/>
    <dgm:cxn modelId="{E830079D-56FB-4F7C-AF04-DFF84E4FA80F}" srcId="{1D3E2F08-A6F6-4050-B0C2-A81E2FD2400F}" destId="{C71FCCF9-D933-4C71-8D71-D3371AC2901C}" srcOrd="0" destOrd="0" parTransId="{946FA730-787F-4393-9F60-16829685AA3E}" sibTransId="{A2C97763-D4E7-4E76-B7CC-9854C1B5B88B}"/>
    <dgm:cxn modelId="{CE53B7AC-9683-4E72-9665-70C7A4E85904}" type="presOf" srcId="{6EDF6C5C-78A3-464B-A9CC-8BE5D1BD03A0}" destId="{12B3B2B8-D1D9-4CA0-8C5B-A65EF9E43B57}" srcOrd="0" destOrd="0" presId="urn:microsoft.com/office/officeart/2016/7/layout/VerticalHollowActionList"/>
    <dgm:cxn modelId="{C119ADAE-5DED-4CC1-8016-88651814F1FE}" type="presOf" srcId="{046FE9ED-74D4-4FE0-B80B-F7BDF7228852}" destId="{1E4DA05B-1EBA-488A-B94E-F380B022C2CC}" srcOrd="0" destOrd="0" presId="urn:microsoft.com/office/officeart/2016/7/layout/VerticalHollowActionList"/>
    <dgm:cxn modelId="{9770A3B4-0ED5-45D2-987D-D4EA77A5763A}" type="presOf" srcId="{A31477FA-FCF5-4CD7-A0AA-E4B8B356296B}" destId="{A33779B3-090C-4F27-BBA9-4FD0E8869A9C}" srcOrd="0" destOrd="0" presId="urn:microsoft.com/office/officeart/2016/7/layout/VerticalHollowActionList"/>
    <dgm:cxn modelId="{6B8EA8B9-8C7E-42B1-BBDB-E580E43A1406}" type="presOf" srcId="{97C8CE72-74C6-4968-8291-6508783F8638}" destId="{9AAF4027-C7FF-44E1-A73C-0BB0147B06D9}" srcOrd="0" destOrd="0" presId="urn:microsoft.com/office/officeart/2016/7/layout/VerticalHollowActionList"/>
    <dgm:cxn modelId="{2FBFB9BB-7487-42C5-ADE3-FC342752C984}" srcId="{F19AAC43-5367-4F13-8959-F9D2F5FE8C6B}" destId="{AE1C0BC8-6618-468E-AC87-CCC5254757AF}" srcOrd="0" destOrd="0" parTransId="{186785FF-A323-40A8-BBED-89A89B9D91D8}" sibTransId="{7A8D7695-AF7A-4B43-B994-4E0C98694DF7}"/>
    <dgm:cxn modelId="{1C4C05DD-539E-40EF-A90E-60AF8A8F8E14}" type="presOf" srcId="{A32B8A63-38FE-403C-9712-7A429BDDC619}" destId="{A28285AE-18BB-46FC-B240-BC5C726938E1}" srcOrd="0" destOrd="0" presId="urn:microsoft.com/office/officeart/2016/7/layout/VerticalHollowActionList"/>
    <dgm:cxn modelId="{97404AE7-94DF-40A9-BB03-D3BE910FD81A}" srcId="{97C8CE72-74C6-4968-8291-6508783F8638}" destId="{A32B8A63-38FE-403C-9712-7A429BDDC619}" srcOrd="0" destOrd="0" parTransId="{17A149E3-244B-480C-B25E-5273FE9E4FB5}" sibTransId="{32406140-0D4E-43FC-BE2B-24B3B8B67EC1}"/>
    <dgm:cxn modelId="{0B34F7EB-1BA1-4003-A4DF-85EAA665BBB7}" srcId="{046FE9ED-74D4-4FE0-B80B-F7BDF7228852}" destId="{F19AAC43-5367-4F13-8959-F9D2F5FE8C6B}" srcOrd="0" destOrd="0" parTransId="{5632322D-AA74-417C-8767-D17D21275027}" sibTransId="{4552FB0E-9D70-4A77-AAA3-755DE77A17E1}"/>
    <dgm:cxn modelId="{B3A687F2-6535-49C4-A1E5-4138AE610796}" type="presOf" srcId="{AE1C0BC8-6618-468E-AC87-CCC5254757AF}" destId="{35E0E86F-3154-42BF-8CB9-DDA2DA3BA788}" srcOrd="0" destOrd="0" presId="urn:microsoft.com/office/officeart/2016/7/layout/VerticalHollowActionList"/>
    <dgm:cxn modelId="{650E2BF3-F239-407F-8DED-F49363F98306}" srcId="{046FE9ED-74D4-4FE0-B80B-F7BDF7228852}" destId="{1D3E2F08-A6F6-4050-B0C2-A81E2FD2400F}" srcOrd="2" destOrd="0" parTransId="{6A87E0FB-3A2D-4B09-8A6D-ADB1A09B863D}" sibTransId="{5E605DFC-3584-4FAB-960B-30809A1181DD}"/>
    <dgm:cxn modelId="{B847F8B0-1927-4B6B-B8C1-93B2A5749450}" type="presParOf" srcId="{1E4DA05B-1EBA-488A-B94E-F380B022C2CC}" destId="{ACD9E282-F0BC-4546-AD9E-2239FF4B35A6}" srcOrd="0" destOrd="0" presId="urn:microsoft.com/office/officeart/2016/7/layout/VerticalHollowActionList"/>
    <dgm:cxn modelId="{F6262CB7-DE13-4746-8920-571386B95A5A}" type="presParOf" srcId="{ACD9E282-F0BC-4546-AD9E-2239FF4B35A6}" destId="{BF649806-2B1C-49FA-BD91-470461187B55}" srcOrd="0" destOrd="0" presId="urn:microsoft.com/office/officeart/2016/7/layout/VerticalHollowActionList"/>
    <dgm:cxn modelId="{0C088540-D730-492A-A25E-62B392B39DF1}" type="presParOf" srcId="{ACD9E282-F0BC-4546-AD9E-2239FF4B35A6}" destId="{35E0E86F-3154-42BF-8CB9-DDA2DA3BA788}" srcOrd="1" destOrd="0" presId="urn:microsoft.com/office/officeart/2016/7/layout/VerticalHollowActionList"/>
    <dgm:cxn modelId="{8D50465D-55D8-4C4D-ABEB-353589423E7A}" type="presParOf" srcId="{1E4DA05B-1EBA-488A-B94E-F380B022C2CC}" destId="{6675AC75-D3F5-45D2-8293-0CDC6DE75097}" srcOrd="1" destOrd="0" presId="urn:microsoft.com/office/officeart/2016/7/layout/VerticalHollowActionList"/>
    <dgm:cxn modelId="{4791025D-1035-40B2-99BE-E74F2C732D97}" type="presParOf" srcId="{1E4DA05B-1EBA-488A-B94E-F380B022C2CC}" destId="{8DFEF004-F820-40D1-9161-28069F9DB5A8}" srcOrd="2" destOrd="0" presId="urn:microsoft.com/office/officeart/2016/7/layout/VerticalHollowActionList"/>
    <dgm:cxn modelId="{E2E72C9E-10B3-49D5-992A-7AE21C43092F}" type="presParOf" srcId="{8DFEF004-F820-40D1-9161-28069F9DB5A8}" destId="{A33779B3-090C-4F27-BBA9-4FD0E8869A9C}" srcOrd="0" destOrd="0" presId="urn:microsoft.com/office/officeart/2016/7/layout/VerticalHollowActionList"/>
    <dgm:cxn modelId="{7F2FF327-4302-4D07-A822-801ED05B295D}" type="presParOf" srcId="{8DFEF004-F820-40D1-9161-28069F9DB5A8}" destId="{12B3B2B8-D1D9-4CA0-8C5B-A65EF9E43B57}" srcOrd="1" destOrd="0" presId="urn:microsoft.com/office/officeart/2016/7/layout/VerticalHollowActionList"/>
    <dgm:cxn modelId="{CEC3BBC9-9673-496C-8623-1D207FF8791A}" type="presParOf" srcId="{1E4DA05B-1EBA-488A-B94E-F380B022C2CC}" destId="{39A8FBEE-9D7E-469F-962F-D8CFB9E35929}" srcOrd="3" destOrd="0" presId="urn:microsoft.com/office/officeart/2016/7/layout/VerticalHollowActionList"/>
    <dgm:cxn modelId="{3C5660A4-DB56-4986-B393-5BDBB7F6B767}" type="presParOf" srcId="{1E4DA05B-1EBA-488A-B94E-F380B022C2CC}" destId="{210480DD-655C-42B4-BBC0-B904935FC50C}" srcOrd="4" destOrd="0" presId="urn:microsoft.com/office/officeart/2016/7/layout/VerticalHollowActionList"/>
    <dgm:cxn modelId="{7DB11880-D8B4-41E7-830B-58E328643A59}" type="presParOf" srcId="{210480DD-655C-42B4-BBC0-B904935FC50C}" destId="{1CB66459-D050-4F73-95CF-4B5B14EE12F4}" srcOrd="0" destOrd="0" presId="urn:microsoft.com/office/officeart/2016/7/layout/VerticalHollowActionList"/>
    <dgm:cxn modelId="{3703D583-B49E-4C73-BAB4-A0B1C4B409F1}" type="presParOf" srcId="{210480DD-655C-42B4-BBC0-B904935FC50C}" destId="{3B17603A-ED81-4AE9-9E75-30800911CA30}" srcOrd="1" destOrd="0" presId="urn:microsoft.com/office/officeart/2016/7/layout/VerticalHollowActionList"/>
    <dgm:cxn modelId="{A521F40D-4527-42D0-9AA3-364ED6253DBC}" type="presParOf" srcId="{1E4DA05B-1EBA-488A-B94E-F380B022C2CC}" destId="{E0B5E151-B839-42DB-9ED4-F242EEA25F46}" srcOrd="5" destOrd="0" presId="urn:microsoft.com/office/officeart/2016/7/layout/VerticalHollowActionList"/>
    <dgm:cxn modelId="{A8371C12-4021-465E-8D98-3551FFED583C}" type="presParOf" srcId="{1E4DA05B-1EBA-488A-B94E-F380B022C2CC}" destId="{1DC14B6D-0C85-4894-B53B-F86CEED680A5}" srcOrd="6" destOrd="0" presId="urn:microsoft.com/office/officeart/2016/7/layout/VerticalHollowActionList"/>
    <dgm:cxn modelId="{7C51950D-7081-4686-8638-B9BC38D9D680}" type="presParOf" srcId="{1DC14B6D-0C85-4894-B53B-F86CEED680A5}" destId="{9AAF4027-C7FF-44E1-A73C-0BB0147B06D9}" srcOrd="0" destOrd="0" presId="urn:microsoft.com/office/officeart/2016/7/layout/VerticalHollowActionList"/>
    <dgm:cxn modelId="{86478974-7107-40E1-B9AA-37E09440F984}" type="presParOf" srcId="{1DC14B6D-0C85-4894-B53B-F86CEED680A5}" destId="{A28285AE-18BB-46FC-B240-BC5C726938E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AAC9-C2C3-4592-9BA6-0A0B35E76E91}">
      <dsp:nvSpPr>
        <dsp:cNvPr id="0" name=""/>
        <dsp:cNvSpPr/>
      </dsp:nvSpPr>
      <dsp:spPr>
        <a:xfrm>
          <a:off x="1203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Introduction</a:t>
          </a:r>
        </a:p>
      </dsp:txBody>
      <dsp:txXfrm>
        <a:off x="207395" y="1602946"/>
        <a:ext cx="995585" cy="995585"/>
      </dsp:txXfrm>
    </dsp:sp>
    <dsp:sp modelId="{ED38D785-2AE2-489D-BE7B-829D8CA01589}">
      <dsp:nvSpPr>
        <dsp:cNvPr id="0" name=""/>
        <dsp:cNvSpPr/>
      </dsp:nvSpPr>
      <dsp:spPr>
        <a:xfrm>
          <a:off x="1409172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Goals</a:t>
          </a:r>
        </a:p>
      </dsp:txBody>
      <dsp:txXfrm>
        <a:off x="1615364" y="1602946"/>
        <a:ext cx="995585" cy="995585"/>
      </dsp:txXfrm>
    </dsp:sp>
    <dsp:sp modelId="{4D115801-E36B-41B3-9DCC-E47A5A70693F}">
      <dsp:nvSpPr>
        <dsp:cNvPr id="0" name=""/>
        <dsp:cNvSpPr/>
      </dsp:nvSpPr>
      <dsp:spPr>
        <a:xfrm>
          <a:off x="2817141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Requirements</a:t>
          </a:r>
        </a:p>
      </dsp:txBody>
      <dsp:txXfrm>
        <a:off x="3023333" y="1602946"/>
        <a:ext cx="995585" cy="995585"/>
      </dsp:txXfrm>
    </dsp:sp>
    <dsp:sp modelId="{BE02ED2F-4A3C-4A3C-A422-79A454E0A6E9}">
      <dsp:nvSpPr>
        <dsp:cNvPr id="0" name=""/>
        <dsp:cNvSpPr/>
      </dsp:nvSpPr>
      <dsp:spPr>
        <a:xfrm>
          <a:off x="422511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Model | Design</a:t>
          </a:r>
        </a:p>
      </dsp:txBody>
      <dsp:txXfrm>
        <a:off x="4431302" y="1602946"/>
        <a:ext cx="995585" cy="995585"/>
      </dsp:txXfrm>
    </dsp:sp>
    <dsp:sp modelId="{C3E0E688-0D2B-4BA0-B402-A6D8E26FFEE8}">
      <dsp:nvSpPr>
        <dsp:cNvPr id="0" name=""/>
        <dsp:cNvSpPr/>
      </dsp:nvSpPr>
      <dsp:spPr>
        <a:xfrm>
          <a:off x="5633080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Implementation</a:t>
          </a:r>
        </a:p>
      </dsp:txBody>
      <dsp:txXfrm>
        <a:off x="5839272" y="1602946"/>
        <a:ext cx="995585" cy="995585"/>
      </dsp:txXfrm>
    </dsp:sp>
    <dsp:sp modelId="{0BA02C85-2E0D-40D4-8C12-74C26EC35B60}">
      <dsp:nvSpPr>
        <dsp:cNvPr id="0" name=""/>
        <dsp:cNvSpPr/>
      </dsp:nvSpPr>
      <dsp:spPr>
        <a:xfrm>
          <a:off x="7041049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Demo</a:t>
          </a:r>
        </a:p>
      </dsp:txBody>
      <dsp:txXfrm>
        <a:off x="7247241" y="1602946"/>
        <a:ext cx="995585" cy="995585"/>
      </dsp:txXfrm>
    </dsp:sp>
    <dsp:sp modelId="{0653146E-1B04-484B-8306-69112183F21B}">
      <dsp:nvSpPr>
        <dsp:cNvPr id="0" name=""/>
        <dsp:cNvSpPr/>
      </dsp:nvSpPr>
      <dsp:spPr>
        <a:xfrm>
          <a:off x="8449018" y="1396754"/>
          <a:ext cx="1407969" cy="14079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 Testing | Conclusion</a:t>
          </a:r>
        </a:p>
      </dsp:txBody>
      <dsp:txXfrm>
        <a:off x="8655210" y="1602946"/>
        <a:ext cx="995585" cy="99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540805" y="1110018"/>
          <a:ext cx="42931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995881" y="1073991"/>
          <a:ext cx="49371" cy="927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12344" y="935257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363541" y="986454"/>
        <a:ext cx="247200" cy="247200"/>
      </dsp:txXfrm>
    </dsp:sp>
    <dsp:sp modelId="{7431C64A-DF8D-4252-9851-ECF3BB30C2F3}">
      <dsp:nvSpPr>
        <dsp:cNvPr id="0" name=""/>
        <dsp:cNvSpPr/>
      </dsp:nvSpPr>
      <dsp:spPr>
        <a:xfrm>
          <a:off x="4160" y="1450436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ID: R1 – Play Game Option</a:t>
          </a:r>
        </a:p>
      </dsp:txBody>
      <dsp:txXfrm>
        <a:off x="4160" y="1643628"/>
        <a:ext cx="965962" cy="1772408"/>
      </dsp:txXfrm>
    </dsp:sp>
    <dsp:sp modelId="{B39286F6-1A76-4626-97F6-74F2DE8FC41F}">
      <dsp:nvSpPr>
        <dsp:cNvPr id="0" name=""/>
        <dsp:cNvSpPr/>
      </dsp:nvSpPr>
      <dsp:spPr>
        <a:xfrm>
          <a:off x="1077451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069172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385635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1436832" y="986468"/>
        <a:ext cx="247200" cy="247200"/>
      </dsp:txXfrm>
    </dsp:sp>
    <dsp:sp modelId="{67433EED-06FC-46CE-A76B-F6867B840362}">
      <dsp:nvSpPr>
        <dsp:cNvPr id="0" name=""/>
        <dsp:cNvSpPr/>
      </dsp:nvSpPr>
      <dsp:spPr>
        <a:xfrm>
          <a:off x="1077451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Select Difficulty</a:t>
          </a:r>
        </a:p>
      </dsp:txBody>
      <dsp:txXfrm>
        <a:off x="1077451" y="1643672"/>
        <a:ext cx="965962" cy="1772408"/>
      </dsp:txXfrm>
    </dsp:sp>
    <dsp:sp modelId="{4097F096-0651-4B4B-A6DC-823BDD255DD4}">
      <dsp:nvSpPr>
        <dsp:cNvPr id="0" name=""/>
        <dsp:cNvSpPr/>
      </dsp:nvSpPr>
      <dsp:spPr>
        <a:xfrm>
          <a:off x="2150743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142464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45892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510124" y="986468"/>
        <a:ext cx="247200" cy="247200"/>
      </dsp:txXfrm>
    </dsp:sp>
    <dsp:sp modelId="{C2FD873E-08C1-45D5-807D-5A254D87C8DC}">
      <dsp:nvSpPr>
        <dsp:cNvPr id="0" name=""/>
        <dsp:cNvSpPr/>
      </dsp:nvSpPr>
      <dsp:spPr>
        <a:xfrm>
          <a:off x="215074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Back Option</a:t>
          </a:r>
        </a:p>
      </dsp:txBody>
      <dsp:txXfrm>
        <a:off x="2150743" y="1643672"/>
        <a:ext cx="965962" cy="1772408"/>
      </dsp:txXfrm>
    </dsp:sp>
    <dsp:sp modelId="{D7D7BD55-C11A-40A1-85AF-357D44D215E0}">
      <dsp:nvSpPr>
        <dsp:cNvPr id="0" name=""/>
        <dsp:cNvSpPr/>
      </dsp:nvSpPr>
      <dsp:spPr>
        <a:xfrm>
          <a:off x="3224034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215755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3532218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583415" y="986468"/>
        <a:ext cx="247200" cy="247200"/>
      </dsp:txXfrm>
    </dsp:sp>
    <dsp:sp modelId="{2447F31D-9A1C-430F-900D-320A8B42F9F9}">
      <dsp:nvSpPr>
        <dsp:cNvPr id="0" name=""/>
        <dsp:cNvSpPr/>
      </dsp:nvSpPr>
      <dsp:spPr>
        <a:xfrm>
          <a:off x="3224034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Continue Game</a:t>
          </a:r>
        </a:p>
      </dsp:txBody>
      <dsp:txXfrm>
        <a:off x="3224034" y="1643672"/>
        <a:ext cx="965962" cy="1772408"/>
      </dsp:txXfrm>
    </dsp:sp>
    <dsp:sp modelId="{AA964257-59A1-4CDA-89FD-5ED8760C9155}">
      <dsp:nvSpPr>
        <dsp:cNvPr id="0" name=""/>
        <dsp:cNvSpPr/>
      </dsp:nvSpPr>
      <dsp:spPr>
        <a:xfrm>
          <a:off x="4297325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5289047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4605510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656707" y="986468"/>
        <a:ext cx="247200" cy="247200"/>
      </dsp:txXfrm>
    </dsp:sp>
    <dsp:sp modelId="{2E65F81B-632F-4CA9-A0A0-2D53DC045423}">
      <dsp:nvSpPr>
        <dsp:cNvPr id="0" name=""/>
        <dsp:cNvSpPr/>
      </dsp:nvSpPr>
      <dsp:spPr>
        <a:xfrm>
          <a:off x="4297325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Get Puzzle</a:t>
          </a:r>
        </a:p>
      </dsp:txBody>
      <dsp:txXfrm>
        <a:off x="4297325" y="1643672"/>
        <a:ext cx="965962" cy="1772408"/>
      </dsp:txXfrm>
    </dsp:sp>
    <dsp:sp modelId="{4BBBBD39-06D5-4828-B42B-5439AE793A61}">
      <dsp:nvSpPr>
        <dsp:cNvPr id="0" name=""/>
        <dsp:cNvSpPr/>
      </dsp:nvSpPr>
      <dsp:spPr>
        <a:xfrm>
          <a:off x="5370617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6362338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5678801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729998" y="986468"/>
        <a:ext cx="247200" cy="247200"/>
      </dsp:txXfrm>
    </dsp:sp>
    <dsp:sp modelId="{2C1C9230-B434-4788-8B9D-7F24F10F345A}">
      <dsp:nvSpPr>
        <dsp:cNvPr id="0" name=""/>
        <dsp:cNvSpPr/>
      </dsp:nvSpPr>
      <dsp:spPr>
        <a:xfrm>
          <a:off x="5370617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Solver Option</a:t>
          </a:r>
        </a:p>
      </dsp:txBody>
      <dsp:txXfrm>
        <a:off x="5370617" y="1643672"/>
        <a:ext cx="965962" cy="1772408"/>
      </dsp:txXfrm>
    </dsp:sp>
    <dsp:sp modelId="{8DC3D85F-BDB7-4815-9E61-281532BA03AC}">
      <dsp:nvSpPr>
        <dsp:cNvPr id="0" name=""/>
        <dsp:cNvSpPr/>
      </dsp:nvSpPr>
      <dsp:spPr>
        <a:xfrm>
          <a:off x="6443908" y="1110033"/>
          <a:ext cx="96596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A37D-7B2C-4D49-84B6-5326DB0542E1}">
      <dsp:nvSpPr>
        <dsp:cNvPr id="0" name=""/>
        <dsp:cNvSpPr/>
      </dsp:nvSpPr>
      <dsp:spPr>
        <a:xfrm>
          <a:off x="7435630" y="1074003"/>
          <a:ext cx="49371" cy="9274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6752093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6803290" y="986468"/>
        <a:ext cx="247200" cy="247200"/>
      </dsp:txXfrm>
    </dsp:sp>
    <dsp:sp modelId="{30D9DFE3-F642-474E-A5FB-5ACF1461CD0C}">
      <dsp:nvSpPr>
        <dsp:cNvPr id="0" name=""/>
        <dsp:cNvSpPr/>
      </dsp:nvSpPr>
      <dsp:spPr>
        <a:xfrm>
          <a:off x="6443908" y="1450480"/>
          <a:ext cx="9660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1" tIns="165100" rIns="7620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Input Sudoku Puzzle to Solve</a:t>
          </a:r>
        </a:p>
      </dsp:txBody>
      <dsp:txXfrm>
        <a:off x="6443908" y="1643686"/>
        <a:ext cx="966028" cy="1772394"/>
      </dsp:txXfrm>
    </dsp:sp>
    <dsp:sp modelId="{B78672D7-5593-4F2D-98EE-347C3D071797}">
      <dsp:nvSpPr>
        <dsp:cNvPr id="0" name=""/>
        <dsp:cNvSpPr/>
      </dsp:nvSpPr>
      <dsp:spPr>
        <a:xfrm>
          <a:off x="7517273" y="1110033"/>
          <a:ext cx="48298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84A1-9C1A-47BC-969B-F817BF3F1FC7}">
      <dsp:nvSpPr>
        <dsp:cNvPr id="0" name=""/>
        <dsp:cNvSpPr/>
      </dsp:nvSpPr>
      <dsp:spPr>
        <a:xfrm>
          <a:off x="7825457" y="935271"/>
          <a:ext cx="349594" cy="349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66" tIns="13566" rIns="13566" bIns="135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</a:t>
          </a:r>
        </a:p>
      </dsp:txBody>
      <dsp:txXfrm>
        <a:off x="7876654" y="986468"/>
        <a:ext cx="247200" cy="247200"/>
      </dsp:txXfrm>
    </dsp:sp>
    <dsp:sp modelId="{714A77F1-7270-4333-A7CB-84F496B58A5F}">
      <dsp:nvSpPr>
        <dsp:cNvPr id="0" name=""/>
        <dsp:cNvSpPr/>
      </dsp:nvSpPr>
      <dsp:spPr>
        <a:xfrm>
          <a:off x="7517273" y="1450480"/>
          <a:ext cx="965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165100" rIns="761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ID:R8 – Check Current Board</a:t>
          </a:r>
        </a:p>
      </dsp:txBody>
      <dsp:txXfrm>
        <a:off x="7517273" y="1643672"/>
        <a:ext cx="965962" cy="177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719724" y="1110033"/>
          <a:ext cx="57242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326491" y="1061986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87518" y="849416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>
        <a:off x="463861" y="925759"/>
        <a:ext cx="368620" cy="368620"/>
      </dsp:txXfrm>
    </dsp:sp>
    <dsp:sp modelId="{7431C64A-DF8D-4252-9851-ECF3BB30C2F3}">
      <dsp:nvSpPr>
        <dsp:cNvPr id="0" name=""/>
        <dsp:cNvSpPr/>
      </dsp:nvSpPr>
      <dsp:spPr>
        <a:xfrm>
          <a:off x="4196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R9 – Delete an Input Value</a:t>
          </a:r>
        </a:p>
      </dsp:txBody>
      <dsp:txXfrm>
        <a:off x="4196" y="1793912"/>
        <a:ext cx="1287949" cy="1708010"/>
      </dsp:txXfrm>
    </dsp:sp>
    <dsp:sp modelId="{B39286F6-1A76-4626-97F6-74F2DE8FC41F}">
      <dsp:nvSpPr>
        <dsp:cNvPr id="0" name=""/>
        <dsp:cNvSpPr/>
      </dsp:nvSpPr>
      <dsp:spPr>
        <a:xfrm>
          <a:off x="1435251" y="1110033"/>
          <a:ext cx="12879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757547" y="1061985"/>
          <a:ext cx="65828" cy="12364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818573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>
        <a:off x="1894916" y="925758"/>
        <a:ext cx="368620" cy="368620"/>
      </dsp:txXfrm>
    </dsp:sp>
    <dsp:sp modelId="{67433EED-06FC-46CE-A76B-F6867B840362}">
      <dsp:nvSpPr>
        <dsp:cNvPr id="0" name=""/>
        <dsp:cNvSpPr/>
      </dsp:nvSpPr>
      <dsp:spPr>
        <a:xfrm>
          <a:off x="1435251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ID:R10 – Clear Board</a:t>
          </a:r>
        </a:p>
      </dsp:txBody>
      <dsp:txXfrm>
        <a:off x="1435251" y="1793912"/>
        <a:ext cx="1287949" cy="1708010"/>
      </dsp:txXfrm>
    </dsp:sp>
    <dsp:sp modelId="{4097F096-0651-4B4B-A6DC-823BDD255DD4}">
      <dsp:nvSpPr>
        <dsp:cNvPr id="0" name=""/>
        <dsp:cNvSpPr/>
      </dsp:nvSpPr>
      <dsp:spPr>
        <a:xfrm>
          <a:off x="286630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18860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249628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25971" y="925758"/>
        <a:ext cx="368620" cy="368620"/>
      </dsp:txXfrm>
    </dsp:sp>
    <dsp:sp modelId="{C2FD873E-08C1-45D5-807D-5A254D87C8DC}">
      <dsp:nvSpPr>
        <dsp:cNvPr id="0" name=""/>
        <dsp:cNvSpPr/>
      </dsp:nvSpPr>
      <dsp:spPr>
        <a:xfrm>
          <a:off x="286630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ID:R11 – Solve Current Board</a:t>
          </a:r>
        </a:p>
      </dsp:txBody>
      <dsp:txXfrm>
        <a:off x="2866307" y="1793912"/>
        <a:ext cx="1287949" cy="1708010"/>
      </dsp:txXfrm>
    </dsp:sp>
    <dsp:sp modelId="{D7D7BD55-C11A-40A1-85AF-357D44D215E0}">
      <dsp:nvSpPr>
        <dsp:cNvPr id="0" name=""/>
        <dsp:cNvSpPr/>
      </dsp:nvSpPr>
      <dsp:spPr>
        <a:xfrm>
          <a:off x="4297362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5619657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68068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57027" y="925758"/>
        <a:ext cx="368620" cy="368620"/>
      </dsp:txXfrm>
    </dsp:sp>
    <dsp:sp modelId="{2447F31D-9A1C-430F-900D-320A8B42F9F9}">
      <dsp:nvSpPr>
        <dsp:cNvPr id="0" name=""/>
        <dsp:cNvSpPr/>
      </dsp:nvSpPr>
      <dsp:spPr>
        <a:xfrm>
          <a:off x="4297362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ID:R12 – Play Sudoku Game</a:t>
          </a:r>
        </a:p>
      </dsp:txBody>
      <dsp:txXfrm>
        <a:off x="4297362" y="1793912"/>
        <a:ext cx="1287949" cy="1708010"/>
      </dsp:txXfrm>
    </dsp:sp>
    <dsp:sp modelId="{AA964257-59A1-4CDA-89FD-5ED8760C9155}">
      <dsp:nvSpPr>
        <dsp:cNvPr id="0" name=""/>
        <dsp:cNvSpPr/>
      </dsp:nvSpPr>
      <dsp:spPr>
        <a:xfrm>
          <a:off x="5728417" y="1110033"/>
          <a:ext cx="128794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7050712" y="1061985"/>
          <a:ext cx="65828" cy="12364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6111739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88082" y="925758"/>
        <a:ext cx="368620" cy="368620"/>
      </dsp:txXfrm>
    </dsp:sp>
    <dsp:sp modelId="{2E65F81B-632F-4CA9-A0A0-2D53DC045423}">
      <dsp:nvSpPr>
        <dsp:cNvPr id="0" name=""/>
        <dsp:cNvSpPr/>
      </dsp:nvSpPr>
      <dsp:spPr>
        <a:xfrm>
          <a:off x="5728417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ID:R13 – Hint Option</a:t>
          </a:r>
        </a:p>
      </dsp:txBody>
      <dsp:txXfrm>
        <a:off x="5728417" y="1793912"/>
        <a:ext cx="1287949" cy="1708010"/>
      </dsp:txXfrm>
    </dsp:sp>
    <dsp:sp modelId="{4BBBBD39-06D5-4828-B42B-5439AE793A61}">
      <dsp:nvSpPr>
        <dsp:cNvPr id="0" name=""/>
        <dsp:cNvSpPr/>
      </dsp:nvSpPr>
      <dsp:spPr>
        <a:xfrm>
          <a:off x="7159473" y="1110032"/>
          <a:ext cx="64397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7542794" y="849415"/>
          <a:ext cx="521306" cy="521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0" tIns="20230" rIns="20230" bIns="202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</a:t>
          </a:r>
        </a:p>
      </dsp:txBody>
      <dsp:txXfrm>
        <a:off x="7619137" y="925758"/>
        <a:ext cx="368620" cy="368620"/>
      </dsp:txXfrm>
    </dsp:sp>
    <dsp:sp modelId="{2C1C9230-B434-4788-8B9D-7F24F10F345A}">
      <dsp:nvSpPr>
        <dsp:cNvPr id="0" name=""/>
        <dsp:cNvSpPr/>
      </dsp:nvSpPr>
      <dsp:spPr>
        <a:xfrm>
          <a:off x="7159473" y="1536322"/>
          <a:ext cx="1287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95" tIns="165100" rIns="10159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ID:R14 – Download </a:t>
          </a:r>
          <a:r>
            <a:rPr lang="en-US" sz="1100" kern="1200"/>
            <a:t>Mobile Application</a:t>
          </a:r>
          <a:endParaRPr lang="en-US" sz="1100" kern="1200" dirty="0"/>
        </a:p>
      </dsp:txBody>
      <dsp:txXfrm>
        <a:off x="7159473" y="1793912"/>
        <a:ext cx="1287949" cy="170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615792" y="1109963"/>
          <a:ext cx="48764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132701" y="1069037"/>
          <a:ext cx="56079" cy="10529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45018" y="900182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6472" y="961636"/>
        <a:ext cx="296726" cy="296726"/>
      </dsp:txXfrm>
    </dsp:sp>
    <dsp:sp modelId="{7431C64A-DF8D-4252-9851-ECF3BB30C2F3}">
      <dsp:nvSpPr>
        <dsp:cNvPr id="0" name=""/>
        <dsp:cNvSpPr/>
      </dsp:nvSpPr>
      <dsp:spPr>
        <a:xfrm>
          <a:off x="6229" y="1485362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R1 – System Availability</a:t>
          </a:r>
        </a:p>
      </dsp:txBody>
      <dsp:txXfrm>
        <a:off x="6229" y="1704804"/>
        <a:ext cx="1097212" cy="1746158"/>
      </dsp:txXfrm>
    </dsp:sp>
    <dsp:sp modelId="{B39286F6-1A76-4626-97F6-74F2DE8FC41F}">
      <dsp:nvSpPr>
        <dsp:cNvPr id="0" name=""/>
        <dsp:cNvSpPr/>
      </dsp:nvSpPr>
      <dsp:spPr>
        <a:xfrm>
          <a:off x="122535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3518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56414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25597" y="961705"/>
        <a:ext cx="296726" cy="296726"/>
      </dsp:txXfrm>
    </dsp:sp>
    <dsp:sp modelId="{67433EED-06FC-46CE-A76B-F6867B840362}">
      <dsp:nvSpPr>
        <dsp:cNvPr id="0" name=""/>
        <dsp:cNvSpPr/>
      </dsp:nvSpPr>
      <dsp:spPr>
        <a:xfrm>
          <a:off x="122535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Solve Time</a:t>
          </a:r>
        </a:p>
      </dsp:txBody>
      <dsp:txXfrm>
        <a:off x="1225354" y="1704997"/>
        <a:ext cx="1097212" cy="1746158"/>
      </dsp:txXfrm>
    </dsp:sp>
    <dsp:sp modelId="{4097F096-0651-4B4B-A6DC-823BDD255DD4}">
      <dsp:nvSpPr>
        <dsp:cNvPr id="0" name=""/>
        <dsp:cNvSpPr/>
      </dsp:nvSpPr>
      <dsp:spPr>
        <a:xfrm>
          <a:off x="244447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57095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78326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44722" y="961705"/>
        <a:ext cx="296726" cy="296726"/>
      </dsp:txXfrm>
    </dsp:sp>
    <dsp:sp modelId="{C2FD873E-08C1-45D5-807D-5A254D87C8DC}">
      <dsp:nvSpPr>
        <dsp:cNvPr id="0" name=""/>
        <dsp:cNvSpPr/>
      </dsp:nvSpPr>
      <dsp:spPr>
        <a:xfrm>
          <a:off x="244447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Search Algorithm</a:t>
          </a:r>
        </a:p>
      </dsp:txBody>
      <dsp:txXfrm>
        <a:off x="2444479" y="1704997"/>
        <a:ext cx="1097212" cy="1746158"/>
      </dsp:txXfrm>
    </dsp:sp>
    <dsp:sp modelId="{D7D7BD55-C11A-40A1-85AF-357D44D215E0}">
      <dsp:nvSpPr>
        <dsp:cNvPr id="0" name=""/>
        <dsp:cNvSpPr/>
      </dsp:nvSpPr>
      <dsp:spPr>
        <a:xfrm>
          <a:off x="3663604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79007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002393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063847" y="961705"/>
        <a:ext cx="296726" cy="296726"/>
      </dsp:txXfrm>
    </dsp:sp>
    <dsp:sp modelId="{2447F31D-9A1C-430F-900D-320A8B42F9F9}">
      <dsp:nvSpPr>
        <dsp:cNvPr id="0" name=""/>
        <dsp:cNvSpPr/>
      </dsp:nvSpPr>
      <dsp:spPr>
        <a:xfrm>
          <a:off x="3663604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Pruning Technique</a:t>
          </a:r>
        </a:p>
      </dsp:txBody>
      <dsp:txXfrm>
        <a:off x="3663604" y="1704997"/>
        <a:ext cx="1097212" cy="1746158"/>
      </dsp:txXfrm>
    </dsp:sp>
    <dsp:sp modelId="{AA964257-59A1-4CDA-89FD-5ED8760C9155}">
      <dsp:nvSpPr>
        <dsp:cNvPr id="0" name=""/>
        <dsp:cNvSpPr/>
      </dsp:nvSpPr>
      <dsp:spPr>
        <a:xfrm>
          <a:off x="4882729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6009200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5221518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282972" y="961705"/>
        <a:ext cx="296726" cy="296726"/>
      </dsp:txXfrm>
    </dsp:sp>
    <dsp:sp modelId="{2E65F81B-632F-4CA9-A0A0-2D53DC045423}">
      <dsp:nvSpPr>
        <dsp:cNvPr id="0" name=""/>
        <dsp:cNvSpPr/>
      </dsp:nvSpPr>
      <dsp:spPr>
        <a:xfrm>
          <a:off x="4882729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Database Storage</a:t>
          </a:r>
        </a:p>
      </dsp:txBody>
      <dsp:txXfrm>
        <a:off x="4882729" y="1704997"/>
        <a:ext cx="1097212" cy="1746158"/>
      </dsp:txXfrm>
    </dsp:sp>
    <dsp:sp modelId="{4BBBBD39-06D5-4828-B42B-5439AE793A61}">
      <dsp:nvSpPr>
        <dsp:cNvPr id="0" name=""/>
        <dsp:cNvSpPr/>
      </dsp:nvSpPr>
      <dsp:spPr>
        <a:xfrm>
          <a:off x="6101853" y="1110033"/>
          <a:ext cx="10972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7228325" y="1069092"/>
          <a:ext cx="56079" cy="105367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6440642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502096" y="961705"/>
        <a:ext cx="296726" cy="296726"/>
      </dsp:txXfrm>
    </dsp:sp>
    <dsp:sp modelId="{2C1C9230-B434-4788-8B9D-7F24F10F345A}">
      <dsp:nvSpPr>
        <dsp:cNvPr id="0" name=""/>
        <dsp:cNvSpPr/>
      </dsp:nvSpPr>
      <dsp:spPr>
        <a:xfrm>
          <a:off x="6101853" y="1485555"/>
          <a:ext cx="10972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49" tIns="165100" rIns="8654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Easy to Use</a:t>
          </a:r>
        </a:p>
      </dsp:txBody>
      <dsp:txXfrm>
        <a:off x="6101853" y="1704997"/>
        <a:ext cx="1097212" cy="1746158"/>
      </dsp:txXfrm>
    </dsp:sp>
    <dsp:sp modelId="{8DC3D85F-BDB7-4815-9E61-281532BA03AC}">
      <dsp:nvSpPr>
        <dsp:cNvPr id="0" name=""/>
        <dsp:cNvSpPr/>
      </dsp:nvSpPr>
      <dsp:spPr>
        <a:xfrm>
          <a:off x="7320978" y="1110033"/>
          <a:ext cx="5486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7659767" y="900251"/>
          <a:ext cx="419634" cy="41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4" tIns="16284" rIns="16284" bIns="1628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</a:t>
          </a:r>
        </a:p>
      </dsp:txBody>
      <dsp:txXfrm>
        <a:off x="7721221" y="961705"/>
        <a:ext cx="296726" cy="296726"/>
      </dsp:txXfrm>
    </dsp:sp>
    <dsp:sp modelId="{30D9DFE3-F642-474E-A5FB-5ACF1461CD0C}">
      <dsp:nvSpPr>
        <dsp:cNvPr id="0" name=""/>
        <dsp:cNvSpPr/>
      </dsp:nvSpPr>
      <dsp:spPr>
        <a:xfrm>
          <a:off x="7320978" y="1485555"/>
          <a:ext cx="11407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85" tIns="165100" rIns="8998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Private Information</a:t>
          </a:r>
        </a:p>
      </dsp:txBody>
      <dsp:txXfrm>
        <a:off x="7320978" y="1713708"/>
        <a:ext cx="1140764" cy="1737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0E86F-3154-42BF-8CB9-DDA2DA3BA788}">
      <dsp:nvSpPr>
        <dsp:cNvPr id="0" name=""/>
        <dsp:cNvSpPr/>
      </dsp:nvSpPr>
      <dsp:spPr>
        <a:xfrm>
          <a:off x="1971638" y="193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more challenging levels based on the difficulty levels.</a:t>
          </a:r>
        </a:p>
      </dsp:txBody>
      <dsp:txXfrm>
        <a:off x="1971638" y="1938"/>
        <a:ext cx="7886552" cy="1004210"/>
      </dsp:txXfrm>
    </dsp:sp>
    <dsp:sp modelId="{BF649806-2B1C-49FA-BD91-470461187B55}">
      <dsp:nvSpPr>
        <dsp:cNvPr id="0" name=""/>
        <dsp:cNvSpPr/>
      </dsp:nvSpPr>
      <dsp:spPr>
        <a:xfrm>
          <a:off x="0" y="193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</a:t>
          </a:r>
        </a:p>
      </dsp:txBody>
      <dsp:txXfrm>
        <a:off x="0" y="1938"/>
        <a:ext cx="1971638" cy="1004210"/>
      </dsp:txXfrm>
    </dsp:sp>
    <dsp:sp modelId="{12B3B2B8-D1D9-4CA0-8C5B-A65EF9E43B57}">
      <dsp:nvSpPr>
        <dsp:cNvPr id="0" name=""/>
        <dsp:cNvSpPr/>
      </dsp:nvSpPr>
      <dsp:spPr>
        <a:xfrm>
          <a:off x="1971638" y="1066401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solving efficiency by implementing the paper-and-pen algorithm.</a:t>
          </a:r>
        </a:p>
      </dsp:txBody>
      <dsp:txXfrm>
        <a:off x="1971638" y="1066401"/>
        <a:ext cx="7886552" cy="1004210"/>
      </dsp:txXfrm>
    </dsp:sp>
    <dsp:sp modelId="{A33779B3-090C-4F27-BBA9-4FD0E8869A9C}">
      <dsp:nvSpPr>
        <dsp:cNvPr id="0" name=""/>
        <dsp:cNvSpPr/>
      </dsp:nvSpPr>
      <dsp:spPr>
        <a:xfrm>
          <a:off x="0" y="1066401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</a:t>
          </a:r>
        </a:p>
      </dsp:txBody>
      <dsp:txXfrm>
        <a:off x="0" y="1066401"/>
        <a:ext cx="1971638" cy="1004210"/>
      </dsp:txXfrm>
    </dsp:sp>
    <dsp:sp modelId="{3B17603A-ED81-4AE9-9E75-30800911CA30}">
      <dsp:nvSpPr>
        <dsp:cNvPr id="0" name=""/>
        <dsp:cNvSpPr/>
      </dsp:nvSpPr>
      <dsp:spPr>
        <a:xfrm>
          <a:off x="1971638" y="2130865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Open-source TESS so anyone can adapt and improve our code.</a:t>
          </a:r>
        </a:p>
      </dsp:txBody>
      <dsp:txXfrm>
        <a:off x="1971638" y="2130865"/>
        <a:ext cx="7886552" cy="1004210"/>
      </dsp:txXfrm>
    </dsp:sp>
    <dsp:sp modelId="{1CB66459-D050-4F73-95CF-4B5B14EE12F4}">
      <dsp:nvSpPr>
        <dsp:cNvPr id="0" name=""/>
        <dsp:cNvSpPr/>
      </dsp:nvSpPr>
      <dsp:spPr>
        <a:xfrm>
          <a:off x="0" y="2130865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</a:t>
          </a:r>
        </a:p>
      </dsp:txBody>
      <dsp:txXfrm>
        <a:off x="0" y="2130865"/>
        <a:ext cx="1971638" cy="1004210"/>
      </dsp:txXfrm>
    </dsp:sp>
    <dsp:sp modelId="{A28285AE-18BB-46FC-B240-BC5C726938E1}">
      <dsp:nvSpPr>
        <dsp:cNvPr id="0" name=""/>
        <dsp:cNvSpPr/>
      </dsp:nvSpPr>
      <dsp:spPr>
        <a:xfrm>
          <a:off x="1971638" y="3195328"/>
          <a:ext cx="7886552" cy="1004210"/>
        </a:xfrm>
        <a:prstGeom prst="rect">
          <a:avLst/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3021" tIns="255070" rIns="153021" bIns="2550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 TESS on the Play Store for free download.</a:t>
          </a:r>
        </a:p>
      </dsp:txBody>
      <dsp:txXfrm>
        <a:off x="1971638" y="3195328"/>
        <a:ext cx="7886552" cy="1004210"/>
      </dsp:txXfrm>
    </dsp:sp>
    <dsp:sp modelId="{9AAF4027-C7FF-44E1-A73C-0BB0147B06D9}">
      <dsp:nvSpPr>
        <dsp:cNvPr id="0" name=""/>
        <dsp:cNvSpPr/>
      </dsp:nvSpPr>
      <dsp:spPr>
        <a:xfrm>
          <a:off x="0" y="3195328"/>
          <a:ext cx="1971638" cy="10042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578"/>
              <a:lumOff val="221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33" tIns="99194" rIns="104333" bIns="9919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Publish</a:t>
          </a:r>
        </a:p>
      </dsp:txBody>
      <dsp:txXfrm>
        <a:off x="0" y="3195328"/>
        <a:ext cx="1971638" cy="100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5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918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6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conspng.com/icons" TargetMode="External"/><Relationship Id="rId2" Type="http://schemas.openxmlformats.org/officeDocument/2006/relationships/hyperlink" Target="http://www.iconarchiv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thank-you-png" TargetMode="External"/><Relationship Id="rId5" Type="http://schemas.openxmlformats.org/officeDocument/2006/relationships/hyperlink" Target="http://keywordsuggest.org/" TargetMode="External"/><Relationship Id="rId4" Type="http://schemas.openxmlformats.org/officeDocument/2006/relationships/hyperlink" Target="https://openclipart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2848058"/>
            <a:ext cx="6965617" cy="248887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TESS: </a:t>
            </a:r>
            <a:r>
              <a:rPr lang="en-US" sz="6000" dirty="0"/>
              <a:t>The Extraordinary Sudoku </a:t>
            </a:r>
            <a:br>
              <a:rPr lang="en-US" sz="6000" dirty="0"/>
            </a:br>
            <a:r>
              <a:rPr lang="en-US" sz="6000" dirty="0"/>
              <a:t>Solver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0445" y="4754562"/>
            <a:ext cx="9362060" cy="1164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CSC-470 – Final Project Presentation | 4-21-17</a:t>
            </a:r>
          </a:p>
          <a:p>
            <a:br>
              <a:rPr lang="en-US" dirty="0"/>
            </a:br>
            <a:r>
              <a:rPr lang="en-US" sz="1800" dirty="0"/>
              <a:t>By Team #1: David Koval and Joseph Mammo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53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14" y="645107"/>
            <a:ext cx="4373168" cy="5792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4299573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Design | User Constraints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Client proposed the following design outlined in figure 1. </a:t>
            </a:r>
          </a:p>
          <a:p>
            <a:pPr lvl="1"/>
            <a:r>
              <a:rPr lang="en-US" dirty="0"/>
              <a:t>Simple design.</a:t>
            </a:r>
          </a:p>
          <a:p>
            <a:pPr lvl="1"/>
            <a:r>
              <a:rPr lang="en-US" dirty="0"/>
              <a:t>9x9 classic Sudoku game.</a:t>
            </a:r>
          </a:p>
          <a:p>
            <a:r>
              <a:rPr lang="en-US" dirty="0"/>
              <a:t>Play, input or solve a Sudoku game.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51252" y="643738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1: User constraint of TESS.</a:t>
            </a:r>
          </a:p>
        </p:txBody>
      </p:sp>
    </p:spTree>
    <p:extLst>
      <p:ext uri="{BB962C8B-B14F-4D97-AF65-F5344CB8AC3E}">
        <p14:creationId xmlns:p14="http://schemas.microsoft.com/office/powerpoint/2010/main" val="39801790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System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ID:C1 – Memory Space</a:t>
            </a:r>
          </a:p>
          <a:p>
            <a:r>
              <a:rPr lang="en-US" dirty="0"/>
              <a:t>ID:C2 – Internet Connection for Updates</a:t>
            </a:r>
          </a:p>
          <a:p>
            <a:r>
              <a:rPr lang="en-US" dirty="0"/>
              <a:t>ID:C3 – Programming Language</a:t>
            </a:r>
          </a:p>
          <a:p>
            <a:r>
              <a:rPr lang="en-US" dirty="0"/>
              <a:t>ID:C4 – Android Device Only</a:t>
            </a:r>
          </a:p>
          <a:p>
            <a:r>
              <a:rPr lang="en-US" dirty="0"/>
              <a:t>ID:C5 – Time to Solve</a:t>
            </a:r>
          </a:p>
          <a:p>
            <a:r>
              <a:rPr lang="en-US" dirty="0"/>
              <a:t>ID:C6 – Database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54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75" y="645107"/>
            <a:ext cx="5767058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962004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Use Case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8" y="2286001"/>
            <a:ext cx="3962005" cy="4195010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Database</a:t>
            </a:r>
          </a:p>
          <a:p>
            <a:pPr lvl="0">
              <a:buClr>
                <a:srgbClr val="17131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ID:UC1 – Select Play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ID:UC2 – Select Solver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ID:UC3 – Selecting a difficulty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ID:UC4 – Quitting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ID:UC5 – Continuing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ID:UC6 – Give me a hint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ID:UC7 – Solve the Puzzle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ID:UC8 – Clear the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ID:UC9 – Playing the game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0058" y="5662942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2: Use case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789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Model | Traceability Matrix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55309" y="5442439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3: Traceability matrix of the use cases.</a:t>
            </a:r>
          </a:p>
        </p:txBody>
      </p:sp>
    </p:spTree>
    <p:extLst>
      <p:ext uri="{BB962C8B-B14F-4D97-AF65-F5344CB8AC3E}">
        <p14:creationId xmlns:p14="http://schemas.microsoft.com/office/powerpoint/2010/main" val="281996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792" y="1041097"/>
            <a:ext cx="6533512" cy="4524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Implementation| Activity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17064" y="556555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5: Activity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11615972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1187291"/>
            <a:ext cx="6536260" cy="44936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System Implementation | Sequence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46402" y="5668943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6: Sequence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40105513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9" y="1851861"/>
            <a:ext cx="10244299" cy="449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6196043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600" dirty="0"/>
              <a:t>System Implementation </a:t>
            </a:r>
            <a:r>
              <a:rPr lang="en-US" sz="3400" dirty="0"/>
              <a:t>| Class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7582" y="6349515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7: Class diagram of TESS.</a:t>
            </a:r>
          </a:p>
        </p:txBody>
      </p:sp>
    </p:spTree>
    <p:extLst>
      <p:ext uri="{BB962C8B-B14F-4D97-AF65-F5344CB8AC3E}">
        <p14:creationId xmlns:p14="http://schemas.microsoft.com/office/powerpoint/2010/main" val="21241192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executed the Extreme Programming (XP) software process model.</a:t>
            </a:r>
          </a:p>
          <a:p>
            <a:pPr lvl="1"/>
            <a:r>
              <a:rPr lang="en-US" dirty="0"/>
              <a:t>Mainly implemented incremental development model</a:t>
            </a:r>
          </a:p>
          <a:p>
            <a:pPr lvl="1"/>
            <a:r>
              <a:rPr lang="en-US" dirty="0"/>
              <a:t>Full time customer engagement</a:t>
            </a:r>
          </a:p>
          <a:p>
            <a:pPr lvl="1"/>
            <a:r>
              <a:rPr lang="en-US" dirty="0"/>
              <a:t>Paired programming </a:t>
            </a:r>
          </a:p>
          <a:p>
            <a:r>
              <a:rPr lang="en-US" dirty="0"/>
              <a:t>Incrementally developed and got feedback from our alpha and beta testers (i.e. close friends and families).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26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0333228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Demo icon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8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TESS allows the user to </a:t>
            </a:r>
            <a:r>
              <a:rPr lang="en-US" b="1" dirty="0"/>
              <a:t>play</a:t>
            </a:r>
            <a:r>
              <a:rPr lang="en-US" dirty="0"/>
              <a:t> classic 9x9 Sudoku games based on </a:t>
            </a:r>
            <a:r>
              <a:rPr lang="en-US" b="1" dirty="0"/>
              <a:t>five difficulty levels</a:t>
            </a:r>
            <a:r>
              <a:rPr lang="en-US" dirty="0"/>
              <a:t>.</a:t>
            </a:r>
          </a:p>
          <a:p>
            <a:r>
              <a:rPr lang="en-US" dirty="0"/>
              <a:t>TESS allows the user to </a:t>
            </a:r>
            <a:r>
              <a:rPr lang="en-US" b="1" dirty="0"/>
              <a:t>input</a:t>
            </a:r>
            <a:r>
              <a:rPr lang="en-US" dirty="0"/>
              <a:t> a sudoku puzzle and it will </a:t>
            </a:r>
            <a:r>
              <a:rPr lang="en-US" b="1" dirty="0"/>
              <a:t>solve</a:t>
            </a:r>
            <a:r>
              <a:rPr lang="en-US" dirty="0"/>
              <a:t> it in seconds. </a:t>
            </a:r>
          </a:p>
          <a:p>
            <a:r>
              <a:rPr lang="en-US" dirty="0"/>
              <a:t>TESS </a:t>
            </a:r>
            <a:r>
              <a:rPr lang="en-US" b="1" dirty="0"/>
              <a:t>saves</a:t>
            </a:r>
            <a:r>
              <a:rPr lang="en-US" dirty="0"/>
              <a:t> the current progress of the user on a database entry, allowing users to resume their game even after closing the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45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3245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5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2558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20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Ivan </a:t>
            </a:r>
            <a:r>
              <a:rPr lang="en-US" dirty="0" err="1"/>
              <a:t>Marsic</a:t>
            </a:r>
            <a:r>
              <a:rPr lang="en-US" dirty="0"/>
              <a:t>, Software Engineering; Appending G.</a:t>
            </a:r>
          </a:p>
          <a:p>
            <a:r>
              <a:rPr lang="en-US" dirty="0"/>
              <a:t>[2] </a:t>
            </a:r>
            <a:r>
              <a:rPr lang="en-US" dirty="0" err="1"/>
              <a:t>Fakhroutdinov</a:t>
            </a:r>
            <a:r>
              <a:rPr lang="en-US" dirty="0"/>
              <a:t>, Kirill. "Android Camera." </a:t>
            </a:r>
            <a:r>
              <a:rPr lang="en-US" i="1" dirty="0"/>
              <a:t>UML graphical notation overview, examples, and reference.</a:t>
            </a:r>
            <a:r>
              <a:rPr lang="en-US" dirty="0"/>
              <a:t> </a:t>
            </a:r>
            <a:r>
              <a:rPr lang="en-US" dirty="0" err="1"/>
              <a:t>N.p</a:t>
            </a:r>
            <a:r>
              <a:rPr lang="en-US" dirty="0"/>
              <a:t>., 10 Dec. 2015. Web. 11 Apr. 2017.</a:t>
            </a:r>
          </a:p>
          <a:p>
            <a:r>
              <a:rPr lang="en-US" dirty="0"/>
              <a:t>[3] Icons and images: </a:t>
            </a:r>
            <a:r>
              <a:rPr lang="en-US" dirty="0">
                <a:hlinkClick r:id="rId2"/>
              </a:rPr>
              <a:t>http://www.iconarchive.com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www.freeiconspng.com/icons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https://openclipart.org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http://keywordsuggest.org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http://www.pngall.com/thank-you-png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794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4000"/>
                  <a:shade val="98000"/>
                  <a:satMod val="130000"/>
                  <a:lumMod val="102000"/>
                </a:schemeClr>
              </a:gs>
              <a:gs pos="100000">
                <a:schemeClr val="bg1">
                  <a:tint val="98000"/>
                  <a:shade val="78000"/>
                  <a:satMod val="14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0477" y="1323770"/>
            <a:ext cx="9951041" cy="42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Date Placeholder 7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376583"/>
            <a:ext cx="2030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E544F1-4F57-4721-83FB-C17063D8A5C1}" type="datetime1">
              <a:rPr lang="en-US" smtClean="0">
                <a:solidFill>
                  <a:srgbClr val="FFFFFF"/>
                </a:solidFill>
              </a:rPr>
              <a:pPr/>
              <a:t>4/20/2017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Footer Placeholder 8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376583"/>
            <a:ext cx="4007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85" name="Slide Number Placeholder 9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3" y="6376583"/>
            <a:ext cx="9144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59737B-AF67-42EE-B20D-05656D79239C}" type="slidenum">
              <a:rPr lang="en-US" sz="1050" smtClean="0">
                <a:solidFill>
                  <a:srgbClr val="FFFFFF"/>
                </a:solidFill>
              </a:rPr>
              <a:pPr algn="r"/>
              <a:t>22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popularity of Sudoku puzzles has increased dramatically over the past decades.</a:t>
            </a:r>
          </a:p>
          <a:p>
            <a:r>
              <a:rPr lang="en-US" dirty="0"/>
              <a:t>We are both avid Sudoku solvers.</a:t>
            </a:r>
          </a:p>
          <a:p>
            <a:r>
              <a:rPr lang="en-US" dirty="0"/>
              <a:t>About TESS</a:t>
            </a:r>
          </a:p>
          <a:p>
            <a:pPr lvl="1"/>
            <a:r>
              <a:rPr lang="en-US" dirty="0"/>
              <a:t>We focused on solving the </a:t>
            </a:r>
            <a:r>
              <a:rPr lang="en-US" b="1" dirty="0"/>
              <a:t>regular</a:t>
            </a:r>
            <a:r>
              <a:rPr lang="en-US" dirty="0"/>
              <a:t> 9x9 board.</a:t>
            </a:r>
          </a:p>
          <a:p>
            <a:pPr lvl="1"/>
            <a:r>
              <a:rPr lang="en-US" dirty="0"/>
              <a:t>We implemented a </a:t>
            </a:r>
            <a:r>
              <a:rPr lang="en-US" b="1" dirty="0"/>
              <a:t>DFS</a:t>
            </a:r>
            <a:r>
              <a:rPr lang="en-US" dirty="0"/>
              <a:t> with </a:t>
            </a:r>
            <a:r>
              <a:rPr lang="en-US" b="1" dirty="0"/>
              <a:t>pruning </a:t>
            </a:r>
            <a:r>
              <a:rPr lang="en-US" dirty="0"/>
              <a:t>to solve puzzles.</a:t>
            </a:r>
          </a:p>
          <a:p>
            <a:pPr lvl="1"/>
            <a:r>
              <a:rPr lang="en-US" dirty="0"/>
              <a:t>9</a:t>
            </a:r>
            <a:r>
              <a:rPr lang="en-US" baseline="30000" dirty="0"/>
              <a:t>81</a:t>
            </a:r>
            <a:r>
              <a:rPr lang="en-US" dirty="0"/>
              <a:t>  = </a:t>
            </a:r>
            <a:r>
              <a:rPr lang="en-US" sz="1100" dirty="0"/>
              <a:t>196,627,050,475,552,913,618,075,908,526,912,116,283,103,450,944,214,766,927,315,415,537,966,391,196,809</a:t>
            </a:r>
          </a:p>
          <a:p>
            <a:pPr lvl="1"/>
            <a:r>
              <a:rPr lang="en-US" dirty="0"/>
              <a:t>We kept the design as </a:t>
            </a:r>
            <a:r>
              <a:rPr lang="en-US" b="1" dirty="0"/>
              <a:t>simple</a:t>
            </a:r>
            <a:r>
              <a:rPr lang="en-US" dirty="0"/>
              <a:t> as possible.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7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Allowing the user to play a classic 9x9 sudoku game.</a:t>
            </a:r>
          </a:p>
          <a:p>
            <a:pPr lvl="1"/>
            <a:r>
              <a:rPr lang="en-US" dirty="0"/>
              <a:t>Designing an intuitive UI.</a:t>
            </a:r>
          </a:p>
          <a:p>
            <a:pPr lvl="1"/>
            <a:r>
              <a:rPr lang="en-US" dirty="0"/>
              <a:t>Managing difficulty levels.</a:t>
            </a:r>
          </a:p>
          <a:p>
            <a:pPr lvl="1"/>
            <a:r>
              <a:rPr lang="en-US" dirty="0"/>
              <a:t>Providing hints and error checks to the user.</a:t>
            </a:r>
          </a:p>
          <a:p>
            <a:pPr lvl="1"/>
            <a:r>
              <a:rPr lang="en-US" dirty="0"/>
              <a:t>Successfully solving a given sudoku game.</a:t>
            </a:r>
          </a:p>
          <a:p>
            <a:pPr lvl="1"/>
            <a:r>
              <a:rPr lang="en-US" dirty="0"/>
              <a:t>Finding an efficient algorithm to solve a game under 5 seconds.</a:t>
            </a:r>
          </a:p>
          <a:p>
            <a:pPr lvl="0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Solutions: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Applied trial and error technique to solve UI issues.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Store existing puzzles in database based on difficulty.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DFS along with pruning to solve it within a reasonable time limit.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3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0218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27074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48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Requirements | Non-Functional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7977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(Design overview; interaction, structural models)</a:t>
            </a:r>
          </a:p>
        </p:txBody>
      </p:sp>
    </p:spTree>
    <p:extLst>
      <p:ext uri="{BB962C8B-B14F-4D97-AF65-F5344CB8AC3E}">
        <p14:creationId xmlns:p14="http://schemas.microsoft.com/office/powerpoint/2010/main" val="28577601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4" y="411297"/>
            <a:ext cx="4833815" cy="63231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4208217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Design | Prototyping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1129" y="6472844"/>
            <a:ext cx="51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Figure 4: The top four design iterations of TESS.</a:t>
            </a:r>
          </a:p>
        </p:txBody>
      </p:sp>
    </p:spTree>
    <p:extLst>
      <p:ext uri="{BB962C8B-B14F-4D97-AF65-F5344CB8AC3E}">
        <p14:creationId xmlns:p14="http://schemas.microsoft.com/office/powerpoint/2010/main" val="268363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495</TotalTime>
  <Words>763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TESS: The Extraordinary Sudoku  Solver </vt:lpstr>
      <vt:lpstr>Outline</vt:lpstr>
      <vt:lpstr>Introduction</vt:lpstr>
      <vt:lpstr>Goals</vt:lpstr>
      <vt:lpstr>Requirements | Functional </vt:lpstr>
      <vt:lpstr>Requirements | Functional </vt:lpstr>
      <vt:lpstr>Requirements | Non-Functional </vt:lpstr>
      <vt:lpstr>System Design | Overview</vt:lpstr>
      <vt:lpstr>System Design | Prototyping</vt:lpstr>
      <vt:lpstr>System Design | User Constraints</vt:lpstr>
      <vt:lpstr>System Design | System Constraints</vt:lpstr>
      <vt:lpstr>System Model | Use Case </vt:lpstr>
      <vt:lpstr>System Model | Traceability Matrix</vt:lpstr>
      <vt:lpstr>System Implementation| Activity Diagram</vt:lpstr>
      <vt:lpstr>System Implementation | Sequence Diagram</vt:lpstr>
      <vt:lpstr>System Implementation | Class Diagram</vt:lpstr>
      <vt:lpstr>Software Process Model</vt:lpstr>
      <vt:lpstr>PowerPoint Presentation</vt:lpstr>
      <vt:lpstr>Conclusions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TESS: The Extraordinary Sudoku  Solver</dc:title>
  <dc:creator>Mammo, Joseph S</dc:creator>
  <cp:lastModifiedBy>Koval, David S</cp:lastModifiedBy>
  <cp:revision>114</cp:revision>
  <dcterms:created xsi:type="dcterms:W3CDTF">2017-04-05T14:49:31Z</dcterms:created>
  <dcterms:modified xsi:type="dcterms:W3CDTF">2017-04-21T03:55:20Z</dcterms:modified>
</cp:coreProperties>
</file>