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58" r:id="rId5"/>
    <p:sldId id="262" r:id="rId6"/>
    <p:sldId id="268" r:id="rId7"/>
    <p:sldId id="280" r:id="rId8"/>
    <p:sldId id="281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59" r:id="rId19"/>
    <p:sldId id="264" r:id="rId20"/>
    <p:sldId id="265" r:id="rId21"/>
    <p:sldId id="266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DB8F2D-BADD-44BB-9E24-E3BAB8AB6155}" type="doc">
      <dgm:prSet loTypeId="urn:microsoft.com/office/officeart/2009/3/layout/SubStep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77749A5-67E6-4A5A-8617-88373E12A1E8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01DCD155-E591-4573-994C-7342C6E17AA4}" type="parTrans" cxnId="{DF969627-5261-4E24-9AD0-251E69830A1A}">
      <dgm:prSet/>
      <dgm:spPr/>
      <dgm:t>
        <a:bodyPr/>
        <a:lstStyle/>
        <a:p>
          <a:endParaRPr lang="en-US"/>
        </a:p>
      </dgm:t>
    </dgm:pt>
    <dgm:pt modelId="{E8D30C8D-56D3-4C14-8858-9546FC3C74E6}" type="sibTrans" cxnId="{DF969627-5261-4E24-9AD0-251E69830A1A}">
      <dgm:prSet/>
      <dgm:spPr/>
      <dgm:t>
        <a:bodyPr/>
        <a:lstStyle/>
        <a:p>
          <a:endParaRPr lang="en-US"/>
        </a:p>
      </dgm:t>
    </dgm:pt>
    <dgm:pt modelId="{C26185C6-2A53-4352-8CAA-76BE58DE1CD9}">
      <dgm:prSet/>
      <dgm:spPr/>
      <dgm:t>
        <a:bodyPr/>
        <a:lstStyle/>
        <a:p>
          <a:r>
            <a:rPr lang="en-US" dirty="0"/>
            <a:t>Goals</a:t>
          </a:r>
        </a:p>
      </dgm:t>
    </dgm:pt>
    <dgm:pt modelId="{AD08F41B-2ACF-4250-A6A6-F3801ED756FD}" type="parTrans" cxnId="{87B8CEF8-24E1-4085-9FE8-D68A6C774405}">
      <dgm:prSet/>
      <dgm:spPr/>
      <dgm:t>
        <a:bodyPr/>
        <a:lstStyle/>
        <a:p>
          <a:endParaRPr lang="en-US"/>
        </a:p>
      </dgm:t>
    </dgm:pt>
    <dgm:pt modelId="{9BF97723-3AB2-440E-83E7-27D0A14211DB}" type="sibTrans" cxnId="{87B8CEF8-24E1-4085-9FE8-D68A6C774405}">
      <dgm:prSet/>
      <dgm:spPr/>
      <dgm:t>
        <a:bodyPr/>
        <a:lstStyle/>
        <a:p>
          <a:endParaRPr lang="en-US"/>
        </a:p>
      </dgm:t>
    </dgm:pt>
    <dgm:pt modelId="{5FBEE584-64CB-4E56-979A-C6462E462CFD}">
      <dgm:prSet/>
      <dgm:spPr/>
      <dgm:t>
        <a:bodyPr/>
        <a:lstStyle/>
        <a:p>
          <a:r>
            <a:rPr lang="en-US" dirty="0"/>
            <a:t>Requirements</a:t>
          </a:r>
        </a:p>
      </dgm:t>
    </dgm:pt>
    <dgm:pt modelId="{732D0BE6-9B31-40AF-B11A-31BE54D55365}" type="parTrans" cxnId="{321F63E6-60F0-4913-AF8E-1B59379839CA}">
      <dgm:prSet/>
      <dgm:spPr/>
      <dgm:t>
        <a:bodyPr/>
        <a:lstStyle/>
        <a:p>
          <a:endParaRPr lang="en-US"/>
        </a:p>
      </dgm:t>
    </dgm:pt>
    <dgm:pt modelId="{1EF82CE8-C4C2-4022-8BA4-7402BFF3C7D8}" type="sibTrans" cxnId="{321F63E6-60F0-4913-AF8E-1B59379839CA}">
      <dgm:prSet/>
      <dgm:spPr/>
      <dgm:t>
        <a:bodyPr/>
        <a:lstStyle/>
        <a:p>
          <a:endParaRPr lang="en-US"/>
        </a:p>
      </dgm:t>
    </dgm:pt>
    <dgm:pt modelId="{913F7EA0-C30A-4C5F-8FE5-D48856259AB0}">
      <dgm:prSet/>
      <dgm:spPr/>
      <dgm:t>
        <a:bodyPr/>
        <a:lstStyle/>
        <a:p>
          <a:r>
            <a:rPr lang="en-US" dirty="0"/>
            <a:t>System Model | Design</a:t>
          </a:r>
        </a:p>
      </dgm:t>
    </dgm:pt>
    <dgm:pt modelId="{0EF7D2A1-0B1E-4C2C-85A8-42808BD65498}" type="parTrans" cxnId="{1F126E97-D304-4480-9844-0FA5CB2A5DD4}">
      <dgm:prSet/>
      <dgm:spPr/>
      <dgm:t>
        <a:bodyPr/>
        <a:lstStyle/>
        <a:p>
          <a:endParaRPr lang="en-US"/>
        </a:p>
      </dgm:t>
    </dgm:pt>
    <dgm:pt modelId="{7B88499D-8865-464E-92A5-6C5AF3524647}" type="sibTrans" cxnId="{1F126E97-D304-4480-9844-0FA5CB2A5DD4}">
      <dgm:prSet/>
      <dgm:spPr/>
      <dgm:t>
        <a:bodyPr/>
        <a:lstStyle/>
        <a:p>
          <a:endParaRPr lang="en-US"/>
        </a:p>
      </dgm:t>
    </dgm:pt>
    <dgm:pt modelId="{26036600-B97C-403B-A3C8-DC51F97B9087}">
      <dgm:prSet/>
      <dgm:spPr/>
      <dgm:t>
        <a:bodyPr/>
        <a:lstStyle/>
        <a:p>
          <a:r>
            <a:rPr lang="en-US" dirty="0"/>
            <a:t>System Implementation</a:t>
          </a:r>
        </a:p>
      </dgm:t>
    </dgm:pt>
    <dgm:pt modelId="{4B76B01F-F0E6-4472-B033-D148BD5226AF}" type="parTrans" cxnId="{7C8AC647-24CC-43C5-9A45-E56A0546A339}">
      <dgm:prSet/>
      <dgm:spPr/>
      <dgm:t>
        <a:bodyPr/>
        <a:lstStyle/>
        <a:p>
          <a:endParaRPr lang="en-US"/>
        </a:p>
      </dgm:t>
    </dgm:pt>
    <dgm:pt modelId="{EA6DBDD3-3CAB-40DE-BFB2-9F6340A46734}" type="sibTrans" cxnId="{7C8AC647-24CC-43C5-9A45-E56A0546A339}">
      <dgm:prSet/>
      <dgm:spPr/>
      <dgm:t>
        <a:bodyPr/>
        <a:lstStyle/>
        <a:p>
          <a:endParaRPr lang="en-US"/>
        </a:p>
      </dgm:t>
    </dgm:pt>
    <dgm:pt modelId="{02C74FC4-3B99-4708-85C2-E884AF7BCE39}">
      <dgm:prSet/>
      <dgm:spPr/>
      <dgm:t>
        <a:bodyPr/>
        <a:lstStyle/>
        <a:p>
          <a:r>
            <a:rPr lang="en-US" dirty="0"/>
            <a:t>System Testing | Conclusion</a:t>
          </a:r>
        </a:p>
      </dgm:t>
    </dgm:pt>
    <dgm:pt modelId="{75EFA095-4EE3-4922-AA01-E219827E5E93}" type="parTrans" cxnId="{0079C933-FD2D-4112-9434-0D3F1F768BFD}">
      <dgm:prSet/>
      <dgm:spPr/>
      <dgm:t>
        <a:bodyPr/>
        <a:lstStyle/>
        <a:p>
          <a:endParaRPr lang="en-US"/>
        </a:p>
      </dgm:t>
    </dgm:pt>
    <dgm:pt modelId="{3C43F9A0-EAB0-44FD-9499-10E132C36B90}" type="sibTrans" cxnId="{0079C933-FD2D-4112-9434-0D3F1F768BFD}">
      <dgm:prSet/>
      <dgm:spPr/>
      <dgm:t>
        <a:bodyPr/>
        <a:lstStyle/>
        <a:p>
          <a:endParaRPr lang="en-US"/>
        </a:p>
      </dgm:t>
    </dgm:pt>
    <dgm:pt modelId="{6FF4CA64-77FD-4DE5-920A-2CAF63241665}">
      <dgm:prSet/>
      <dgm:spPr/>
      <dgm:t>
        <a:bodyPr/>
        <a:lstStyle/>
        <a:p>
          <a:endParaRPr lang="en-US"/>
        </a:p>
      </dgm:t>
    </dgm:pt>
    <dgm:pt modelId="{AC954C2D-4A29-483F-9C82-33B61BCA3A2A}" type="parTrans" cxnId="{079F879B-9C8B-4AED-8F0F-43D2343B77FA}">
      <dgm:prSet/>
      <dgm:spPr/>
      <dgm:t>
        <a:bodyPr/>
        <a:lstStyle/>
        <a:p>
          <a:endParaRPr lang="en-US"/>
        </a:p>
      </dgm:t>
    </dgm:pt>
    <dgm:pt modelId="{B0EB97DB-13FB-4D4F-BEF1-45A36BB018AE}" type="sibTrans" cxnId="{079F879B-9C8B-4AED-8F0F-43D2343B77FA}">
      <dgm:prSet/>
      <dgm:spPr/>
      <dgm:t>
        <a:bodyPr/>
        <a:lstStyle/>
        <a:p>
          <a:endParaRPr lang="en-US"/>
        </a:p>
      </dgm:t>
    </dgm:pt>
    <dgm:pt modelId="{42036384-7C78-4F72-9A55-25A90E9EA6C3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2F4CEA50-C0A6-4147-87FC-99998FD93A56}" type="parTrans" cxnId="{0492DA59-FE64-44C3-84EA-EDD8F7A60189}">
      <dgm:prSet/>
      <dgm:spPr/>
      <dgm:t>
        <a:bodyPr/>
        <a:lstStyle/>
        <a:p>
          <a:endParaRPr lang="en-US"/>
        </a:p>
      </dgm:t>
    </dgm:pt>
    <dgm:pt modelId="{9568C100-CA03-4CA9-946C-B41FE5168334}" type="sibTrans" cxnId="{0492DA59-FE64-44C3-84EA-EDD8F7A60189}">
      <dgm:prSet/>
      <dgm:spPr/>
      <dgm:t>
        <a:bodyPr/>
        <a:lstStyle/>
        <a:p>
          <a:endParaRPr lang="en-US"/>
        </a:p>
      </dgm:t>
    </dgm:pt>
    <dgm:pt modelId="{CEA25E33-6C30-4105-8FAD-C6FCA8580806}" type="pres">
      <dgm:prSet presAssocID="{65DB8F2D-BADD-44BB-9E24-E3BAB8AB6155}" presName="Name0" presStyleCnt="0">
        <dgm:presLayoutVars>
          <dgm:chMax val="7"/>
          <dgm:dir/>
          <dgm:animOne val="branch"/>
        </dgm:presLayoutVars>
      </dgm:prSet>
      <dgm:spPr/>
    </dgm:pt>
    <dgm:pt modelId="{AD85A52B-C32A-4C57-9FA8-1F2E90532279}" type="pres">
      <dgm:prSet presAssocID="{E77749A5-67E6-4A5A-8617-88373E12A1E8}" presName="parTx1" presStyleLbl="node1" presStyleIdx="0" presStyleCnt="7"/>
      <dgm:spPr/>
    </dgm:pt>
    <dgm:pt modelId="{D13A3CD5-9A50-4DFB-AB34-2F01812C0270}" type="pres">
      <dgm:prSet presAssocID="{C26185C6-2A53-4352-8CAA-76BE58DE1CD9}" presName="parTx2" presStyleLbl="node1" presStyleIdx="1" presStyleCnt="7"/>
      <dgm:spPr/>
    </dgm:pt>
    <dgm:pt modelId="{FDC08313-512D-41DD-9573-7507A99DF910}" type="pres">
      <dgm:prSet presAssocID="{5FBEE584-64CB-4E56-979A-C6462E462CFD}" presName="parTx3" presStyleLbl="node1" presStyleIdx="2" presStyleCnt="7"/>
      <dgm:spPr/>
    </dgm:pt>
    <dgm:pt modelId="{FDA414EF-B38B-408D-8C19-0CF2C3FE8A91}" type="pres">
      <dgm:prSet presAssocID="{913F7EA0-C30A-4C5F-8FE5-D48856259AB0}" presName="parTx4" presStyleLbl="node1" presStyleIdx="3" presStyleCnt="7"/>
      <dgm:spPr/>
    </dgm:pt>
    <dgm:pt modelId="{9015A330-7A9E-4C36-934B-75A72067289E}" type="pres">
      <dgm:prSet presAssocID="{26036600-B97C-403B-A3C8-DC51F97B9087}" presName="parTx5" presStyleLbl="node1" presStyleIdx="4" presStyleCnt="7"/>
      <dgm:spPr/>
    </dgm:pt>
    <dgm:pt modelId="{65DDF20E-BC5D-4A98-AD9F-2696A24A5DCC}" type="pres">
      <dgm:prSet presAssocID="{42036384-7C78-4F72-9A55-25A90E9EA6C3}" presName="parTx6" presStyleLbl="node1" presStyleIdx="5" presStyleCnt="7"/>
      <dgm:spPr/>
    </dgm:pt>
    <dgm:pt modelId="{036846FE-F127-48BA-A7F7-195085825D61}" type="pres">
      <dgm:prSet presAssocID="{02C74FC4-3B99-4708-85C2-E884AF7BCE39}" presName="parTx7" presStyleLbl="node1" presStyleIdx="6" presStyleCnt="7"/>
      <dgm:spPr/>
    </dgm:pt>
  </dgm:ptLst>
  <dgm:cxnLst>
    <dgm:cxn modelId="{780DE825-28E5-4546-9B5C-4A3AF3C5AA74}" type="presOf" srcId="{913F7EA0-C30A-4C5F-8FE5-D48856259AB0}" destId="{FDA414EF-B38B-408D-8C19-0CF2C3FE8A91}" srcOrd="0" destOrd="0" presId="urn:microsoft.com/office/officeart/2009/3/layout/SubStepProcess"/>
    <dgm:cxn modelId="{DF969627-5261-4E24-9AD0-251E69830A1A}" srcId="{65DB8F2D-BADD-44BB-9E24-E3BAB8AB6155}" destId="{E77749A5-67E6-4A5A-8617-88373E12A1E8}" srcOrd="0" destOrd="0" parTransId="{01DCD155-E591-4573-994C-7342C6E17AA4}" sibTransId="{E8D30C8D-56D3-4C14-8858-9546FC3C74E6}"/>
    <dgm:cxn modelId="{0079C933-FD2D-4112-9434-0D3F1F768BFD}" srcId="{65DB8F2D-BADD-44BB-9E24-E3BAB8AB6155}" destId="{02C74FC4-3B99-4708-85C2-E884AF7BCE39}" srcOrd="6" destOrd="0" parTransId="{75EFA095-4EE3-4922-AA01-E219827E5E93}" sibTransId="{3C43F9A0-EAB0-44FD-9499-10E132C36B90}"/>
    <dgm:cxn modelId="{7C8AC647-24CC-43C5-9A45-E56A0546A339}" srcId="{65DB8F2D-BADD-44BB-9E24-E3BAB8AB6155}" destId="{26036600-B97C-403B-A3C8-DC51F97B9087}" srcOrd="4" destOrd="0" parTransId="{4B76B01F-F0E6-4472-B033-D148BD5226AF}" sibTransId="{EA6DBDD3-3CAB-40DE-BFB2-9F6340A46734}"/>
    <dgm:cxn modelId="{D280696D-4B7C-4A1F-B02E-18E10D270CCD}" type="presOf" srcId="{E77749A5-67E6-4A5A-8617-88373E12A1E8}" destId="{AD85A52B-C32A-4C57-9FA8-1F2E90532279}" srcOrd="0" destOrd="0" presId="urn:microsoft.com/office/officeart/2009/3/layout/SubStepProcess"/>
    <dgm:cxn modelId="{0492DA59-FE64-44C3-84EA-EDD8F7A60189}" srcId="{65DB8F2D-BADD-44BB-9E24-E3BAB8AB6155}" destId="{42036384-7C78-4F72-9A55-25A90E9EA6C3}" srcOrd="5" destOrd="0" parTransId="{2F4CEA50-C0A6-4147-87FC-99998FD93A56}" sibTransId="{9568C100-CA03-4CA9-946C-B41FE5168334}"/>
    <dgm:cxn modelId="{0742C992-801C-4674-BE82-EDCD43CF7E34}" type="presOf" srcId="{26036600-B97C-403B-A3C8-DC51F97B9087}" destId="{9015A330-7A9E-4C36-934B-75A72067289E}" srcOrd="0" destOrd="0" presId="urn:microsoft.com/office/officeart/2009/3/layout/SubStepProcess"/>
    <dgm:cxn modelId="{1F126E97-D304-4480-9844-0FA5CB2A5DD4}" srcId="{65DB8F2D-BADD-44BB-9E24-E3BAB8AB6155}" destId="{913F7EA0-C30A-4C5F-8FE5-D48856259AB0}" srcOrd="3" destOrd="0" parTransId="{0EF7D2A1-0B1E-4C2C-85A8-42808BD65498}" sibTransId="{7B88499D-8865-464E-92A5-6C5AF3524647}"/>
    <dgm:cxn modelId="{079F879B-9C8B-4AED-8F0F-43D2343B77FA}" srcId="{65DB8F2D-BADD-44BB-9E24-E3BAB8AB6155}" destId="{6FF4CA64-77FD-4DE5-920A-2CAF63241665}" srcOrd="7" destOrd="0" parTransId="{AC954C2D-4A29-483F-9C82-33B61BCA3A2A}" sibTransId="{B0EB97DB-13FB-4D4F-BEF1-45A36BB018AE}"/>
    <dgm:cxn modelId="{C07D29C0-94D6-4856-BF03-4A085777CBE8}" type="presOf" srcId="{C26185C6-2A53-4352-8CAA-76BE58DE1CD9}" destId="{D13A3CD5-9A50-4DFB-AB34-2F01812C0270}" srcOrd="0" destOrd="0" presId="urn:microsoft.com/office/officeart/2009/3/layout/SubStepProcess"/>
    <dgm:cxn modelId="{86E62AC2-67BE-4DAE-B278-8F82A83468EE}" type="presOf" srcId="{02C74FC4-3B99-4708-85C2-E884AF7BCE39}" destId="{036846FE-F127-48BA-A7F7-195085825D61}" srcOrd="0" destOrd="0" presId="urn:microsoft.com/office/officeart/2009/3/layout/SubStepProcess"/>
    <dgm:cxn modelId="{78C8AFC5-55F0-48EB-853D-200A87BDD750}" type="presOf" srcId="{5FBEE584-64CB-4E56-979A-C6462E462CFD}" destId="{FDC08313-512D-41DD-9573-7507A99DF910}" srcOrd="0" destOrd="0" presId="urn:microsoft.com/office/officeart/2009/3/layout/SubStepProcess"/>
    <dgm:cxn modelId="{321F63E6-60F0-4913-AF8E-1B59379839CA}" srcId="{65DB8F2D-BADD-44BB-9E24-E3BAB8AB6155}" destId="{5FBEE584-64CB-4E56-979A-C6462E462CFD}" srcOrd="2" destOrd="0" parTransId="{732D0BE6-9B31-40AF-B11A-31BE54D55365}" sibTransId="{1EF82CE8-C4C2-4022-8BA4-7402BFF3C7D8}"/>
    <dgm:cxn modelId="{6F1BC3EE-4054-4B89-B2EC-8E1DD4224A37}" type="presOf" srcId="{42036384-7C78-4F72-9A55-25A90E9EA6C3}" destId="{65DDF20E-BC5D-4A98-AD9F-2696A24A5DCC}" srcOrd="0" destOrd="0" presId="urn:microsoft.com/office/officeart/2009/3/layout/SubStepProcess"/>
    <dgm:cxn modelId="{59023BF1-8AF7-4D39-A3CA-0A779E38B93E}" type="presOf" srcId="{65DB8F2D-BADD-44BB-9E24-E3BAB8AB6155}" destId="{CEA25E33-6C30-4105-8FAD-C6FCA8580806}" srcOrd="0" destOrd="0" presId="urn:microsoft.com/office/officeart/2009/3/layout/SubStepProcess"/>
    <dgm:cxn modelId="{87B8CEF8-24E1-4085-9FE8-D68A6C774405}" srcId="{65DB8F2D-BADD-44BB-9E24-E3BAB8AB6155}" destId="{C26185C6-2A53-4352-8CAA-76BE58DE1CD9}" srcOrd="1" destOrd="0" parTransId="{AD08F41B-2ACF-4250-A6A6-F3801ED756FD}" sibTransId="{9BF97723-3AB2-440E-83E7-27D0A14211DB}"/>
    <dgm:cxn modelId="{37DA11F6-5D3D-45C7-9DAA-FECA9FCB5240}" type="presParOf" srcId="{CEA25E33-6C30-4105-8FAD-C6FCA8580806}" destId="{AD85A52B-C32A-4C57-9FA8-1F2E90532279}" srcOrd="0" destOrd="0" presId="urn:microsoft.com/office/officeart/2009/3/layout/SubStepProcess"/>
    <dgm:cxn modelId="{8D450729-AC4F-4CFA-97EB-89A160175940}" type="presParOf" srcId="{CEA25E33-6C30-4105-8FAD-C6FCA8580806}" destId="{D13A3CD5-9A50-4DFB-AB34-2F01812C0270}" srcOrd="1" destOrd="0" presId="urn:microsoft.com/office/officeart/2009/3/layout/SubStepProcess"/>
    <dgm:cxn modelId="{771A9C64-51DC-4CF3-91B0-ED7B7BEADA02}" type="presParOf" srcId="{CEA25E33-6C30-4105-8FAD-C6FCA8580806}" destId="{FDC08313-512D-41DD-9573-7507A99DF910}" srcOrd="2" destOrd="0" presId="urn:microsoft.com/office/officeart/2009/3/layout/SubStepProcess"/>
    <dgm:cxn modelId="{FABE0492-C82A-46AE-ADAD-2A5F43F16B48}" type="presParOf" srcId="{CEA25E33-6C30-4105-8FAD-C6FCA8580806}" destId="{FDA414EF-B38B-408D-8C19-0CF2C3FE8A91}" srcOrd="3" destOrd="0" presId="urn:microsoft.com/office/officeart/2009/3/layout/SubStepProcess"/>
    <dgm:cxn modelId="{7BEFB8C5-E1E2-4017-BF8D-E1D0C6C44652}" type="presParOf" srcId="{CEA25E33-6C30-4105-8FAD-C6FCA8580806}" destId="{9015A330-7A9E-4C36-934B-75A72067289E}" srcOrd="4" destOrd="0" presId="urn:microsoft.com/office/officeart/2009/3/layout/SubStepProcess"/>
    <dgm:cxn modelId="{0082DCAF-53F1-436E-8C9D-913DEDC54224}" type="presParOf" srcId="{CEA25E33-6C30-4105-8FAD-C6FCA8580806}" destId="{65DDF20E-BC5D-4A98-AD9F-2696A24A5DCC}" srcOrd="5" destOrd="0" presId="urn:microsoft.com/office/officeart/2009/3/layout/SubStepProcess"/>
    <dgm:cxn modelId="{75810DDF-5E8C-43C4-94C5-95B3DFF3216F}" type="presParOf" srcId="{CEA25E33-6C30-4105-8FAD-C6FCA8580806}" destId="{036846FE-F127-48BA-A7F7-195085825D61}" srcOrd="6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BF4865-0F96-4387-974F-0AA189A13D93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57E80D0-EE24-45CB-BA64-16BE74459EA4}">
      <dgm:prSet/>
      <dgm:spPr/>
      <dgm:t>
        <a:bodyPr/>
        <a:lstStyle/>
        <a:p>
          <a:r>
            <a:rPr lang="en-US"/>
            <a:t>ID: R1 – Play Game Option</a:t>
          </a:r>
        </a:p>
      </dgm:t>
    </dgm:pt>
    <dgm:pt modelId="{A2E8AA44-BDF7-4849-B9FC-A22BC6BED39D}" type="parTrans" cxnId="{58ED86DA-1FFC-4E42-914D-7606A29BAA35}">
      <dgm:prSet/>
      <dgm:spPr/>
      <dgm:t>
        <a:bodyPr/>
        <a:lstStyle/>
        <a:p>
          <a:endParaRPr lang="en-US"/>
        </a:p>
      </dgm:t>
    </dgm:pt>
    <dgm:pt modelId="{19FE15BC-FD63-4BB9-86F9-10E97CA02780}" type="sibTrans" cxnId="{58ED86DA-1FFC-4E42-914D-7606A29BAA3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29549C6-0BE8-4040-9DD1-93D7FA034D23}">
      <dgm:prSet/>
      <dgm:spPr/>
      <dgm:t>
        <a:bodyPr/>
        <a:lstStyle/>
        <a:p>
          <a:r>
            <a:rPr lang="en-US" dirty="0"/>
            <a:t>ID:R2 – Select Difficulty</a:t>
          </a:r>
        </a:p>
      </dgm:t>
    </dgm:pt>
    <dgm:pt modelId="{23AD4603-80A1-4779-AB49-A6D1CB7CA5D5}" type="parTrans" cxnId="{C2E2CED8-9577-41F3-AE9A-4E54F12E77C8}">
      <dgm:prSet/>
      <dgm:spPr/>
      <dgm:t>
        <a:bodyPr/>
        <a:lstStyle/>
        <a:p>
          <a:endParaRPr lang="en-US"/>
        </a:p>
      </dgm:t>
    </dgm:pt>
    <dgm:pt modelId="{586FF44C-DA43-466E-A2E1-7FE3A04867A3}" type="sibTrans" cxnId="{C2E2CED8-9577-41F3-AE9A-4E54F12E77C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F274C44-C674-4F52-AE32-AA2D6E8569BE}">
      <dgm:prSet/>
      <dgm:spPr/>
      <dgm:t>
        <a:bodyPr/>
        <a:lstStyle/>
        <a:p>
          <a:r>
            <a:rPr lang="en-US" dirty="0"/>
            <a:t>ID:R3 – Back Option</a:t>
          </a:r>
        </a:p>
      </dgm:t>
    </dgm:pt>
    <dgm:pt modelId="{6F4EDCF0-398F-40C8-A1C8-2BFBDB46E596}" type="parTrans" cxnId="{5A22305F-D25A-460A-BBF9-D1672732F4C3}">
      <dgm:prSet/>
      <dgm:spPr/>
      <dgm:t>
        <a:bodyPr/>
        <a:lstStyle/>
        <a:p>
          <a:endParaRPr lang="en-US"/>
        </a:p>
      </dgm:t>
    </dgm:pt>
    <dgm:pt modelId="{8409E9A1-D757-47D1-8189-041964EE4A64}" type="sibTrans" cxnId="{5A22305F-D25A-460A-BBF9-D1672732F4C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DFA8FF7-FB9B-4C8C-8C88-80803778E38A}">
      <dgm:prSet/>
      <dgm:spPr/>
      <dgm:t>
        <a:bodyPr/>
        <a:lstStyle/>
        <a:p>
          <a:r>
            <a:rPr lang="en-US" dirty="0"/>
            <a:t>ID:R4 – Continue Game</a:t>
          </a:r>
        </a:p>
      </dgm:t>
    </dgm:pt>
    <dgm:pt modelId="{86352E8F-9DE7-43D4-B6A4-3A3C0F13369E}" type="parTrans" cxnId="{5D4B3A20-B751-4391-AF1D-A3A12937418E}">
      <dgm:prSet/>
      <dgm:spPr/>
      <dgm:t>
        <a:bodyPr/>
        <a:lstStyle/>
        <a:p>
          <a:endParaRPr lang="en-US"/>
        </a:p>
      </dgm:t>
    </dgm:pt>
    <dgm:pt modelId="{434F4718-BBE9-4CB3-828E-8DC6F22BA071}" type="sibTrans" cxnId="{5D4B3A20-B751-4391-AF1D-A3A12937418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512472B-7EB5-4F8C-B328-637F6D3113D6}">
      <dgm:prSet/>
      <dgm:spPr/>
      <dgm:t>
        <a:bodyPr/>
        <a:lstStyle/>
        <a:p>
          <a:r>
            <a:rPr lang="en-US" dirty="0"/>
            <a:t>ID:R5 – Get Puzzle</a:t>
          </a:r>
        </a:p>
      </dgm:t>
    </dgm:pt>
    <dgm:pt modelId="{9576FFB9-5267-4086-9DBE-29E5CC89CD30}" type="parTrans" cxnId="{3FDB81C7-5C57-40A8-B32E-334E29038053}">
      <dgm:prSet/>
      <dgm:spPr/>
      <dgm:t>
        <a:bodyPr/>
        <a:lstStyle/>
        <a:p>
          <a:endParaRPr lang="en-US"/>
        </a:p>
      </dgm:t>
    </dgm:pt>
    <dgm:pt modelId="{2A6CBD76-AC69-4109-B267-727DBACBED70}" type="sibTrans" cxnId="{3FDB81C7-5C57-40A8-B32E-334E29038053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B7B3EE89-F07A-4B7D-85B3-EA10EE8FF838}">
      <dgm:prSet/>
      <dgm:spPr/>
      <dgm:t>
        <a:bodyPr/>
        <a:lstStyle/>
        <a:p>
          <a:r>
            <a:rPr lang="en-US" dirty="0"/>
            <a:t>ID:R6 – Solver Option</a:t>
          </a:r>
        </a:p>
      </dgm:t>
    </dgm:pt>
    <dgm:pt modelId="{9C135DEB-9351-429D-960E-D1D2ED4E0A6B}" type="parTrans" cxnId="{C8D49A1E-467C-409D-A1B1-6C292DF1CB90}">
      <dgm:prSet/>
      <dgm:spPr/>
      <dgm:t>
        <a:bodyPr/>
        <a:lstStyle/>
        <a:p>
          <a:endParaRPr lang="en-US"/>
        </a:p>
      </dgm:t>
    </dgm:pt>
    <dgm:pt modelId="{25EF3435-CCB6-41E0-8926-80E5E6935D85}" type="sibTrans" cxnId="{C8D49A1E-467C-409D-A1B1-6C292DF1CB90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680D1B7E-7E3E-4A0B-AFB2-4AD964BC85DF}">
      <dgm:prSet/>
      <dgm:spPr/>
      <dgm:t>
        <a:bodyPr/>
        <a:lstStyle/>
        <a:p>
          <a:r>
            <a:rPr lang="en-US" dirty="0"/>
            <a:t>ID:R7 – Input Sudoku Puzzle to Solve</a:t>
          </a:r>
        </a:p>
      </dgm:t>
    </dgm:pt>
    <dgm:pt modelId="{D2945606-FB0A-4767-9F1A-404515308B6E}" type="parTrans" cxnId="{00C88F07-C3F6-42FE-BFE6-C1F910D4C438}">
      <dgm:prSet/>
      <dgm:spPr/>
      <dgm:t>
        <a:bodyPr/>
        <a:lstStyle/>
        <a:p>
          <a:endParaRPr lang="en-US"/>
        </a:p>
      </dgm:t>
    </dgm:pt>
    <dgm:pt modelId="{DB2B7FFD-17E0-4319-98A6-85F762A6C3D4}" type="sibTrans" cxnId="{00C88F07-C3F6-42FE-BFE6-C1F910D4C438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E09FC8AA-2524-41EC-9D92-58C44F119EEB}">
      <dgm:prSet/>
      <dgm:spPr/>
      <dgm:t>
        <a:bodyPr/>
        <a:lstStyle/>
        <a:p>
          <a:r>
            <a:rPr lang="en-US" dirty="0"/>
            <a:t>ID:R8 – Check Current Board</a:t>
          </a:r>
        </a:p>
      </dgm:t>
    </dgm:pt>
    <dgm:pt modelId="{748DDFCE-89F2-4644-B12C-B6E72417979B}" type="parTrans" cxnId="{07755675-0248-4E61-A7CD-E6A68E95E5F1}">
      <dgm:prSet/>
      <dgm:spPr/>
      <dgm:t>
        <a:bodyPr/>
        <a:lstStyle/>
        <a:p>
          <a:endParaRPr lang="en-US"/>
        </a:p>
      </dgm:t>
    </dgm:pt>
    <dgm:pt modelId="{FA75D0B2-B38D-45BF-A321-6DC617284A39}" type="sibTrans" cxnId="{07755675-0248-4E61-A7CD-E6A68E95E5F1}">
      <dgm:prSet phldrT="8" phldr="0"/>
      <dgm:spPr/>
      <dgm:t>
        <a:bodyPr/>
        <a:lstStyle/>
        <a:p>
          <a:r>
            <a:rPr lang="en-US"/>
            <a:t>8</a:t>
          </a:r>
        </a:p>
      </dgm:t>
    </dgm:pt>
    <dgm:pt modelId="{976ECF16-374C-4245-97F3-43222F86D432}" type="pres">
      <dgm:prSet presAssocID="{D6BF4865-0F96-4387-974F-0AA189A13D93}" presName="linearFlow" presStyleCnt="0">
        <dgm:presLayoutVars>
          <dgm:dir/>
          <dgm:animLvl val="lvl"/>
          <dgm:resizeHandles val="exact"/>
        </dgm:presLayoutVars>
      </dgm:prSet>
      <dgm:spPr/>
    </dgm:pt>
    <dgm:pt modelId="{4EB07159-6BEF-44D3-8E8D-473DF915E7B4}" type="pres">
      <dgm:prSet presAssocID="{A57E80D0-EE24-45CB-BA64-16BE74459EA4}" presName="compositeNode" presStyleCnt="0"/>
      <dgm:spPr/>
    </dgm:pt>
    <dgm:pt modelId="{836B5098-458C-43D9-93EA-BF9FF94E1EC8}" type="pres">
      <dgm:prSet presAssocID="{A57E80D0-EE24-45CB-BA64-16BE74459EA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2CE9300-4906-4E0D-9312-B56980058E68}" type="pres">
      <dgm:prSet presAssocID="{A57E80D0-EE24-45CB-BA64-16BE74459EA4}" presName="parSh" presStyleCnt="0"/>
      <dgm:spPr/>
    </dgm:pt>
    <dgm:pt modelId="{A3258091-6E3A-4F45-9298-58DDCC7F4D5A}" type="pres">
      <dgm:prSet presAssocID="{A57E80D0-EE24-45CB-BA64-16BE74459EA4}" presName="lineNode" presStyleLbl="alignAccFollowNode1" presStyleIdx="0" presStyleCnt="24"/>
      <dgm:spPr/>
    </dgm:pt>
    <dgm:pt modelId="{BD548DFB-7033-46B2-A33B-83C6FDE98F01}" type="pres">
      <dgm:prSet presAssocID="{A57E80D0-EE24-45CB-BA64-16BE74459EA4}" presName="lineArrowNode" presStyleLbl="alignAccFollowNode1" presStyleIdx="1" presStyleCnt="24"/>
      <dgm:spPr/>
    </dgm:pt>
    <dgm:pt modelId="{ABC9E567-52C8-4BA7-9969-F2462C358C9D}" type="pres">
      <dgm:prSet presAssocID="{19FE15BC-FD63-4BB9-86F9-10E97CA02780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00DC1A22-8281-45B1-A9F5-9C7DAFDE0CF7}" type="pres">
      <dgm:prSet presAssocID="{19FE15BC-FD63-4BB9-86F9-10E97CA02780}" presName="spacerBetweenCircleAndCallout" presStyleCnt="0">
        <dgm:presLayoutVars/>
      </dgm:prSet>
      <dgm:spPr/>
    </dgm:pt>
    <dgm:pt modelId="{7431C64A-DF8D-4252-9851-ECF3BB30C2F3}" type="pres">
      <dgm:prSet presAssocID="{A57E80D0-EE24-45CB-BA64-16BE74459EA4}" presName="nodeText" presStyleLbl="alignAccFollowNode1" presStyleIdx="2" presStyleCnt="24">
        <dgm:presLayoutVars>
          <dgm:bulletEnabled val="1"/>
        </dgm:presLayoutVars>
      </dgm:prSet>
      <dgm:spPr/>
    </dgm:pt>
    <dgm:pt modelId="{336C6EF0-7A53-4B37-B971-CA1F981839AA}" type="pres">
      <dgm:prSet presAssocID="{19FE15BC-FD63-4BB9-86F9-10E97CA02780}" presName="sibTransComposite" presStyleCnt="0"/>
      <dgm:spPr/>
    </dgm:pt>
    <dgm:pt modelId="{E558CBF6-FF00-4CCF-8141-D8C46FD4396D}" type="pres">
      <dgm:prSet presAssocID="{129549C6-0BE8-4040-9DD1-93D7FA034D23}" presName="compositeNode" presStyleCnt="0"/>
      <dgm:spPr/>
    </dgm:pt>
    <dgm:pt modelId="{F70701B6-E585-45C9-9EC7-6D550107D414}" type="pres">
      <dgm:prSet presAssocID="{129549C6-0BE8-4040-9DD1-93D7FA034D2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72DBA87-EA4B-4D54-A245-835F709E7528}" type="pres">
      <dgm:prSet presAssocID="{129549C6-0BE8-4040-9DD1-93D7FA034D23}" presName="parSh" presStyleCnt="0"/>
      <dgm:spPr/>
    </dgm:pt>
    <dgm:pt modelId="{B39286F6-1A76-4626-97F6-74F2DE8FC41F}" type="pres">
      <dgm:prSet presAssocID="{129549C6-0BE8-4040-9DD1-93D7FA034D23}" presName="lineNode" presStyleLbl="alignAccFollowNode1" presStyleIdx="3" presStyleCnt="24"/>
      <dgm:spPr/>
    </dgm:pt>
    <dgm:pt modelId="{C4126501-6BC5-41DF-BD38-C8C9A543D6E1}" type="pres">
      <dgm:prSet presAssocID="{129549C6-0BE8-4040-9DD1-93D7FA034D23}" presName="lineArrowNode" presStyleLbl="alignAccFollowNode1" presStyleIdx="4" presStyleCnt="24"/>
      <dgm:spPr/>
    </dgm:pt>
    <dgm:pt modelId="{BB6227DF-C456-4484-89D6-2451C5AA03D1}" type="pres">
      <dgm:prSet presAssocID="{586FF44C-DA43-466E-A2E1-7FE3A04867A3}" presName="sibTransNodeCircle" presStyleLbl="alignNode1" presStyleIdx="1" presStyleCnt="8">
        <dgm:presLayoutVars>
          <dgm:chMax val="0"/>
          <dgm:bulletEnabled/>
        </dgm:presLayoutVars>
      </dgm:prSet>
      <dgm:spPr/>
    </dgm:pt>
    <dgm:pt modelId="{F06F6211-5CFA-43CC-A594-1F9A6482A044}" type="pres">
      <dgm:prSet presAssocID="{586FF44C-DA43-466E-A2E1-7FE3A04867A3}" presName="spacerBetweenCircleAndCallout" presStyleCnt="0">
        <dgm:presLayoutVars/>
      </dgm:prSet>
      <dgm:spPr/>
    </dgm:pt>
    <dgm:pt modelId="{67433EED-06FC-46CE-A76B-F6867B840362}" type="pres">
      <dgm:prSet presAssocID="{129549C6-0BE8-4040-9DD1-93D7FA034D23}" presName="nodeText" presStyleLbl="alignAccFollowNode1" presStyleIdx="5" presStyleCnt="24">
        <dgm:presLayoutVars>
          <dgm:bulletEnabled val="1"/>
        </dgm:presLayoutVars>
      </dgm:prSet>
      <dgm:spPr/>
    </dgm:pt>
    <dgm:pt modelId="{8F200D66-A2DE-4766-9730-F4DD4B900161}" type="pres">
      <dgm:prSet presAssocID="{586FF44C-DA43-466E-A2E1-7FE3A04867A3}" presName="sibTransComposite" presStyleCnt="0"/>
      <dgm:spPr/>
    </dgm:pt>
    <dgm:pt modelId="{5A299D4D-B407-494A-9FCC-E774C8C4A611}" type="pres">
      <dgm:prSet presAssocID="{BF274C44-C674-4F52-AE32-AA2D6E8569BE}" presName="compositeNode" presStyleCnt="0"/>
      <dgm:spPr/>
    </dgm:pt>
    <dgm:pt modelId="{F88AE534-506F-4D68-BBCE-431CA05CD2E5}" type="pres">
      <dgm:prSet presAssocID="{BF274C44-C674-4F52-AE32-AA2D6E8569B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5C7E2A2-7D94-4A95-83E6-CF7BDB907ED4}" type="pres">
      <dgm:prSet presAssocID="{BF274C44-C674-4F52-AE32-AA2D6E8569BE}" presName="parSh" presStyleCnt="0"/>
      <dgm:spPr/>
    </dgm:pt>
    <dgm:pt modelId="{4097F096-0651-4B4B-A6DC-823BDD255DD4}" type="pres">
      <dgm:prSet presAssocID="{BF274C44-C674-4F52-AE32-AA2D6E8569BE}" presName="lineNode" presStyleLbl="alignAccFollowNode1" presStyleIdx="6" presStyleCnt="24"/>
      <dgm:spPr/>
    </dgm:pt>
    <dgm:pt modelId="{A1D59CF2-0F4D-4D6C-AC56-45A3B62C624C}" type="pres">
      <dgm:prSet presAssocID="{BF274C44-C674-4F52-AE32-AA2D6E8569BE}" presName="lineArrowNode" presStyleLbl="alignAccFollowNode1" presStyleIdx="7" presStyleCnt="24"/>
      <dgm:spPr/>
    </dgm:pt>
    <dgm:pt modelId="{40370C92-8DAC-4905-996D-69D615C606E3}" type="pres">
      <dgm:prSet presAssocID="{8409E9A1-D757-47D1-8189-041964EE4A64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2A4ABEEC-C44F-40FF-AE7F-F40108D4F00F}" type="pres">
      <dgm:prSet presAssocID="{8409E9A1-D757-47D1-8189-041964EE4A64}" presName="spacerBetweenCircleAndCallout" presStyleCnt="0">
        <dgm:presLayoutVars/>
      </dgm:prSet>
      <dgm:spPr/>
    </dgm:pt>
    <dgm:pt modelId="{C2FD873E-08C1-45D5-807D-5A254D87C8DC}" type="pres">
      <dgm:prSet presAssocID="{BF274C44-C674-4F52-AE32-AA2D6E8569BE}" presName="nodeText" presStyleLbl="alignAccFollowNode1" presStyleIdx="8" presStyleCnt="24">
        <dgm:presLayoutVars>
          <dgm:bulletEnabled val="1"/>
        </dgm:presLayoutVars>
      </dgm:prSet>
      <dgm:spPr/>
    </dgm:pt>
    <dgm:pt modelId="{118EA196-2FAD-4312-89FA-AADB00FB35E7}" type="pres">
      <dgm:prSet presAssocID="{8409E9A1-D757-47D1-8189-041964EE4A64}" presName="sibTransComposite" presStyleCnt="0"/>
      <dgm:spPr/>
    </dgm:pt>
    <dgm:pt modelId="{3FC2F5C2-C941-458F-8C50-E010D0E4260E}" type="pres">
      <dgm:prSet presAssocID="{4DFA8FF7-FB9B-4C8C-8C88-80803778E38A}" presName="compositeNode" presStyleCnt="0"/>
      <dgm:spPr/>
    </dgm:pt>
    <dgm:pt modelId="{398F28D3-199C-4B60-BED5-59A130890FCC}" type="pres">
      <dgm:prSet presAssocID="{4DFA8FF7-FB9B-4C8C-8C88-80803778E38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B48577C-A6DD-49FD-9C8A-71EEC5116EE5}" type="pres">
      <dgm:prSet presAssocID="{4DFA8FF7-FB9B-4C8C-8C88-80803778E38A}" presName="parSh" presStyleCnt="0"/>
      <dgm:spPr/>
    </dgm:pt>
    <dgm:pt modelId="{D7D7BD55-C11A-40A1-85AF-357D44D215E0}" type="pres">
      <dgm:prSet presAssocID="{4DFA8FF7-FB9B-4C8C-8C88-80803778E38A}" presName="lineNode" presStyleLbl="alignAccFollowNode1" presStyleIdx="9" presStyleCnt="24"/>
      <dgm:spPr/>
    </dgm:pt>
    <dgm:pt modelId="{F67FF85E-3C29-4CD5-AA34-569EAAE1CE88}" type="pres">
      <dgm:prSet presAssocID="{4DFA8FF7-FB9B-4C8C-8C88-80803778E38A}" presName="lineArrowNode" presStyleLbl="alignAccFollowNode1" presStyleIdx="10" presStyleCnt="24"/>
      <dgm:spPr/>
    </dgm:pt>
    <dgm:pt modelId="{338348FC-4032-40F5-94C9-B3AB165A36D6}" type="pres">
      <dgm:prSet presAssocID="{434F4718-BBE9-4CB3-828E-8DC6F22BA071}" presName="sibTransNodeCircle" presStyleLbl="alignNode1" presStyleIdx="3" presStyleCnt="8">
        <dgm:presLayoutVars>
          <dgm:chMax val="0"/>
          <dgm:bulletEnabled/>
        </dgm:presLayoutVars>
      </dgm:prSet>
      <dgm:spPr/>
    </dgm:pt>
    <dgm:pt modelId="{5FA4EA69-3EA8-4FA2-BC39-4A3272EF7D89}" type="pres">
      <dgm:prSet presAssocID="{434F4718-BBE9-4CB3-828E-8DC6F22BA071}" presName="spacerBetweenCircleAndCallout" presStyleCnt="0">
        <dgm:presLayoutVars/>
      </dgm:prSet>
      <dgm:spPr/>
    </dgm:pt>
    <dgm:pt modelId="{2447F31D-9A1C-430F-900D-320A8B42F9F9}" type="pres">
      <dgm:prSet presAssocID="{4DFA8FF7-FB9B-4C8C-8C88-80803778E38A}" presName="nodeText" presStyleLbl="alignAccFollowNode1" presStyleIdx="11" presStyleCnt="24">
        <dgm:presLayoutVars>
          <dgm:bulletEnabled val="1"/>
        </dgm:presLayoutVars>
      </dgm:prSet>
      <dgm:spPr/>
    </dgm:pt>
    <dgm:pt modelId="{E3E86B38-D9F2-46EB-B2A1-4FA63DE3E894}" type="pres">
      <dgm:prSet presAssocID="{434F4718-BBE9-4CB3-828E-8DC6F22BA071}" presName="sibTransComposite" presStyleCnt="0"/>
      <dgm:spPr/>
    </dgm:pt>
    <dgm:pt modelId="{5BE924C6-70FF-451D-A9A6-E9F83ADC51E3}" type="pres">
      <dgm:prSet presAssocID="{6512472B-7EB5-4F8C-B328-637F6D3113D6}" presName="compositeNode" presStyleCnt="0"/>
      <dgm:spPr/>
    </dgm:pt>
    <dgm:pt modelId="{727415BD-478E-440A-AD87-D5FA7001AF18}" type="pres">
      <dgm:prSet presAssocID="{6512472B-7EB5-4F8C-B328-637F6D3113D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5D60D3-50FD-4701-86E7-35F04F3DF5AA}" type="pres">
      <dgm:prSet presAssocID="{6512472B-7EB5-4F8C-B328-637F6D3113D6}" presName="parSh" presStyleCnt="0"/>
      <dgm:spPr/>
    </dgm:pt>
    <dgm:pt modelId="{AA964257-59A1-4CDA-89FD-5ED8760C9155}" type="pres">
      <dgm:prSet presAssocID="{6512472B-7EB5-4F8C-B328-637F6D3113D6}" presName="lineNode" presStyleLbl="alignAccFollowNode1" presStyleIdx="12" presStyleCnt="24"/>
      <dgm:spPr/>
    </dgm:pt>
    <dgm:pt modelId="{67EB81B8-3962-4EA9-800B-408B91C946DB}" type="pres">
      <dgm:prSet presAssocID="{6512472B-7EB5-4F8C-B328-637F6D3113D6}" presName="lineArrowNode" presStyleLbl="alignAccFollowNode1" presStyleIdx="13" presStyleCnt="24"/>
      <dgm:spPr/>
    </dgm:pt>
    <dgm:pt modelId="{CD9A24E0-5D48-47D0-9CB3-D4D813705D89}" type="pres">
      <dgm:prSet presAssocID="{2A6CBD76-AC69-4109-B267-727DBACBED70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F4F17D33-42C9-4F81-A210-1855F34EFD87}" type="pres">
      <dgm:prSet presAssocID="{2A6CBD76-AC69-4109-B267-727DBACBED70}" presName="spacerBetweenCircleAndCallout" presStyleCnt="0">
        <dgm:presLayoutVars/>
      </dgm:prSet>
      <dgm:spPr/>
    </dgm:pt>
    <dgm:pt modelId="{2E65F81B-632F-4CA9-A0A0-2D53DC045423}" type="pres">
      <dgm:prSet presAssocID="{6512472B-7EB5-4F8C-B328-637F6D3113D6}" presName="nodeText" presStyleLbl="alignAccFollowNode1" presStyleIdx="14" presStyleCnt="24">
        <dgm:presLayoutVars>
          <dgm:bulletEnabled val="1"/>
        </dgm:presLayoutVars>
      </dgm:prSet>
      <dgm:spPr/>
    </dgm:pt>
    <dgm:pt modelId="{6B50CD69-772D-46CA-A335-340F4DB5F18E}" type="pres">
      <dgm:prSet presAssocID="{2A6CBD76-AC69-4109-B267-727DBACBED70}" presName="sibTransComposite" presStyleCnt="0"/>
      <dgm:spPr/>
    </dgm:pt>
    <dgm:pt modelId="{C2F6D937-43C4-4F7F-A81B-D90816039390}" type="pres">
      <dgm:prSet presAssocID="{B7B3EE89-F07A-4B7D-85B3-EA10EE8FF838}" presName="compositeNode" presStyleCnt="0"/>
      <dgm:spPr/>
    </dgm:pt>
    <dgm:pt modelId="{E810CEFD-C316-4C3D-882C-C3927522F431}" type="pres">
      <dgm:prSet presAssocID="{B7B3EE89-F07A-4B7D-85B3-EA10EE8FF83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7B7FA10-FC7D-4CC5-B68D-DCFA0F53D452}" type="pres">
      <dgm:prSet presAssocID="{B7B3EE89-F07A-4B7D-85B3-EA10EE8FF838}" presName="parSh" presStyleCnt="0"/>
      <dgm:spPr/>
    </dgm:pt>
    <dgm:pt modelId="{4BBBBD39-06D5-4828-B42B-5439AE793A61}" type="pres">
      <dgm:prSet presAssocID="{B7B3EE89-F07A-4B7D-85B3-EA10EE8FF838}" presName="lineNode" presStyleLbl="alignAccFollowNode1" presStyleIdx="15" presStyleCnt="24"/>
      <dgm:spPr/>
    </dgm:pt>
    <dgm:pt modelId="{8804D2F6-0496-4552-A6C3-87F3A505B887}" type="pres">
      <dgm:prSet presAssocID="{B7B3EE89-F07A-4B7D-85B3-EA10EE8FF838}" presName="lineArrowNode" presStyleLbl="alignAccFollowNode1" presStyleIdx="16" presStyleCnt="24"/>
      <dgm:spPr/>
    </dgm:pt>
    <dgm:pt modelId="{6BF0940C-76F3-4FD0-A6FD-6F2310A326CC}" type="pres">
      <dgm:prSet presAssocID="{25EF3435-CCB6-41E0-8926-80E5E6935D85}" presName="sibTransNodeCircle" presStyleLbl="alignNode1" presStyleIdx="5" presStyleCnt="8">
        <dgm:presLayoutVars>
          <dgm:chMax val="0"/>
          <dgm:bulletEnabled/>
        </dgm:presLayoutVars>
      </dgm:prSet>
      <dgm:spPr/>
    </dgm:pt>
    <dgm:pt modelId="{C6E9CD50-BD59-4FF1-A1A3-1985849CE2BA}" type="pres">
      <dgm:prSet presAssocID="{25EF3435-CCB6-41E0-8926-80E5E6935D85}" presName="spacerBetweenCircleAndCallout" presStyleCnt="0">
        <dgm:presLayoutVars/>
      </dgm:prSet>
      <dgm:spPr/>
    </dgm:pt>
    <dgm:pt modelId="{2C1C9230-B434-4788-8B9D-7F24F10F345A}" type="pres">
      <dgm:prSet presAssocID="{B7B3EE89-F07A-4B7D-85B3-EA10EE8FF838}" presName="nodeText" presStyleLbl="alignAccFollowNode1" presStyleIdx="17" presStyleCnt="24">
        <dgm:presLayoutVars>
          <dgm:bulletEnabled val="1"/>
        </dgm:presLayoutVars>
      </dgm:prSet>
      <dgm:spPr/>
    </dgm:pt>
    <dgm:pt modelId="{315A144D-BB82-4DDD-B519-9A2B90D8FC60}" type="pres">
      <dgm:prSet presAssocID="{25EF3435-CCB6-41E0-8926-80E5E6935D85}" presName="sibTransComposite" presStyleCnt="0"/>
      <dgm:spPr/>
    </dgm:pt>
    <dgm:pt modelId="{4389B739-7E82-4E73-9970-B5AEB6C2BDC5}" type="pres">
      <dgm:prSet presAssocID="{680D1B7E-7E3E-4A0B-AFB2-4AD964BC85DF}" presName="compositeNode" presStyleCnt="0"/>
      <dgm:spPr/>
    </dgm:pt>
    <dgm:pt modelId="{8CDEA56E-02FE-45C7-B97A-B06E1A6A9B55}" type="pres">
      <dgm:prSet presAssocID="{680D1B7E-7E3E-4A0B-AFB2-4AD964BC85D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25CDFF9-1298-4D83-9E48-DA677D07DE36}" type="pres">
      <dgm:prSet presAssocID="{680D1B7E-7E3E-4A0B-AFB2-4AD964BC85DF}" presName="parSh" presStyleCnt="0"/>
      <dgm:spPr/>
    </dgm:pt>
    <dgm:pt modelId="{8DC3D85F-BDB7-4815-9E61-281532BA03AC}" type="pres">
      <dgm:prSet presAssocID="{680D1B7E-7E3E-4A0B-AFB2-4AD964BC85DF}" presName="lineNode" presStyleLbl="alignAccFollowNode1" presStyleIdx="18" presStyleCnt="24"/>
      <dgm:spPr/>
    </dgm:pt>
    <dgm:pt modelId="{9D59A37D-7B2C-4D49-84B6-5326DB0542E1}" type="pres">
      <dgm:prSet presAssocID="{680D1B7E-7E3E-4A0B-AFB2-4AD964BC85DF}" presName="lineArrowNode" presStyleLbl="alignAccFollowNode1" presStyleIdx="19" presStyleCnt="24"/>
      <dgm:spPr/>
    </dgm:pt>
    <dgm:pt modelId="{1AC978F8-E60F-4EBF-8132-4C8B5F628942}" type="pres">
      <dgm:prSet presAssocID="{DB2B7FFD-17E0-4319-98A6-85F762A6C3D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1E6140CF-D0C3-4698-95D1-F3DD2D48CCB3}" type="pres">
      <dgm:prSet presAssocID="{DB2B7FFD-17E0-4319-98A6-85F762A6C3D4}" presName="spacerBetweenCircleAndCallout" presStyleCnt="0">
        <dgm:presLayoutVars/>
      </dgm:prSet>
      <dgm:spPr/>
    </dgm:pt>
    <dgm:pt modelId="{30D9DFE3-F642-474E-A5FB-5ACF1461CD0C}" type="pres">
      <dgm:prSet presAssocID="{680D1B7E-7E3E-4A0B-AFB2-4AD964BC85DF}" presName="nodeText" presStyleLbl="alignAccFollowNode1" presStyleIdx="20" presStyleCnt="24">
        <dgm:presLayoutVars>
          <dgm:bulletEnabled val="1"/>
        </dgm:presLayoutVars>
      </dgm:prSet>
      <dgm:spPr/>
    </dgm:pt>
    <dgm:pt modelId="{0FD2AF52-9D37-4708-A1DF-57FA7CFA9F53}" type="pres">
      <dgm:prSet presAssocID="{DB2B7FFD-17E0-4319-98A6-85F762A6C3D4}" presName="sibTransComposite" presStyleCnt="0"/>
      <dgm:spPr/>
    </dgm:pt>
    <dgm:pt modelId="{4826C1CE-6CBC-4A47-B591-8571C0D6F063}" type="pres">
      <dgm:prSet presAssocID="{E09FC8AA-2524-41EC-9D92-58C44F119EEB}" presName="compositeNode" presStyleCnt="0"/>
      <dgm:spPr/>
    </dgm:pt>
    <dgm:pt modelId="{AA07CEF1-D7B7-44D8-A727-6D306EE0A19F}" type="pres">
      <dgm:prSet presAssocID="{E09FC8AA-2524-41EC-9D92-58C44F119E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D1F8C83-F914-4C42-BB0D-1178C28DF646}" type="pres">
      <dgm:prSet presAssocID="{E09FC8AA-2524-41EC-9D92-58C44F119EEB}" presName="parSh" presStyleCnt="0"/>
      <dgm:spPr/>
    </dgm:pt>
    <dgm:pt modelId="{B78672D7-5593-4F2D-98EE-347C3D071797}" type="pres">
      <dgm:prSet presAssocID="{E09FC8AA-2524-41EC-9D92-58C44F119EEB}" presName="lineNode" presStyleLbl="alignAccFollowNode1" presStyleIdx="21" presStyleCnt="24"/>
      <dgm:spPr/>
    </dgm:pt>
    <dgm:pt modelId="{8279DE59-D789-44E4-B145-CAA7490BB900}" type="pres">
      <dgm:prSet presAssocID="{E09FC8AA-2524-41EC-9D92-58C44F119EEB}" presName="lineArrowNode" presStyleLbl="alignAccFollowNode1" presStyleIdx="22" presStyleCnt="24"/>
      <dgm:spPr/>
    </dgm:pt>
    <dgm:pt modelId="{67B084A1-9C1A-47BC-969B-F817BF3F1FC7}" type="pres">
      <dgm:prSet presAssocID="{FA75D0B2-B38D-45BF-A321-6DC617284A39}" presName="sibTransNodeCircle" presStyleLbl="alignNode1" presStyleIdx="7" presStyleCnt="8">
        <dgm:presLayoutVars>
          <dgm:chMax val="0"/>
          <dgm:bulletEnabled/>
        </dgm:presLayoutVars>
      </dgm:prSet>
      <dgm:spPr/>
    </dgm:pt>
    <dgm:pt modelId="{9499E7F9-CD7F-4FBF-ABB0-05E911393E66}" type="pres">
      <dgm:prSet presAssocID="{FA75D0B2-B38D-45BF-A321-6DC617284A39}" presName="spacerBetweenCircleAndCallout" presStyleCnt="0">
        <dgm:presLayoutVars/>
      </dgm:prSet>
      <dgm:spPr/>
    </dgm:pt>
    <dgm:pt modelId="{714A77F1-7270-4333-A7CB-84F496B58A5F}" type="pres">
      <dgm:prSet presAssocID="{E09FC8AA-2524-41EC-9D92-58C44F119EEB}" presName="nodeText" presStyleLbl="alignAccFollowNode1" presStyleIdx="23" presStyleCnt="24">
        <dgm:presLayoutVars>
          <dgm:bulletEnabled val="1"/>
        </dgm:presLayoutVars>
      </dgm:prSet>
      <dgm:spPr/>
    </dgm:pt>
  </dgm:ptLst>
  <dgm:cxnLst>
    <dgm:cxn modelId="{00C88F07-C3F6-42FE-BFE6-C1F910D4C438}" srcId="{D6BF4865-0F96-4387-974F-0AA189A13D93}" destId="{680D1B7E-7E3E-4A0B-AFB2-4AD964BC85DF}" srcOrd="6" destOrd="0" parTransId="{D2945606-FB0A-4767-9F1A-404515308B6E}" sibTransId="{DB2B7FFD-17E0-4319-98A6-85F762A6C3D4}"/>
    <dgm:cxn modelId="{EA94070A-0434-4B75-A015-44E1519F4AA6}" type="presOf" srcId="{680D1B7E-7E3E-4A0B-AFB2-4AD964BC85DF}" destId="{30D9DFE3-F642-474E-A5FB-5ACF1461CD0C}" srcOrd="0" destOrd="0" presId="urn:microsoft.com/office/officeart/2016/7/layout/LinearArrowProcessNumbered"/>
    <dgm:cxn modelId="{2012AD1D-61D3-4E76-9A94-13227BF94781}" type="presOf" srcId="{BF274C44-C674-4F52-AE32-AA2D6E8569BE}" destId="{C2FD873E-08C1-45D5-807D-5A254D87C8DC}" srcOrd="0" destOrd="0" presId="urn:microsoft.com/office/officeart/2016/7/layout/LinearArrowProcessNumbered"/>
    <dgm:cxn modelId="{C8D49A1E-467C-409D-A1B1-6C292DF1CB90}" srcId="{D6BF4865-0F96-4387-974F-0AA189A13D93}" destId="{B7B3EE89-F07A-4B7D-85B3-EA10EE8FF838}" srcOrd="5" destOrd="0" parTransId="{9C135DEB-9351-429D-960E-D1D2ED4E0A6B}" sibTransId="{25EF3435-CCB6-41E0-8926-80E5E6935D85}"/>
    <dgm:cxn modelId="{5D4B3A20-B751-4391-AF1D-A3A12937418E}" srcId="{D6BF4865-0F96-4387-974F-0AA189A13D93}" destId="{4DFA8FF7-FB9B-4C8C-8C88-80803778E38A}" srcOrd="3" destOrd="0" parTransId="{86352E8F-9DE7-43D4-B6A4-3A3C0F13369E}" sibTransId="{434F4718-BBE9-4CB3-828E-8DC6F22BA071}"/>
    <dgm:cxn modelId="{AF11D228-E8D4-48A6-8186-CCA7D1DECFC6}" type="presOf" srcId="{4DFA8FF7-FB9B-4C8C-8C88-80803778E38A}" destId="{2447F31D-9A1C-430F-900D-320A8B42F9F9}" srcOrd="0" destOrd="0" presId="urn:microsoft.com/office/officeart/2016/7/layout/LinearArrowProcessNumbered"/>
    <dgm:cxn modelId="{874F7631-E28B-4AE6-BF1F-0B8E73A42D01}" type="presOf" srcId="{B7B3EE89-F07A-4B7D-85B3-EA10EE8FF838}" destId="{2C1C9230-B434-4788-8B9D-7F24F10F345A}" srcOrd="0" destOrd="0" presId="urn:microsoft.com/office/officeart/2016/7/layout/LinearArrowProcessNumbered"/>
    <dgm:cxn modelId="{F576B233-4F1B-4FFD-9257-88087AF01E08}" type="presOf" srcId="{6512472B-7EB5-4F8C-B328-637F6D3113D6}" destId="{2E65F81B-632F-4CA9-A0A0-2D53DC045423}" srcOrd="0" destOrd="0" presId="urn:microsoft.com/office/officeart/2016/7/layout/LinearArrowProcessNumbered"/>
    <dgm:cxn modelId="{2F6D7A3D-2D23-4BFA-BDA8-1076105AC51C}" type="presOf" srcId="{129549C6-0BE8-4040-9DD1-93D7FA034D23}" destId="{67433EED-06FC-46CE-A76B-F6867B840362}" srcOrd="0" destOrd="0" presId="urn:microsoft.com/office/officeart/2016/7/layout/LinearArrowProcessNumbered"/>
    <dgm:cxn modelId="{5A22305F-D25A-460A-BBF9-D1672732F4C3}" srcId="{D6BF4865-0F96-4387-974F-0AA189A13D93}" destId="{BF274C44-C674-4F52-AE32-AA2D6E8569BE}" srcOrd="2" destOrd="0" parTransId="{6F4EDCF0-398F-40C8-A1C8-2BFBDB46E596}" sibTransId="{8409E9A1-D757-47D1-8189-041964EE4A64}"/>
    <dgm:cxn modelId="{C3541069-51DB-4BE3-AC5A-724080B859AA}" type="presOf" srcId="{586FF44C-DA43-466E-A2E1-7FE3A04867A3}" destId="{BB6227DF-C456-4484-89D6-2451C5AA03D1}" srcOrd="0" destOrd="0" presId="urn:microsoft.com/office/officeart/2016/7/layout/LinearArrowProcessNumbered"/>
    <dgm:cxn modelId="{5CA8E349-803E-4649-B70C-1CF47C1056BD}" type="presOf" srcId="{25EF3435-CCB6-41E0-8926-80E5E6935D85}" destId="{6BF0940C-76F3-4FD0-A6FD-6F2310A326CC}" srcOrd="0" destOrd="0" presId="urn:microsoft.com/office/officeart/2016/7/layout/LinearArrowProcessNumbered"/>
    <dgm:cxn modelId="{3659736A-54B5-4499-AA07-44BC22491E5E}" type="presOf" srcId="{FA75D0B2-B38D-45BF-A321-6DC617284A39}" destId="{67B084A1-9C1A-47BC-969B-F817BF3F1FC7}" srcOrd="0" destOrd="0" presId="urn:microsoft.com/office/officeart/2016/7/layout/LinearArrowProcessNumbered"/>
    <dgm:cxn modelId="{07755675-0248-4E61-A7CD-E6A68E95E5F1}" srcId="{D6BF4865-0F96-4387-974F-0AA189A13D93}" destId="{E09FC8AA-2524-41EC-9D92-58C44F119EEB}" srcOrd="7" destOrd="0" parTransId="{748DDFCE-89F2-4644-B12C-B6E72417979B}" sibTransId="{FA75D0B2-B38D-45BF-A321-6DC617284A39}"/>
    <dgm:cxn modelId="{4A0ED876-DABE-46BC-B2BD-9C6B93422530}" type="presOf" srcId="{2A6CBD76-AC69-4109-B267-727DBACBED70}" destId="{CD9A24E0-5D48-47D0-9CB3-D4D813705D89}" srcOrd="0" destOrd="0" presId="urn:microsoft.com/office/officeart/2016/7/layout/LinearArrowProcessNumbered"/>
    <dgm:cxn modelId="{380D0A81-0062-4E9E-A1BB-A3C1FCCB8CEA}" type="presOf" srcId="{D6BF4865-0F96-4387-974F-0AA189A13D93}" destId="{976ECF16-374C-4245-97F3-43222F86D432}" srcOrd="0" destOrd="0" presId="urn:microsoft.com/office/officeart/2016/7/layout/LinearArrowProcessNumbered"/>
    <dgm:cxn modelId="{A99BE583-DCC9-4596-A865-ED8239832832}" type="presOf" srcId="{E09FC8AA-2524-41EC-9D92-58C44F119EEB}" destId="{714A77F1-7270-4333-A7CB-84F496B58A5F}" srcOrd="0" destOrd="0" presId="urn:microsoft.com/office/officeart/2016/7/layout/LinearArrowProcessNumbered"/>
    <dgm:cxn modelId="{82D6D7A5-75AA-417D-80F4-E2B4D89855D7}" type="presOf" srcId="{A57E80D0-EE24-45CB-BA64-16BE74459EA4}" destId="{7431C64A-DF8D-4252-9851-ECF3BB30C2F3}" srcOrd="0" destOrd="0" presId="urn:microsoft.com/office/officeart/2016/7/layout/LinearArrowProcessNumbered"/>
    <dgm:cxn modelId="{0B8213BF-7F90-4CF6-8A75-B520FD0492C7}" type="presOf" srcId="{DB2B7FFD-17E0-4319-98A6-85F762A6C3D4}" destId="{1AC978F8-E60F-4EBF-8132-4C8B5F628942}" srcOrd="0" destOrd="0" presId="urn:microsoft.com/office/officeart/2016/7/layout/LinearArrowProcessNumbered"/>
    <dgm:cxn modelId="{94FBF0C5-FC38-4D9B-9E2F-1CDCDEF8D2CA}" type="presOf" srcId="{19FE15BC-FD63-4BB9-86F9-10E97CA02780}" destId="{ABC9E567-52C8-4BA7-9969-F2462C358C9D}" srcOrd="0" destOrd="0" presId="urn:microsoft.com/office/officeart/2016/7/layout/LinearArrowProcessNumbered"/>
    <dgm:cxn modelId="{3FDB81C7-5C57-40A8-B32E-334E29038053}" srcId="{D6BF4865-0F96-4387-974F-0AA189A13D93}" destId="{6512472B-7EB5-4F8C-B328-637F6D3113D6}" srcOrd="4" destOrd="0" parTransId="{9576FFB9-5267-4086-9DBE-29E5CC89CD30}" sibTransId="{2A6CBD76-AC69-4109-B267-727DBACBED70}"/>
    <dgm:cxn modelId="{C2E2CED8-9577-41F3-AE9A-4E54F12E77C8}" srcId="{D6BF4865-0F96-4387-974F-0AA189A13D93}" destId="{129549C6-0BE8-4040-9DD1-93D7FA034D23}" srcOrd="1" destOrd="0" parTransId="{23AD4603-80A1-4779-AB49-A6D1CB7CA5D5}" sibTransId="{586FF44C-DA43-466E-A2E1-7FE3A04867A3}"/>
    <dgm:cxn modelId="{58ED86DA-1FFC-4E42-914D-7606A29BAA35}" srcId="{D6BF4865-0F96-4387-974F-0AA189A13D93}" destId="{A57E80D0-EE24-45CB-BA64-16BE74459EA4}" srcOrd="0" destOrd="0" parTransId="{A2E8AA44-BDF7-4849-B9FC-A22BC6BED39D}" sibTransId="{19FE15BC-FD63-4BB9-86F9-10E97CA02780}"/>
    <dgm:cxn modelId="{0CB4CEE4-4827-4410-840D-83CF75338EE9}" type="presOf" srcId="{434F4718-BBE9-4CB3-828E-8DC6F22BA071}" destId="{338348FC-4032-40F5-94C9-B3AB165A36D6}" srcOrd="0" destOrd="0" presId="urn:microsoft.com/office/officeart/2016/7/layout/LinearArrowProcessNumbered"/>
    <dgm:cxn modelId="{B34400EE-A845-4C42-B838-8B11DB1E87D7}" type="presOf" srcId="{8409E9A1-D757-47D1-8189-041964EE4A64}" destId="{40370C92-8DAC-4905-996D-69D615C606E3}" srcOrd="0" destOrd="0" presId="urn:microsoft.com/office/officeart/2016/7/layout/LinearArrowProcessNumbered"/>
    <dgm:cxn modelId="{6271CFEF-1619-4E23-846A-47792A9999E3}" type="presParOf" srcId="{976ECF16-374C-4245-97F3-43222F86D432}" destId="{4EB07159-6BEF-44D3-8E8D-473DF915E7B4}" srcOrd="0" destOrd="0" presId="urn:microsoft.com/office/officeart/2016/7/layout/LinearArrowProcessNumbered"/>
    <dgm:cxn modelId="{A9353F74-0854-4121-8D82-ECA41AE37B33}" type="presParOf" srcId="{4EB07159-6BEF-44D3-8E8D-473DF915E7B4}" destId="{836B5098-458C-43D9-93EA-BF9FF94E1EC8}" srcOrd="0" destOrd="0" presId="urn:microsoft.com/office/officeart/2016/7/layout/LinearArrowProcessNumbered"/>
    <dgm:cxn modelId="{64D8B013-887E-437B-A246-D9289D4261D9}" type="presParOf" srcId="{4EB07159-6BEF-44D3-8E8D-473DF915E7B4}" destId="{E2CE9300-4906-4E0D-9312-B56980058E68}" srcOrd="1" destOrd="0" presId="urn:microsoft.com/office/officeart/2016/7/layout/LinearArrowProcessNumbered"/>
    <dgm:cxn modelId="{47296653-B305-4DC3-89A7-26C6E04EE9AA}" type="presParOf" srcId="{E2CE9300-4906-4E0D-9312-B56980058E68}" destId="{A3258091-6E3A-4F45-9298-58DDCC7F4D5A}" srcOrd="0" destOrd="0" presId="urn:microsoft.com/office/officeart/2016/7/layout/LinearArrowProcessNumbered"/>
    <dgm:cxn modelId="{59E241CA-EDEC-43ED-B804-F37CB2548373}" type="presParOf" srcId="{E2CE9300-4906-4E0D-9312-B56980058E68}" destId="{BD548DFB-7033-46B2-A33B-83C6FDE98F01}" srcOrd="1" destOrd="0" presId="urn:microsoft.com/office/officeart/2016/7/layout/LinearArrowProcessNumbered"/>
    <dgm:cxn modelId="{6BD6C17B-F989-4865-AEC6-1A9D1DC914A2}" type="presParOf" srcId="{E2CE9300-4906-4E0D-9312-B56980058E68}" destId="{ABC9E567-52C8-4BA7-9969-F2462C358C9D}" srcOrd="2" destOrd="0" presId="urn:microsoft.com/office/officeart/2016/7/layout/LinearArrowProcessNumbered"/>
    <dgm:cxn modelId="{991A5458-F899-46E8-8960-37A3AF3E31A0}" type="presParOf" srcId="{E2CE9300-4906-4E0D-9312-B56980058E68}" destId="{00DC1A22-8281-45B1-A9F5-9C7DAFDE0CF7}" srcOrd="3" destOrd="0" presId="urn:microsoft.com/office/officeart/2016/7/layout/LinearArrowProcessNumbered"/>
    <dgm:cxn modelId="{2D1C8E25-C83B-4749-B04F-3A584332038D}" type="presParOf" srcId="{4EB07159-6BEF-44D3-8E8D-473DF915E7B4}" destId="{7431C64A-DF8D-4252-9851-ECF3BB30C2F3}" srcOrd="2" destOrd="0" presId="urn:microsoft.com/office/officeart/2016/7/layout/LinearArrowProcessNumbered"/>
    <dgm:cxn modelId="{AC45C616-1C07-454B-8B08-C27769E03840}" type="presParOf" srcId="{976ECF16-374C-4245-97F3-43222F86D432}" destId="{336C6EF0-7A53-4B37-B971-CA1F981839AA}" srcOrd="1" destOrd="0" presId="urn:microsoft.com/office/officeart/2016/7/layout/LinearArrowProcessNumbered"/>
    <dgm:cxn modelId="{135BA704-1058-4411-94D2-FBF4A5F8112B}" type="presParOf" srcId="{976ECF16-374C-4245-97F3-43222F86D432}" destId="{E558CBF6-FF00-4CCF-8141-D8C46FD4396D}" srcOrd="2" destOrd="0" presId="urn:microsoft.com/office/officeart/2016/7/layout/LinearArrowProcessNumbered"/>
    <dgm:cxn modelId="{FBF32488-3FC0-4AC7-B96C-904F6F9C3D3B}" type="presParOf" srcId="{E558CBF6-FF00-4CCF-8141-D8C46FD4396D}" destId="{F70701B6-E585-45C9-9EC7-6D550107D414}" srcOrd="0" destOrd="0" presId="urn:microsoft.com/office/officeart/2016/7/layout/LinearArrowProcessNumbered"/>
    <dgm:cxn modelId="{A5C0A0C9-5CB0-4E63-A748-6121E94F432F}" type="presParOf" srcId="{E558CBF6-FF00-4CCF-8141-D8C46FD4396D}" destId="{972DBA87-EA4B-4D54-A245-835F709E7528}" srcOrd="1" destOrd="0" presId="urn:microsoft.com/office/officeart/2016/7/layout/LinearArrowProcessNumbered"/>
    <dgm:cxn modelId="{72936AD8-1264-4380-9D40-28242DBBBDD0}" type="presParOf" srcId="{972DBA87-EA4B-4D54-A245-835F709E7528}" destId="{B39286F6-1A76-4626-97F6-74F2DE8FC41F}" srcOrd="0" destOrd="0" presId="urn:microsoft.com/office/officeart/2016/7/layout/LinearArrowProcessNumbered"/>
    <dgm:cxn modelId="{E55A0F07-ED73-4E36-A78C-A137925014FA}" type="presParOf" srcId="{972DBA87-EA4B-4D54-A245-835F709E7528}" destId="{C4126501-6BC5-41DF-BD38-C8C9A543D6E1}" srcOrd="1" destOrd="0" presId="urn:microsoft.com/office/officeart/2016/7/layout/LinearArrowProcessNumbered"/>
    <dgm:cxn modelId="{E60B3E07-0568-4D30-9BA9-6E5A750250B0}" type="presParOf" srcId="{972DBA87-EA4B-4D54-A245-835F709E7528}" destId="{BB6227DF-C456-4484-89D6-2451C5AA03D1}" srcOrd="2" destOrd="0" presId="urn:microsoft.com/office/officeart/2016/7/layout/LinearArrowProcessNumbered"/>
    <dgm:cxn modelId="{77C71C37-88B2-401A-BCC0-4782FCB662B4}" type="presParOf" srcId="{972DBA87-EA4B-4D54-A245-835F709E7528}" destId="{F06F6211-5CFA-43CC-A594-1F9A6482A044}" srcOrd="3" destOrd="0" presId="urn:microsoft.com/office/officeart/2016/7/layout/LinearArrowProcessNumbered"/>
    <dgm:cxn modelId="{EE229583-D251-4E4F-9A50-F392E6CB9BEC}" type="presParOf" srcId="{E558CBF6-FF00-4CCF-8141-D8C46FD4396D}" destId="{67433EED-06FC-46CE-A76B-F6867B840362}" srcOrd="2" destOrd="0" presId="urn:microsoft.com/office/officeart/2016/7/layout/LinearArrowProcessNumbered"/>
    <dgm:cxn modelId="{778E8C15-CEA7-4813-96AB-2C33AC09B0A5}" type="presParOf" srcId="{976ECF16-374C-4245-97F3-43222F86D432}" destId="{8F200D66-A2DE-4766-9730-F4DD4B900161}" srcOrd="3" destOrd="0" presId="urn:microsoft.com/office/officeart/2016/7/layout/LinearArrowProcessNumbered"/>
    <dgm:cxn modelId="{FBA83C40-55B8-47F1-BC05-2AC7E58811DB}" type="presParOf" srcId="{976ECF16-374C-4245-97F3-43222F86D432}" destId="{5A299D4D-B407-494A-9FCC-E774C8C4A611}" srcOrd="4" destOrd="0" presId="urn:microsoft.com/office/officeart/2016/7/layout/LinearArrowProcessNumbered"/>
    <dgm:cxn modelId="{327AB69F-0B86-4B70-86E5-F561F01DD3F6}" type="presParOf" srcId="{5A299D4D-B407-494A-9FCC-E774C8C4A611}" destId="{F88AE534-506F-4D68-BBCE-431CA05CD2E5}" srcOrd="0" destOrd="0" presId="urn:microsoft.com/office/officeart/2016/7/layout/LinearArrowProcessNumbered"/>
    <dgm:cxn modelId="{E0FA6AA1-EEA1-473E-B889-03E50BE81932}" type="presParOf" srcId="{5A299D4D-B407-494A-9FCC-E774C8C4A611}" destId="{45C7E2A2-7D94-4A95-83E6-CF7BDB907ED4}" srcOrd="1" destOrd="0" presId="urn:microsoft.com/office/officeart/2016/7/layout/LinearArrowProcessNumbered"/>
    <dgm:cxn modelId="{C46B4A69-F71C-413B-B547-CF8714993B8E}" type="presParOf" srcId="{45C7E2A2-7D94-4A95-83E6-CF7BDB907ED4}" destId="{4097F096-0651-4B4B-A6DC-823BDD255DD4}" srcOrd="0" destOrd="0" presId="urn:microsoft.com/office/officeart/2016/7/layout/LinearArrowProcessNumbered"/>
    <dgm:cxn modelId="{8C122477-79EF-4968-A14E-7C42AFAE2F7F}" type="presParOf" srcId="{45C7E2A2-7D94-4A95-83E6-CF7BDB907ED4}" destId="{A1D59CF2-0F4D-4D6C-AC56-45A3B62C624C}" srcOrd="1" destOrd="0" presId="urn:microsoft.com/office/officeart/2016/7/layout/LinearArrowProcessNumbered"/>
    <dgm:cxn modelId="{60EEB76C-9C76-47E1-9D2A-0EAAEC03ECCD}" type="presParOf" srcId="{45C7E2A2-7D94-4A95-83E6-CF7BDB907ED4}" destId="{40370C92-8DAC-4905-996D-69D615C606E3}" srcOrd="2" destOrd="0" presId="urn:microsoft.com/office/officeart/2016/7/layout/LinearArrowProcessNumbered"/>
    <dgm:cxn modelId="{004B473B-D8DE-4F0B-B4DD-3C9D06B4661F}" type="presParOf" srcId="{45C7E2A2-7D94-4A95-83E6-CF7BDB907ED4}" destId="{2A4ABEEC-C44F-40FF-AE7F-F40108D4F00F}" srcOrd="3" destOrd="0" presId="urn:microsoft.com/office/officeart/2016/7/layout/LinearArrowProcessNumbered"/>
    <dgm:cxn modelId="{B7BB6BFD-1350-41EE-8EA3-B844E5B4757D}" type="presParOf" srcId="{5A299D4D-B407-494A-9FCC-E774C8C4A611}" destId="{C2FD873E-08C1-45D5-807D-5A254D87C8DC}" srcOrd="2" destOrd="0" presId="urn:microsoft.com/office/officeart/2016/7/layout/LinearArrowProcessNumbered"/>
    <dgm:cxn modelId="{A44BD7FE-DB3D-466B-A2DE-8A760719E07A}" type="presParOf" srcId="{976ECF16-374C-4245-97F3-43222F86D432}" destId="{118EA196-2FAD-4312-89FA-AADB00FB35E7}" srcOrd="5" destOrd="0" presId="urn:microsoft.com/office/officeart/2016/7/layout/LinearArrowProcessNumbered"/>
    <dgm:cxn modelId="{626A8353-A29D-47DC-B363-091620C0B1CE}" type="presParOf" srcId="{976ECF16-374C-4245-97F3-43222F86D432}" destId="{3FC2F5C2-C941-458F-8C50-E010D0E4260E}" srcOrd="6" destOrd="0" presId="urn:microsoft.com/office/officeart/2016/7/layout/LinearArrowProcessNumbered"/>
    <dgm:cxn modelId="{3CCF7C2F-35F1-415E-8656-7449162073D5}" type="presParOf" srcId="{3FC2F5C2-C941-458F-8C50-E010D0E4260E}" destId="{398F28D3-199C-4B60-BED5-59A130890FCC}" srcOrd="0" destOrd="0" presId="urn:microsoft.com/office/officeart/2016/7/layout/LinearArrowProcessNumbered"/>
    <dgm:cxn modelId="{FC9D0DA0-6889-44DC-AB06-7A16C3076CC9}" type="presParOf" srcId="{3FC2F5C2-C941-458F-8C50-E010D0E4260E}" destId="{5B48577C-A6DD-49FD-9C8A-71EEC5116EE5}" srcOrd="1" destOrd="0" presId="urn:microsoft.com/office/officeart/2016/7/layout/LinearArrowProcessNumbered"/>
    <dgm:cxn modelId="{A47982A2-BD8A-4E0F-B318-C599B8136CCE}" type="presParOf" srcId="{5B48577C-A6DD-49FD-9C8A-71EEC5116EE5}" destId="{D7D7BD55-C11A-40A1-85AF-357D44D215E0}" srcOrd="0" destOrd="0" presId="urn:microsoft.com/office/officeart/2016/7/layout/LinearArrowProcessNumbered"/>
    <dgm:cxn modelId="{A4A762CE-8AF5-4B35-89FB-031C4CA92A1D}" type="presParOf" srcId="{5B48577C-A6DD-49FD-9C8A-71EEC5116EE5}" destId="{F67FF85E-3C29-4CD5-AA34-569EAAE1CE88}" srcOrd="1" destOrd="0" presId="urn:microsoft.com/office/officeart/2016/7/layout/LinearArrowProcessNumbered"/>
    <dgm:cxn modelId="{9F2E7609-09F3-46ED-8B0A-A7624D6C6093}" type="presParOf" srcId="{5B48577C-A6DD-49FD-9C8A-71EEC5116EE5}" destId="{338348FC-4032-40F5-94C9-B3AB165A36D6}" srcOrd="2" destOrd="0" presId="urn:microsoft.com/office/officeart/2016/7/layout/LinearArrowProcessNumbered"/>
    <dgm:cxn modelId="{4F6E128A-C974-4759-9B39-678302AF61FE}" type="presParOf" srcId="{5B48577C-A6DD-49FD-9C8A-71EEC5116EE5}" destId="{5FA4EA69-3EA8-4FA2-BC39-4A3272EF7D89}" srcOrd="3" destOrd="0" presId="urn:microsoft.com/office/officeart/2016/7/layout/LinearArrowProcessNumbered"/>
    <dgm:cxn modelId="{C9476F96-40EC-441C-93D0-E415EFE7C106}" type="presParOf" srcId="{3FC2F5C2-C941-458F-8C50-E010D0E4260E}" destId="{2447F31D-9A1C-430F-900D-320A8B42F9F9}" srcOrd="2" destOrd="0" presId="urn:microsoft.com/office/officeart/2016/7/layout/LinearArrowProcessNumbered"/>
    <dgm:cxn modelId="{55B6E070-1C90-43E6-95B7-E3382DD2EAC9}" type="presParOf" srcId="{976ECF16-374C-4245-97F3-43222F86D432}" destId="{E3E86B38-D9F2-46EB-B2A1-4FA63DE3E894}" srcOrd="7" destOrd="0" presId="urn:microsoft.com/office/officeart/2016/7/layout/LinearArrowProcessNumbered"/>
    <dgm:cxn modelId="{E122B81A-146D-4765-BC18-C71D00619D73}" type="presParOf" srcId="{976ECF16-374C-4245-97F3-43222F86D432}" destId="{5BE924C6-70FF-451D-A9A6-E9F83ADC51E3}" srcOrd="8" destOrd="0" presId="urn:microsoft.com/office/officeart/2016/7/layout/LinearArrowProcessNumbered"/>
    <dgm:cxn modelId="{62A13F28-07CE-48BC-A82C-35CA0A5E3FC4}" type="presParOf" srcId="{5BE924C6-70FF-451D-A9A6-E9F83ADC51E3}" destId="{727415BD-478E-440A-AD87-D5FA7001AF18}" srcOrd="0" destOrd="0" presId="urn:microsoft.com/office/officeart/2016/7/layout/LinearArrowProcessNumbered"/>
    <dgm:cxn modelId="{82E07B0E-439D-4427-98EF-688C22F21DB1}" type="presParOf" srcId="{5BE924C6-70FF-451D-A9A6-E9F83ADC51E3}" destId="{8D5D60D3-50FD-4701-86E7-35F04F3DF5AA}" srcOrd="1" destOrd="0" presId="urn:microsoft.com/office/officeart/2016/7/layout/LinearArrowProcessNumbered"/>
    <dgm:cxn modelId="{76C28FD7-8949-4BD1-A901-396F435A991C}" type="presParOf" srcId="{8D5D60D3-50FD-4701-86E7-35F04F3DF5AA}" destId="{AA964257-59A1-4CDA-89FD-5ED8760C9155}" srcOrd="0" destOrd="0" presId="urn:microsoft.com/office/officeart/2016/7/layout/LinearArrowProcessNumbered"/>
    <dgm:cxn modelId="{84339C91-3A78-4D65-90F1-009768618D21}" type="presParOf" srcId="{8D5D60D3-50FD-4701-86E7-35F04F3DF5AA}" destId="{67EB81B8-3962-4EA9-800B-408B91C946DB}" srcOrd="1" destOrd="0" presId="urn:microsoft.com/office/officeart/2016/7/layout/LinearArrowProcessNumbered"/>
    <dgm:cxn modelId="{01FC5A0E-CE7A-4CAA-85F3-4A06F4227E97}" type="presParOf" srcId="{8D5D60D3-50FD-4701-86E7-35F04F3DF5AA}" destId="{CD9A24E0-5D48-47D0-9CB3-D4D813705D89}" srcOrd="2" destOrd="0" presId="urn:microsoft.com/office/officeart/2016/7/layout/LinearArrowProcessNumbered"/>
    <dgm:cxn modelId="{14341A26-EDE7-446F-BC5F-2A31C07AFD82}" type="presParOf" srcId="{8D5D60D3-50FD-4701-86E7-35F04F3DF5AA}" destId="{F4F17D33-42C9-4F81-A210-1855F34EFD87}" srcOrd="3" destOrd="0" presId="urn:microsoft.com/office/officeart/2016/7/layout/LinearArrowProcessNumbered"/>
    <dgm:cxn modelId="{963D6340-9315-46A3-BF76-AC10A049CE2E}" type="presParOf" srcId="{5BE924C6-70FF-451D-A9A6-E9F83ADC51E3}" destId="{2E65F81B-632F-4CA9-A0A0-2D53DC045423}" srcOrd="2" destOrd="0" presId="urn:microsoft.com/office/officeart/2016/7/layout/LinearArrowProcessNumbered"/>
    <dgm:cxn modelId="{473166DE-7BF8-4EBB-9FAE-A04A3A155C94}" type="presParOf" srcId="{976ECF16-374C-4245-97F3-43222F86D432}" destId="{6B50CD69-772D-46CA-A335-340F4DB5F18E}" srcOrd="9" destOrd="0" presId="urn:microsoft.com/office/officeart/2016/7/layout/LinearArrowProcessNumbered"/>
    <dgm:cxn modelId="{890E0818-BCAC-452A-9810-8A28C7A2C30B}" type="presParOf" srcId="{976ECF16-374C-4245-97F3-43222F86D432}" destId="{C2F6D937-43C4-4F7F-A81B-D90816039390}" srcOrd="10" destOrd="0" presId="urn:microsoft.com/office/officeart/2016/7/layout/LinearArrowProcessNumbered"/>
    <dgm:cxn modelId="{3948AF96-6137-444E-AAF6-EB5FDEE25F03}" type="presParOf" srcId="{C2F6D937-43C4-4F7F-A81B-D90816039390}" destId="{E810CEFD-C316-4C3D-882C-C3927522F431}" srcOrd="0" destOrd="0" presId="urn:microsoft.com/office/officeart/2016/7/layout/LinearArrowProcessNumbered"/>
    <dgm:cxn modelId="{1926627A-6599-47AA-8F97-3C39E85020D6}" type="presParOf" srcId="{C2F6D937-43C4-4F7F-A81B-D90816039390}" destId="{17B7FA10-FC7D-4CC5-B68D-DCFA0F53D452}" srcOrd="1" destOrd="0" presId="urn:microsoft.com/office/officeart/2016/7/layout/LinearArrowProcessNumbered"/>
    <dgm:cxn modelId="{28A1C724-E825-41EA-84F1-55E1B195380B}" type="presParOf" srcId="{17B7FA10-FC7D-4CC5-B68D-DCFA0F53D452}" destId="{4BBBBD39-06D5-4828-B42B-5439AE793A61}" srcOrd="0" destOrd="0" presId="urn:microsoft.com/office/officeart/2016/7/layout/LinearArrowProcessNumbered"/>
    <dgm:cxn modelId="{68838B41-910F-4511-981E-0A4D41D3CBCC}" type="presParOf" srcId="{17B7FA10-FC7D-4CC5-B68D-DCFA0F53D452}" destId="{8804D2F6-0496-4552-A6C3-87F3A505B887}" srcOrd="1" destOrd="0" presId="urn:microsoft.com/office/officeart/2016/7/layout/LinearArrowProcessNumbered"/>
    <dgm:cxn modelId="{F0570094-7489-4C22-B9CD-EBB79DC34DE1}" type="presParOf" srcId="{17B7FA10-FC7D-4CC5-B68D-DCFA0F53D452}" destId="{6BF0940C-76F3-4FD0-A6FD-6F2310A326CC}" srcOrd="2" destOrd="0" presId="urn:microsoft.com/office/officeart/2016/7/layout/LinearArrowProcessNumbered"/>
    <dgm:cxn modelId="{3C756662-CA76-4C94-8C12-E996D67BCF71}" type="presParOf" srcId="{17B7FA10-FC7D-4CC5-B68D-DCFA0F53D452}" destId="{C6E9CD50-BD59-4FF1-A1A3-1985849CE2BA}" srcOrd="3" destOrd="0" presId="urn:microsoft.com/office/officeart/2016/7/layout/LinearArrowProcessNumbered"/>
    <dgm:cxn modelId="{CC85D23F-8880-4D32-9651-7B2C3FF05453}" type="presParOf" srcId="{C2F6D937-43C4-4F7F-A81B-D90816039390}" destId="{2C1C9230-B434-4788-8B9D-7F24F10F345A}" srcOrd="2" destOrd="0" presId="urn:microsoft.com/office/officeart/2016/7/layout/LinearArrowProcessNumbered"/>
    <dgm:cxn modelId="{80680DD4-2B64-4E2D-92E7-662A73B2FF9F}" type="presParOf" srcId="{976ECF16-374C-4245-97F3-43222F86D432}" destId="{315A144D-BB82-4DDD-B519-9A2B90D8FC60}" srcOrd="11" destOrd="0" presId="urn:microsoft.com/office/officeart/2016/7/layout/LinearArrowProcessNumbered"/>
    <dgm:cxn modelId="{50045BE7-1F82-4886-9681-920A44496638}" type="presParOf" srcId="{976ECF16-374C-4245-97F3-43222F86D432}" destId="{4389B739-7E82-4E73-9970-B5AEB6C2BDC5}" srcOrd="12" destOrd="0" presId="urn:microsoft.com/office/officeart/2016/7/layout/LinearArrowProcessNumbered"/>
    <dgm:cxn modelId="{D20870AC-3CFF-4008-A329-EF64CA843680}" type="presParOf" srcId="{4389B739-7E82-4E73-9970-B5AEB6C2BDC5}" destId="{8CDEA56E-02FE-45C7-B97A-B06E1A6A9B55}" srcOrd="0" destOrd="0" presId="urn:microsoft.com/office/officeart/2016/7/layout/LinearArrowProcessNumbered"/>
    <dgm:cxn modelId="{8BEFBEFB-0FE6-490F-B269-41EDCC721F86}" type="presParOf" srcId="{4389B739-7E82-4E73-9970-B5AEB6C2BDC5}" destId="{625CDFF9-1298-4D83-9E48-DA677D07DE36}" srcOrd="1" destOrd="0" presId="urn:microsoft.com/office/officeart/2016/7/layout/LinearArrowProcessNumbered"/>
    <dgm:cxn modelId="{161C8393-7CA5-4C7F-BC2C-76BD5D9D9712}" type="presParOf" srcId="{625CDFF9-1298-4D83-9E48-DA677D07DE36}" destId="{8DC3D85F-BDB7-4815-9E61-281532BA03AC}" srcOrd="0" destOrd="0" presId="urn:microsoft.com/office/officeart/2016/7/layout/LinearArrowProcessNumbered"/>
    <dgm:cxn modelId="{3EA398BF-5C86-40FA-A151-EB1138754440}" type="presParOf" srcId="{625CDFF9-1298-4D83-9E48-DA677D07DE36}" destId="{9D59A37D-7B2C-4D49-84B6-5326DB0542E1}" srcOrd="1" destOrd="0" presId="urn:microsoft.com/office/officeart/2016/7/layout/LinearArrowProcessNumbered"/>
    <dgm:cxn modelId="{4DFDFB32-BA7F-4092-864A-F763F590E966}" type="presParOf" srcId="{625CDFF9-1298-4D83-9E48-DA677D07DE36}" destId="{1AC978F8-E60F-4EBF-8132-4C8B5F628942}" srcOrd="2" destOrd="0" presId="urn:microsoft.com/office/officeart/2016/7/layout/LinearArrowProcessNumbered"/>
    <dgm:cxn modelId="{4746E094-B7D7-4C32-A71D-65547DDBFB74}" type="presParOf" srcId="{625CDFF9-1298-4D83-9E48-DA677D07DE36}" destId="{1E6140CF-D0C3-4698-95D1-F3DD2D48CCB3}" srcOrd="3" destOrd="0" presId="urn:microsoft.com/office/officeart/2016/7/layout/LinearArrowProcessNumbered"/>
    <dgm:cxn modelId="{7A63C984-90E8-4A41-825A-BE1E0A8D8FB7}" type="presParOf" srcId="{4389B739-7E82-4E73-9970-B5AEB6C2BDC5}" destId="{30D9DFE3-F642-474E-A5FB-5ACF1461CD0C}" srcOrd="2" destOrd="0" presId="urn:microsoft.com/office/officeart/2016/7/layout/LinearArrowProcessNumbered"/>
    <dgm:cxn modelId="{EF6C2207-4BD7-44A1-8AB6-24134CDC5E7B}" type="presParOf" srcId="{976ECF16-374C-4245-97F3-43222F86D432}" destId="{0FD2AF52-9D37-4708-A1DF-57FA7CFA9F53}" srcOrd="13" destOrd="0" presId="urn:microsoft.com/office/officeart/2016/7/layout/LinearArrowProcessNumbered"/>
    <dgm:cxn modelId="{12994AD5-874F-48E6-9E01-1D9CBBB72CE1}" type="presParOf" srcId="{976ECF16-374C-4245-97F3-43222F86D432}" destId="{4826C1CE-6CBC-4A47-B591-8571C0D6F063}" srcOrd="14" destOrd="0" presId="urn:microsoft.com/office/officeart/2016/7/layout/LinearArrowProcessNumbered"/>
    <dgm:cxn modelId="{31C91C2F-38EE-42B6-B60A-E925F0CDE13B}" type="presParOf" srcId="{4826C1CE-6CBC-4A47-B591-8571C0D6F063}" destId="{AA07CEF1-D7B7-44D8-A727-6D306EE0A19F}" srcOrd="0" destOrd="0" presId="urn:microsoft.com/office/officeart/2016/7/layout/LinearArrowProcessNumbered"/>
    <dgm:cxn modelId="{DDB3F154-8AE1-4F65-94B0-7172347A9CCD}" type="presParOf" srcId="{4826C1CE-6CBC-4A47-B591-8571C0D6F063}" destId="{CD1F8C83-F914-4C42-BB0D-1178C28DF646}" srcOrd="1" destOrd="0" presId="urn:microsoft.com/office/officeart/2016/7/layout/LinearArrowProcessNumbered"/>
    <dgm:cxn modelId="{FB031442-8944-4F3D-8429-49E3107C111E}" type="presParOf" srcId="{CD1F8C83-F914-4C42-BB0D-1178C28DF646}" destId="{B78672D7-5593-4F2D-98EE-347C3D071797}" srcOrd="0" destOrd="0" presId="urn:microsoft.com/office/officeart/2016/7/layout/LinearArrowProcessNumbered"/>
    <dgm:cxn modelId="{CE7FE839-328C-4454-9E1D-85B11909258E}" type="presParOf" srcId="{CD1F8C83-F914-4C42-BB0D-1178C28DF646}" destId="{8279DE59-D789-44E4-B145-CAA7490BB900}" srcOrd="1" destOrd="0" presId="urn:microsoft.com/office/officeart/2016/7/layout/LinearArrowProcessNumbered"/>
    <dgm:cxn modelId="{47EF3CC7-9755-4B27-A8AD-E51EE8D5F1B7}" type="presParOf" srcId="{CD1F8C83-F914-4C42-BB0D-1178C28DF646}" destId="{67B084A1-9C1A-47BC-969B-F817BF3F1FC7}" srcOrd="2" destOrd="0" presId="urn:microsoft.com/office/officeart/2016/7/layout/LinearArrowProcessNumbered"/>
    <dgm:cxn modelId="{04332E16-D490-4D64-A5EB-2EF0AE34BD8A}" type="presParOf" srcId="{CD1F8C83-F914-4C42-BB0D-1178C28DF646}" destId="{9499E7F9-CD7F-4FBF-ABB0-05E911393E66}" srcOrd="3" destOrd="0" presId="urn:microsoft.com/office/officeart/2016/7/layout/LinearArrowProcessNumbered"/>
    <dgm:cxn modelId="{BCBD8DAA-4199-44CF-800E-EC0011317094}" type="presParOf" srcId="{4826C1CE-6CBC-4A47-B591-8571C0D6F063}" destId="{714A77F1-7270-4333-A7CB-84F496B58A5F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BF4865-0F96-4387-974F-0AA189A13D93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57E80D0-EE24-45CB-BA64-16BE74459EA4}">
      <dgm:prSet/>
      <dgm:spPr/>
      <dgm:t>
        <a:bodyPr/>
        <a:lstStyle/>
        <a:p>
          <a:r>
            <a:rPr lang="en-US" dirty="0"/>
            <a:t>ID: R9 – Delete an Input Value</a:t>
          </a:r>
        </a:p>
      </dgm:t>
    </dgm:pt>
    <dgm:pt modelId="{A2E8AA44-BDF7-4849-B9FC-A22BC6BED39D}" type="parTrans" cxnId="{58ED86DA-1FFC-4E42-914D-7606A29BAA35}">
      <dgm:prSet/>
      <dgm:spPr/>
      <dgm:t>
        <a:bodyPr/>
        <a:lstStyle/>
        <a:p>
          <a:endParaRPr lang="en-US"/>
        </a:p>
      </dgm:t>
    </dgm:pt>
    <dgm:pt modelId="{19FE15BC-FD63-4BB9-86F9-10E97CA02780}" type="sibTrans" cxnId="{58ED86DA-1FFC-4E42-914D-7606A29BAA35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129549C6-0BE8-4040-9DD1-93D7FA034D23}">
      <dgm:prSet/>
      <dgm:spPr/>
      <dgm:t>
        <a:bodyPr/>
        <a:lstStyle/>
        <a:p>
          <a:r>
            <a:rPr lang="en-US" dirty="0"/>
            <a:t>ID:R10 – Clear Board</a:t>
          </a:r>
        </a:p>
      </dgm:t>
    </dgm:pt>
    <dgm:pt modelId="{23AD4603-80A1-4779-AB49-A6D1CB7CA5D5}" type="parTrans" cxnId="{C2E2CED8-9577-41F3-AE9A-4E54F12E77C8}">
      <dgm:prSet/>
      <dgm:spPr/>
      <dgm:t>
        <a:bodyPr/>
        <a:lstStyle/>
        <a:p>
          <a:endParaRPr lang="en-US"/>
        </a:p>
      </dgm:t>
    </dgm:pt>
    <dgm:pt modelId="{586FF44C-DA43-466E-A2E1-7FE3A04867A3}" type="sibTrans" cxnId="{C2E2CED8-9577-41F3-AE9A-4E54F12E77C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F274C44-C674-4F52-AE32-AA2D6E8569BE}">
      <dgm:prSet/>
      <dgm:spPr/>
      <dgm:t>
        <a:bodyPr/>
        <a:lstStyle/>
        <a:p>
          <a:r>
            <a:rPr lang="en-US" dirty="0"/>
            <a:t>ID:R11 – Solve Current Board</a:t>
          </a:r>
        </a:p>
      </dgm:t>
    </dgm:pt>
    <dgm:pt modelId="{6F4EDCF0-398F-40C8-A1C8-2BFBDB46E596}" type="parTrans" cxnId="{5A22305F-D25A-460A-BBF9-D1672732F4C3}">
      <dgm:prSet/>
      <dgm:spPr/>
      <dgm:t>
        <a:bodyPr/>
        <a:lstStyle/>
        <a:p>
          <a:endParaRPr lang="en-US"/>
        </a:p>
      </dgm:t>
    </dgm:pt>
    <dgm:pt modelId="{8409E9A1-D757-47D1-8189-041964EE4A64}" type="sibTrans" cxnId="{5A22305F-D25A-460A-BBF9-D1672732F4C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DFA8FF7-FB9B-4C8C-8C88-80803778E38A}">
      <dgm:prSet/>
      <dgm:spPr/>
      <dgm:t>
        <a:bodyPr/>
        <a:lstStyle/>
        <a:p>
          <a:r>
            <a:rPr lang="en-US" dirty="0"/>
            <a:t>ID:R12 – Play Sudoku Game</a:t>
          </a:r>
        </a:p>
      </dgm:t>
    </dgm:pt>
    <dgm:pt modelId="{86352E8F-9DE7-43D4-B6A4-3A3C0F13369E}" type="parTrans" cxnId="{5D4B3A20-B751-4391-AF1D-A3A12937418E}">
      <dgm:prSet/>
      <dgm:spPr/>
      <dgm:t>
        <a:bodyPr/>
        <a:lstStyle/>
        <a:p>
          <a:endParaRPr lang="en-US"/>
        </a:p>
      </dgm:t>
    </dgm:pt>
    <dgm:pt modelId="{434F4718-BBE9-4CB3-828E-8DC6F22BA071}" type="sibTrans" cxnId="{5D4B3A20-B751-4391-AF1D-A3A12937418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512472B-7EB5-4F8C-B328-637F6D3113D6}">
      <dgm:prSet/>
      <dgm:spPr/>
      <dgm:t>
        <a:bodyPr/>
        <a:lstStyle/>
        <a:p>
          <a:r>
            <a:rPr lang="en-US" dirty="0"/>
            <a:t>ID:R13 – Hint Option</a:t>
          </a:r>
        </a:p>
      </dgm:t>
    </dgm:pt>
    <dgm:pt modelId="{9576FFB9-5267-4086-9DBE-29E5CC89CD30}" type="parTrans" cxnId="{3FDB81C7-5C57-40A8-B32E-334E29038053}">
      <dgm:prSet/>
      <dgm:spPr/>
      <dgm:t>
        <a:bodyPr/>
        <a:lstStyle/>
        <a:p>
          <a:endParaRPr lang="en-US"/>
        </a:p>
      </dgm:t>
    </dgm:pt>
    <dgm:pt modelId="{2A6CBD76-AC69-4109-B267-727DBACBED70}" type="sibTrans" cxnId="{3FDB81C7-5C57-40A8-B32E-334E29038053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B7B3EE89-F07A-4B7D-85B3-EA10EE8FF838}">
      <dgm:prSet/>
      <dgm:spPr/>
      <dgm:t>
        <a:bodyPr/>
        <a:lstStyle/>
        <a:p>
          <a:r>
            <a:rPr lang="en-US" dirty="0"/>
            <a:t>ID:R14 – Download </a:t>
          </a:r>
          <a:r>
            <a:rPr lang="en-US"/>
            <a:t>Mobile Application</a:t>
          </a:r>
          <a:endParaRPr lang="en-US" dirty="0"/>
        </a:p>
      </dgm:t>
    </dgm:pt>
    <dgm:pt modelId="{9C135DEB-9351-429D-960E-D1D2ED4E0A6B}" type="parTrans" cxnId="{C8D49A1E-467C-409D-A1B1-6C292DF1CB90}">
      <dgm:prSet/>
      <dgm:spPr/>
      <dgm:t>
        <a:bodyPr/>
        <a:lstStyle/>
        <a:p>
          <a:endParaRPr lang="en-US"/>
        </a:p>
      </dgm:t>
    </dgm:pt>
    <dgm:pt modelId="{25EF3435-CCB6-41E0-8926-80E5E6935D85}" type="sibTrans" cxnId="{C8D49A1E-467C-409D-A1B1-6C292DF1CB90}">
      <dgm:prSet phldrT="6" phldr="0"/>
      <dgm:spPr/>
      <dgm:t>
        <a:bodyPr/>
        <a:lstStyle/>
        <a:p>
          <a:r>
            <a:rPr lang="en-US" dirty="0"/>
            <a:t>6</a:t>
          </a:r>
        </a:p>
      </dgm:t>
    </dgm:pt>
    <dgm:pt modelId="{976ECF16-374C-4245-97F3-43222F86D432}" type="pres">
      <dgm:prSet presAssocID="{D6BF4865-0F96-4387-974F-0AA189A13D93}" presName="linearFlow" presStyleCnt="0">
        <dgm:presLayoutVars>
          <dgm:dir/>
          <dgm:animLvl val="lvl"/>
          <dgm:resizeHandles val="exact"/>
        </dgm:presLayoutVars>
      </dgm:prSet>
      <dgm:spPr/>
    </dgm:pt>
    <dgm:pt modelId="{4EB07159-6BEF-44D3-8E8D-473DF915E7B4}" type="pres">
      <dgm:prSet presAssocID="{A57E80D0-EE24-45CB-BA64-16BE74459EA4}" presName="compositeNode" presStyleCnt="0"/>
      <dgm:spPr/>
    </dgm:pt>
    <dgm:pt modelId="{836B5098-458C-43D9-93EA-BF9FF94E1EC8}" type="pres">
      <dgm:prSet presAssocID="{A57E80D0-EE24-45CB-BA64-16BE74459EA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2CE9300-4906-4E0D-9312-B56980058E68}" type="pres">
      <dgm:prSet presAssocID="{A57E80D0-EE24-45CB-BA64-16BE74459EA4}" presName="parSh" presStyleCnt="0"/>
      <dgm:spPr/>
    </dgm:pt>
    <dgm:pt modelId="{A3258091-6E3A-4F45-9298-58DDCC7F4D5A}" type="pres">
      <dgm:prSet presAssocID="{A57E80D0-EE24-45CB-BA64-16BE74459EA4}" presName="lineNode" presStyleLbl="alignAccFollowNode1" presStyleIdx="0" presStyleCnt="18"/>
      <dgm:spPr/>
    </dgm:pt>
    <dgm:pt modelId="{BD548DFB-7033-46B2-A33B-83C6FDE98F01}" type="pres">
      <dgm:prSet presAssocID="{A57E80D0-EE24-45CB-BA64-16BE74459EA4}" presName="lineArrowNode" presStyleLbl="alignAccFollowNode1" presStyleIdx="1" presStyleCnt="18"/>
      <dgm:spPr/>
    </dgm:pt>
    <dgm:pt modelId="{ABC9E567-52C8-4BA7-9969-F2462C358C9D}" type="pres">
      <dgm:prSet presAssocID="{19FE15BC-FD63-4BB9-86F9-10E97CA0278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0DC1A22-8281-45B1-A9F5-9C7DAFDE0CF7}" type="pres">
      <dgm:prSet presAssocID="{19FE15BC-FD63-4BB9-86F9-10E97CA02780}" presName="spacerBetweenCircleAndCallout" presStyleCnt="0">
        <dgm:presLayoutVars/>
      </dgm:prSet>
      <dgm:spPr/>
    </dgm:pt>
    <dgm:pt modelId="{7431C64A-DF8D-4252-9851-ECF3BB30C2F3}" type="pres">
      <dgm:prSet presAssocID="{A57E80D0-EE24-45CB-BA64-16BE74459EA4}" presName="nodeText" presStyleLbl="alignAccFollowNode1" presStyleIdx="2" presStyleCnt="18">
        <dgm:presLayoutVars>
          <dgm:bulletEnabled val="1"/>
        </dgm:presLayoutVars>
      </dgm:prSet>
      <dgm:spPr/>
    </dgm:pt>
    <dgm:pt modelId="{336C6EF0-7A53-4B37-B971-CA1F981839AA}" type="pres">
      <dgm:prSet presAssocID="{19FE15BC-FD63-4BB9-86F9-10E97CA02780}" presName="sibTransComposite" presStyleCnt="0"/>
      <dgm:spPr/>
    </dgm:pt>
    <dgm:pt modelId="{E558CBF6-FF00-4CCF-8141-D8C46FD4396D}" type="pres">
      <dgm:prSet presAssocID="{129549C6-0BE8-4040-9DD1-93D7FA034D23}" presName="compositeNode" presStyleCnt="0"/>
      <dgm:spPr/>
    </dgm:pt>
    <dgm:pt modelId="{F70701B6-E585-45C9-9EC7-6D550107D414}" type="pres">
      <dgm:prSet presAssocID="{129549C6-0BE8-4040-9DD1-93D7FA034D2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72DBA87-EA4B-4D54-A245-835F709E7528}" type="pres">
      <dgm:prSet presAssocID="{129549C6-0BE8-4040-9DD1-93D7FA034D23}" presName="parSh" presStyleCnt="0"/>
      <dgm:spPr/>
    </dgm:pt>
    <dgm:pt modelId="{B39286F6-1A76-4626-97F6-74F2DE8FC41F}" type="pres">
      <dgm:prSet presAssocID="{129549C6-0BE8-4040-9DD1-93D7FA034D23}" presName="lineNode" presStyleLbl="alignAccFollowNode1" presStyleIdx="3" presStyleCnt="18"/>
      <dgm:spPr/>
    </dgm:pt>
    <dgm:pt modelId="{C4126501-6BC5-41DF-BD38-C8C9A543D6E1}" type="pres">
      <dgm:prSet presAssocID="{129549C6-0BE8-4040-9DD1-93D7FA034D23}" presName="lineArrowNode" presStyleLbl="alignAccFollowNode1" presStyleIdx="4" presStyleCnt="18"/>
      <dgm:spPr/>
    </dgm:pt>
    <dgm:pt modelId="{BB6227DF-C456-4484-89D6-2451C5AA03D1}" type="pres">
      <dgm:prSet presAssocID="{586FF44C-DA43-466E-A2E1-7FE3A04867A3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F06F6211-5CFA-43CC-A594-1F9A6482A044}" type="pres">
      <dgm:prSet presAssocID="{586FF44C-DA43-466E-A2E1-7FE3A04867A3}" presName="spacerBetweenCircleAndCallout" presStyleCnt="0">
        <dgm:presLayoutVars/>
      </dgm:prSet>
      <dgm:spPr/>
    </dgm:pt>
    <dgm:pt modelId="{67433EED-06FC-46CE-A76B-F6867B840362}" type="pres">
      <dgm:prSet presAssocID="{129549C6-0BE8-4040-9DD1-93D7FA034D23}" presName="nodeText" presStyleLbl="alignAccFollowNode1" presStyleIdx="5" presStyleCnt="18">
        <dgm:presLayoutVars>
          <dgm:bulletEnabled val="1"/>
        </dgm:presLayoutVars>
      </dgm:prSet>
      <dgm:spPr/>
    </dgm:pt>
    <dgm:pt modelId="{8F200D66-A2DE-4766-9730-F4DD4B900161}" type="pres">
      <dgm:prSet presAssocID="{586FF44C-DA43-466E-A2E1-7FE3A04867A3}" presName="sibTransComposite" presStyleCnt="0"/>
      <dgm:spPr/>
    </dgm:pt>
    <dgm:pt modelId="{5A299D4D-B407-494A-9FCC-E774C8C4A611}" type="pres">
      <dgm:prSet presAssocID="{BF274C44-C674-4F52-AE32-AA2D6E8569BE}" presName="compositeNode" presStyleCnt="0"/>
      <dgm:spPr/>
    </dgm:pt>
    <dgm:pt modelId="{F88AE534-506F-4D68-BBCE-431CA05CD2E5}" type="pres">
      <dgm:prSet presAssocID="{BF274C44-C674-4F52-AE32-AA2D6E8569B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5C7E2A2-7D94-4A95-83E6-CF7BDB907ED4}" type="pres">
      <dgm:prSet presAssocID="{BF274C44-C674-4F52-AE32-AA2D6E8569BE}" presName="parSh" presStyleCnt="0"/>
      <dgm:spPr/>
    </dgm:pt>
    <dgm:pt modelId="{4097F096-0651-4B4B-A6DC-823BDD255DD4}" type="pres">
      <dgm:prSet presAssocID="{BF274C44-C674-4F52-AE32-AA2D6E8569BE}" presName="lineNode" presStyleLbl="alignAccFollowNode1" presStyleIdx="6" presStyleCnt="18"/>
      <dgm:spPr/>
    </dgm:pt>
    <dgm:pt modelId="{A1D59CF2-0F4D-4D6C-AC56-45A3B62C624C}" type="pres">
      <dgm:prSet presAssocID="{BF274C44-C674-4F52-AE32-AA2D6E8569BE}" presName="lineArrowNode" presStyleLbl="alignAccFollowNode1" presStyleIdx="7" presStyleCnt="18"/>
      <dgm:spPr/>
    </dgm:pt>
    <dgm:pt modelId="{40370C92-8DAC-4905-996D-69D615C606E3}" type="pres">
      <dgm:prSet presAssocID="{8409E9A1-D757-47D1-8189-041964EE4A6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A4ABEEC-C44F-40FF-AE7F-F40108D4F00F}" type="pres">
      <dgm:prSet presAssocID="{8409E9A1-D757-47D1-8189-041964EE4A64}" presName="spacerBetweenCircleAndCallout" presStyleCnt="0">
        <dgm:presLayoutVars/>
      </dgm:prSet>
      <dgm:spPr/>
    </dgm:pt>
    <dgm:pt modelId="{C2FD873E-08C1-45D5-807D-5A254D87C8DC}" type="pres">
      <dgm:prSet presAssocID="{BF274C44-C674-4F52-AE32-AA2D6E8569BE}" presName="nodeText" presStyleLbl="alignAccFollowNode1" presStyleIdx="8" presStyleCnt="18">
        <dgm:presLayoutVars>
          <dgm:bulletEnabled val="1"/>
        </dgm:presLayoutVars>
      </dgm:prSet>
      <dgm:spPr/>
    </dgm:pt>
    <dgm:pt modelId="{118EA196-2FAD-4312-89FA-AADB00FB35E7}" type="pres">
      <dgm:prSet presAssocID="{8409E9A1-D757-47D1-8189-041964EE4A64}" presName="sibTransComposite" presStyleCnt="0"/>
      <dgm:spPr/>
    </dgm:pt>
    <dgm:pt modelId="{3FC2F5C2-C941-458F-8C50-E010D0E4260E}" type="pres">
      <dgm:prSet presAssocID="{4DFA8FF7-FB9B-4C8C-8C88-80803778E38A}" presName="compositeNode" presStyleCnt="0"/>
      <dgm:spPr/>
    </dgm:pt>
    <dgm:pt modelId="{398F28D3-199C-4B60-BED5-59A130890FCC}" type="pres">
      <dgm:prSet presAssocID="{4DFA8FF7-FB9B-4C8C-8C88-80803778E38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B48577C-A6DD-49FD-9C8A-71EEC5116EE5}" type="pres">
      <dgm:prSet presAssocID="{4DFA8FF7-FB9B-4C8C-8C88-80803778E38A}" presName="parSh" presStyleCnt="0"/>
      <dgm:spPr/>
    </dgm:pt>
    <dgm:pt modelId="{D7D7BD55-C11A-40A1-85AF-357D44D215E0}" type="pres">
      <dgm:prSet presAssocID="{4DFA8FF7-FB9B-4C8C-8C88-80803778E38A}" presName="lineNode" presStyleLbl="alignAccFollowNode1" presStyleIdx="9" presStyleCnt="18"/>
      <dgm:spPr/>
    </dgm:pt>
    <dgm:pt modelId="{F67FF85E-3C29-4CD5-AA34-569EAAE1CE88}" type="pres">
      <dgm:prSet presAssocID="{4DFA8FF7-FB9B-4C8C-8C88-80803778E38A}" presName="lineArrowNode" presStyleLbl="alignAccFollowNode1" presStyleIdx="10" presStyleCnt="18"/>
      <dgm:spPr/>
    </dgm:pt>
    <dgm:pt modelId="{338348FC-4032-40F5-94C9-B3AB165A36D6}" type="pres">
      <dgm:prSet presAssocID="{434F4718-BBE9-4CB3-828E-8DC6F22BA071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5FA4EA69-3EA8-4FA2-BC39-4A3272EF7D89}" type="pres">
      <dgm:prSet presAssocID="{434F4718-BBE9-4CB3-828E-8DC6F22BA071}" presName="spacerBetweenCircleAndCallout" presStyleCnt="0">
        <dgm:presLayoutVars/>
      </dgm:prSet>
      <dgm:spPr/>
    </dgm:pt>
    <dgm:pt modelId="{2447F31D-9A1C-430F-900D-320A8B42F9F9}" type="pres">
      <dgm:prSet presAssocID="{4DFA8FF7-FB9B-4C8C-8C88-80803778E38A}" presName="nodeText" presStyleLbl="alignAccFollowNode1" presStyleIdx="11" presStyleCnt="18">
        <dgm:presLayoutVars>
          <dgm:bulletEnabled val="1"/>
        </dgm:presLayoutVars>
      </dgm:prSet>
      <dgm:spPr/>
    </dgm:pt>
    <dgm:pt modelId="{E3E86B38-D9F2-46EB-B2A1-4FA63DE3E894}" type="pres">
      <dgm:prSet presAssocID="{434F4718-BBE9-4CB3-828E-8DC6F22BA071}" presName="sibTransComposite" presStyleCnt="0"/>
      <dgm:spPr/>
    </dgm:pt>
    <dgm:pt modelId="{5BE924C6-70FF-451D-A9A6-E9F83ADC51E3}" type="pres">
      <dgm:prSet presAssocID="{6512472B-7EB5-4F8C-B328-637F6D3113D6}" presName="compositeNode" presStyleCnt="0"/>
      <dgm:spPr/>
    </dgm:pt>
    <dgm:pt modelId="{727415BD-478E-440A-AD87-D5FA7001AF18}" type="pres">
      <dgm:prSet presAssocID="{6512472B-7EB5-4F8C-B328-637F6D3113D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5D60D3-50FD-4701-86E7-35F04F3DF5AA}" type="pres">
      <dgm:prSet presAssocID="{6512472B-7EB5-4F8C-B328-637F6D3113D6}" presName="parSh" presStyleCnt="0"/>
      <dgm:spPr/>
    </dgm:pt>
    <dgm:pt modelId="{AA964257-59A1-4CDA-89FD-5ED8760C9155}" type="pres">
      <dgm:prSet presAssocID="{6512472B-7EB5-4F8C-B328-637F6D3113D6}" presName="lineNode" presStyleLbl="alignAccFollowNode1" presStyleIdx="12" presStyleCnt="18"/>
      <dgm:spPr/>
    </dgm:pt>
    <dgm:pt modelId="{67EB81B8-3962-4EA9-800B-408B91C946DB}" type="pres">
      <dgm:prSet presAssocID="{6512472B-7EB5-4F8C-B328-637F6D3113D6}" presName="lineArrowNode" presStyleLbl="alignAccFollowNode1" presStyleIdx="13" presStyleCnt="18"/>
      <dgm:spPr/>
    </dgm:pt>
    <dgm:pt modelId="{CD9A24E0-5D48-47D0-9CB3-D4D813705D89}" type="pres">
      <dgm:prSet presAssocID="{2A6CBD76-AC69-4109-B267-727DBACBED7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4F17D33-42C9-4F81-A210-1855F34EFD87}" type="pres">
      <dgm:prSet presAssocID="{2A6CBD76-AC69-4109-B267-727DBACBED70}" presName="spacerBetweenCircleAndCallout" presStyleCnt="0">
        <dgm:presLayoutVars/>
      </dgm:prSet>
      <dgm:spPr/>
    </dgm:pt>
    <dgm:pt modelId="{2E65F81B-632F-4CA9-A0A0-2D53DC045423}" type="pres">
      <dgm:prSet presAssocID="{6512472B-7EB5-4F8C-B328-637F6D3113D6}" presName="nodeText" presStyleLbl="alignAccFollowNode1" presStyleIdx="14" presStyleCnt="18">
        <dgm:presLayoutVars>
          <dgm:bulletEnabled val="1"/>
        </dgm:presLayoutVars>
      </dgm:prSet>
      <dgm:spPr/>
    </dgm:pt>
    <dgm:pt modelId="{6B50CD69-772D-46CA-A335-340F4DB5F18E}" type="pres">
      <dgm:prSet presAssocID="{2A6CBD76-AC69-4109-B267-727DBACBED70}" presName="sibTransComposite" presStyleCnt="0"/>
      <dgm:spPr/>
    </dgm:pt>
    <dgm:pt modelId="{C2F6D937-43C4-4F7F-A81B-D90816039390}" type="pres">
      <dgm:prSet presAssocID="{B7B3EE89-F07A-4B7D-85B3-EA10EE8FF838}" presName="compositeNode" presStyleCnt="0"/>
      <dgm:spPr/>
    </dgm:pt>
    <dgm:pt modelId="{E810CEFD-C316-4C3D-882C-C3927522F431}" type="pres">
      <dgm:prSet presAssocID="{B7B3EE89-F07A-4B7D-85B3-EA10EE8FF83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7B7FA10-FC7D-4CC5-B68D-DCFA0F53D452}" type="pres">
      <dgm:prSet presAssocID="{B7B3EE89-F07A-4B7D-85B3-EA10EE8FF838}" presName="parSh" presStyleCnt="0"/>
      <dgm:spPr/>
    </dgm:pt>
    <dgm:pt modelId="{4BBBBD39-06D5-4828-B42B-5439AE793A61}" type="pres">
      <dgm:prSet presAssocID="{B7B3EE89-F07A-4B7D-85B3-EA10EE8FF838}" presName="lineNode" presStyleLbl="alignAccFollowNode1" presStyleIdx="15" presStyleCnt="18"/>
      <dgm:spPr/>
    </dgm:pt>
    <dgm:pt modelId="{8804D2F6-0496-4552-A6C3-87F3A505B887}" type="pres">
      <dgm:prSet presAssocID="{B7B3EE89-F07A-4B7D-85B3-EA10EE8FF838}" presName="lineArrowNode" presStyleLbl="alignAccFollowNode1" presStyleIdx="16" presStyleCnt="18"/>
      <dgm:spPr/>
    </dgm:pt>
    <dgm:pt modelId="{6BF0940C-76F3-4FD0-A6FD-6F2310A326CC}" type="pres">
      <dgm:prSet presAssocID="{25EF3435-CCB6-41E0-8926-80E5E6935D85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C6E9CD50-BD59-4FF1-A1A3-1985849CE2BA}" type="pres">
      <dgm:prSet presAssocID="{25EF3435-CCB6-41E0-8926-80E5E6935D85}" presName="spacerBetweenCircleAndCallout" presStyleCnt="0">
        <dgm:presLayoutVars/>
      </dgm:prSet>
      <dgm:spPr/>
    </dgm:pt>
    <dgm:pt modelId="{2C1C9230-B434-4788-8B9D-7F24F10F345A}" type="pres">
      <dgm:prSet presAssocID="{B7B3EE89-F07A-4B7D-85B3-EA10EE8FF838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2012AD1D-61D3-4E76-9A94-13227BF94781}" type="presOf" srcId="{BF274C44-C674-4F52-AE32-AA2D6E8569BE}" destId="{C2FD873E-08C1-45D5-807D-5A254D87C8DC}" srcOrd="0" destOrd="0" presId="urn:microsoft.com/office/officeart/2016/7/layout/LinearArrowProcessNumbered"/>
    <dgm:cxn modelId="{C8D49A1E-467C-409D-A1B1-6C292DF1CB90}" srcId="{D6BF4865-0F96-4387-974F-0AA189A13D93}" destId="{B7B3EE89-F07A-4B7D-85B3-EA10EE8FF838}" srcOrd="5" destOrd="0" parTransId="{9C135DEB-9351-429D-960E-D1D2ED4E0A6B}" sibTransId="{25EF3435-CCB6-41E0-8926-80E5E6935D85}"/>
    <dgm:cxn modelId="{5D4B3A20-B751-4391-AF1D-A3A12937418E}" srcId="{D6BF4865-0F96-4387-974F-0AA189A13D93}" destId="{4DFA8FF7-FB9B-4C8C-8C88-80803778E38A}" srcOrd="3" destOrd="0" parTransId="{86352E8F-9DE7-43D4-B6A4-3A3C0F13369E}" sibTransId="{434F4718-BBE9-4CB3-828E-8DC6F22BA071}"/>
    <dgm:cxn modelId="{AF11D228-E8D4-48A6-8186-CCA7D1DECFC6}" type="presOf" srcId="{4DFA8FF7-FB9B-4C8C-8C88-80803778E38A}" destId="{2447F31D-9A1C-430F-900D-320A8B42F9F9}" srcOrd="0" destOrd="0" presId="urn:microsoft.com/office/officeart/2016/7/layout/LinearArrowProcessNumbered"/>
    <dgm:cxn modelId="{874F7631-E28B-4AE6-BF1F-0B8E73A42D01}" type="presOf" srcId="{B7B3EE89-F07A-4B7D-85B3-EA10EE8FF838}" destId="{2C1C9230-B434-4788-8B9D-7F24F10F345A}" srcOrd="0" destOrd="0" presId="urn:microsoft.com/office/officeart/2016/7/layout/LinearArrowProcessNumbered"/>
    <dgm:cxn modelId="{F576B233-4F1B-4FFD-9257-88087AF01E08}" type="presOf" srcId="{6512472B-7EB5-4F8C-B328-637F6D3113D6}" destId="{2E65F81B-632F-4CA9-A0A0-2D53DC045423}" srcOrd="0" destOrd="0" presId="urn:microsoft.com/office/officeart/2016/7/layout/LinearArrowProcessNumbered"/>
    <dgm:cxn modelId="{2F6D7A3D-2D23-4BFA-BDA8-1076105AC51C}" type="presOf" srcId="{129549C6-0BE8-4040-9DD1-93D7FA034D23}" destId="{67433EED-06FC-46CE-A76B-F6867B840362}" srcOrd="0" destOrd="0" presId="urn:microsoft.com/office/officeart/2016/7/layout/LinearArrowProcessNumbered"/>
    <dgm:cxn modelId="{5A22305F-D25A-460A-BBF9-D1672732F4C3}" srcId="{D6BF4865-0F96-4387-974F-0AA189A13D93}" destId="{BF274C44-C674-4F52-AE32-AA2D6E8569BE}" srcOrd="2" destOrd="0" parTransId="{6F4EDCF0-398F-40C8-A1C8-2BFBDB46E596}" sibTransId="{8409E9A1-D757-47D1-8189-041964EE4A64}"/>
    <dgm:cxn modelId="{C3541069-51DB-4BE3-AC5A-724080B859AA}" type="presOf" srcId="{586FF44C-DA43-466E-A2E1-7FE3A04867A3}" destId="{BB6227DF-C456-4484-89D6-2451C5AA03D1}" srcOrd="0" destOrd="0" presId="urn:microsoft.com/office/officeart/2016/7/layout/LinearArrowProcessNumbered"/>
    <dgm:cxn modelId="{5CA8E349-803E-4649-B70C-1CF47C1056BD}" type="presOf" srcId="{25EF3435-CCB6-41E0-8926-80E5E6935D85}" destId="{6BF0940C-76F3-4FD0-A6FD-6F2310A326CC}" srcOrd="0" destOrd="0" presId="urn:microsoft.com/office/officeart/2016/7/layout/LinearArrowProcessNumbered"/>
    <dgm:cxn modelId="{4A0ED876-DABE-46BC-B2BD-9C6B93422530}" type="presOf" srcId="{2A6CBD76-AC69-4109-B267-727DBACBED70}" destId="{CD9A24E0-5D48-47D0-9CB3-D4D813705D89}" srcOrd="0" destOrd="0" presId="urn:microsoft.com/office/officeart/2016/7/layout/LinearArrowProcessNumbered"/>
    <dgm:cxn modelId="{380D0A81-0062-4E9E-A1BB-A3C1FCCB8CEA}" type="presOf" srcId="{D6BF4865-0F96-4387-974F-0AA189A13D93}" destId="{976ECF16-374C-4245-97F3-43222F86D432}" srcOrd="0" destOrd="0" presId="urn:microsoft.com/office/officeart/2016/7/layout/LinearArrowProcessNumbered"/>
    <dgm:cxn modelId="{82D6D7A5-75AA-417D-80F4-E2B4D89855D7}" type="presOf" srcId="{A57E80D0-EE24-45CB-BA64-16BE74459EA4}" destId="{7431C64A-DF8D-4252-9851-ECF3BB30C2F3}" srcOrd="0" destOrd="0" presId="urn:microsoft.com/office/officeart/2016/7/layout/LinearArrowProcessNumbered"/>
    <dgm:cxn modelId="{94FBF0C5-FC38-4D9B-9E2F-1CDCDEF8D2CA}" type="presOf" srcId="{19FE15BC-FD63-4BB9-86F9-10E97CA02780}" destId="{ABC9E567-52C8-4BA7-9969-F2462C358C9D}" srcOrd="0" destOrd="0" presId="urn:microsoft.com/office/officeart/2016/7/layout/LinearArrowProcessNumbered"/>
    <dgm:cxn modelId="{3FDB81C7-5C57-40A8-B32E-334E29038053}" srcId="{D6BF4865-0F96-4387-974F-0AA189A13D93}" destId="{6512472B-7EB5-4F8C-B328-637F6D3113D6}" srcOrd="4" destOrd="0" parTransId="{9576FFB9-5267-4086-9DBE-29E5CC89CD30}" sibTransId="{2A6CBD76-AC69-4109-B267-727DBACBED70}"/>
    <dgm:cxn modelId="{C2E2CED8-9577-41F3-AE9A-4E54F12E77C8}" srcId="{D6BF4865-0F96-4387-974F-0AA189A13D93}" destId="{129549C6-0BE8-4040-9DD1-93D7FA034D23}" srcOrd="1" destOrd="0" parTransId="{23AD4603-80A1-4779-AB49-A6D1CB7CA5D5}" sibTransId="{586FF44C-DA43-466E-A2E1-7FE3A04867A3}"/>
    <dgm:cxn modelId="{58ED86DA-1FFC-4E42-914D-7606A29BAA35}" srcId="{D6BF4865-0F96-4387-974F-0AA189A13D93}" destId="{A57E80D0-EE24-45CB-BA64-16BE74459EA4}" srcOrd="0" destOrd="0" parTransId="{A2E8AA44-BDF7-4849-B9FC-A22BC6BED39D}" sibTransId="{19FE15BC-FD63-4BB9-86F9-10E97CA02780}"/>
    <dgm:cxn modelId="{0CB4CEE4-4827-4410-840D-83CF75338EE9}" type="presOf" srcId="{434F4718-BBE9-4CB3-828E-8DC6F22BA071}" destId="{338348FC-4032-40F5-94C9-B3AB165A36D6}" srcOrd="0" destOrd="0" presId="urn:microsoft.com/office/officeart/2016/7/layout/LinearArrowProcessNumbered"/>
    <dgm:cxn modelId="{B34400EE-A845-4C42-B838-8B11DB1E87D7}" type="presOf" srcId="{8409E9A1-D757-47D1-8189-041964EE4A64}" destId="{40370C92-8DAC-4905-996D-69D615C606E3}" srcOrd="0" destOrd="0" presId="urn:microsoft.com/office/officeart/2016/7/layout/LinearArrowProcessNumbered"/>
    <dgm:cxn modelId="{6271CFEF-1619-4E23-846A-47792A9999E3}" type="presParOf" srcId="{976ECF16-374C-4245-97F3-43222F86D432}" destId="{4EB07159-6BEF-44D3-8E8D-473DF915E7B4}" srcOrd="0" destOrd="0" presId="urn:microsoft.com/office/officeart/2016/7/layout/LinearArrowProcessNumbered"/>
    <dgm:cxn modelId="{A9353F74-0854-4121-8D82-ECA41AE37B33}" type="presParOf" srcId="{4EB07159-6BEF-44D3-8E8D-473DF915E7B4}" destId="{836B5098-458C-43D9-93EA-BF9FF94E1EC8}" srcOrd="0" destOrd="0" presId="urn:microsoft.com/office/officeart/2016/7/layout/LinearArrowProcessNumbered"/>
    <dgm:cxn modelId="{64D8B013-887E-437B-A246-D9289D4261D9}" type="presParOf" srcId="{4EB07159-6BEF-44D3-8E8D-473DF915E7B4}" destId="{E2CE9300-4906-4E0D-9312-B56980058E68}" srcOrd="1" destOrd="0" presId="urn:microsoft.com/office/officeart/2016/7/layout/LinearArrowProcessNumbered"/>
    <dgm:cxn modelId="{47296653-B305-4DC3-89A7-26C6E04EE9AA}" type="presParOf" srcId="{E2CE9300-4906-4E0D-9312-B56980058E68}" destId="{A3258091-6E3A-4F45-9298-58DDCC7F4D5A}" srcOrd="0" destOrd="0" presId="urn:microsoft.com/office/officeart/2016/7/layout/LinearArrowProcessNumbered"/>
    <dgm:cxn modelId="{59E241CA-EDEC-43ED-B804-F37CB2548373}" type="presParOf" srcId="{E2CE9300-4906-4E0D-9312-B56980058E68}" destId="{BD548DFB-7033-46B2-A33B-83C6FDE98F01}" srcOrd="1" destOrd="0" presId="urn:microsoft.com/office/officeart/2016/7/layout/LinearArrowProcessNumbered"/>
    <dgm:cxn modelId="{6BD6C17B-F989-4865-AEC6-1A9D1DC914A2}" type="presParOf" srcId="{E2CE9300-4906-4E0D-9312-B56980058E68}" destId="{ABC9E567-52C8-4BA7-9969-F2462C358C9D}" srcOrd="2" destOrd="0" presId="urn:microsoft.com/office/officeart/2016/7/layout/LinearArrowProcessNumbered"/>
    <dgm:cxn modelId="{991A5458-F899-46E8-8960-37A3AF3E31A0}" type="presParOf" srcId="{E2CE9300-4906-4E0D-9312-B56980058E68}" destId="{00DC1A22-8281-45B1-A9F5-9C7DAFDE0CF7}" srcOrd="3" destOrd="0" presId="urn:microsoft.com/office/officeart/2016/7/layout/LinearArrowProcessNumbered"/>
    <dgm:cxn modelId="{2D1C8E25-C83B-4749-B04F-3A584332038D}" type="presParOf" srcId="{4EB07159-6BEF-44D3-8E8D-473DF915E7B4}" destId="{7431C64A-DF8D-4252-9851-ECF3BB30C2F3}" srcOrd="2" destOrd="0" presId="urn:microsoft.com/office/officeart/2016/7/layout/LinearArrowProcessNumbered"/>
    <dgm:cxn modelId="{AC45C616-1C07-454B-8B08-C27769E03840}" type="presParOf" srcId="{976ECF16-374C-4245-97F3-43222F86D432}" destId="{336C6EF0-7A53-4B37-B971-CA1F981839AA}" srcOrd="1" destOrd="0" presId="urn:microsoft.com/office/officeart/2016/7/layout/LinearArrowProcessNumbered"/>
    <dgm:cxn modelId="{135BA704-1058-4411-94D2-FBF4A5F8112B}" type="presParOf" srcId="{976ECF16-374C-4245-97F3-43222F86D432}" destId="{E558CBF6-FF00-4CCF-8141-D8C46FD4396D}" srcOrd="2" destOrd="0" presId="urn:microsoft.com/office/officeart/2016/7/layout/LinearArrowProcessNumbered"/>
    <dgm:cxn modelId="{FBF32488-3FC0-4AC7-B96C-904F6F9C3D3B}" type="presParOf" srcId="{E558CBF6-FF00-4CCF-8141-D8C46FD4396D}" destId="{F70701B6-E585-45C9-9EC7-6D550107D414}" srcOrd="0" destOrd="0" presId="urn:microsoft.com/office/officeart/2016/7/layout/LinearArrowProcessNumbered"/>
    <dgm:cxn modelId="{A5C0A0C9-5CB0-4E63-A748-6121E94F432F}" type="presParOf" srcId="{E558CBF6-FF00-4CCF-8141-D8C46FD4396D}" destId="{972DBA87-EA4B-4D54-A245-835F709E7528}" srcOrd="1" destOrd="0" presId="urn:microsoft.com/office/officeart/2016/7/layout/LinearArrowProcessNumbered"/>
    <dgm:cxn modelId="{72936AD8-1264-4380-9D40-28242DBBBDD0}" type="presParOf" srcId="{972DBA87-EA4B-4D54-A245-835F709E7528}" destId="{B39286F6-1A76-4626-97F6-74F2DE8FC41F}" srcOrd="0" destOrd="0" presId="urn:microsoft.com/office/officeart/2016/7/layout/LinearArrowProcessNumbered"/>
    <dgm:cxn modelId="{E55A0F07-ED73-4E36-A78C-A137925014FA}" type="presParOf" srcId="{972DBA87-EA4B-4D54-A245-835F709E7528}" destId="{C4126501-6BC5-41DF-BD38-C8C9A543D6E1}" srcOrd="1" destOrd="0" presId="urn:microsoft.com/office/officeart/2016/7/layout/LinearArrowProcessNumbered"/>
    <dgm:cxn modelId="{E60B3E07-0568-4D30-9BA9-6E5A750250B0}" type="presParOf" srcId="{972DBA87-EA4B-4D54-A245-835F709E7528}" destId="{BB6227DF-C456-4484-89D6-2451C5AA03D1}" srcOrd="2" destOrd="0" presId="urn:microsoft.com/office/officeart/2016/7/layout/LinearArrowProcessNumbered"/>
    <dgm:cxn modelId="{77C71C37-88B2-401A-BCC0-4782FCB662B4}" type="presParOf" srcId="{972DBA87-EA4B-4D54-A245-835F709E7528}" destId="{F06F6211-5CFA-43CC-A594-1F9A6482A044}" srcOrd="3" destOrd="0" presId="urn:microsoft.com/office/officeart/2016/7/layout/LinearArrowProcessNumbered"/>
    <dgm:cxn modelId="{EE229583-D251-4E4F-9A50-F392E6CB9BEC}" type="presParOf" srcId="{E558CBF6-FF00-4CCF-8141-D8C46FD4396D}" destId="{67433EED-06FC-46CE-A76B-F6867B840362}" srcOrd="2" destOrd="0" presId="urn:microsoft.com/office/officeart/2016/7/layout/LinearArrowProcessNumbered"/>
    <dgm:cxn modelId="{778E8C15-CEA7-4813-96AB-2C33AC09B0A5}" type="presParOf" srcId="{976ECF16-374C-4245-97F3-43222F86D432}" destId="{8F200D66-A2DE-4766-9730-F4DD4B900161}" srcOrd="3" destOrd="0" presId="urn:microsoft.com/office/officeart/2016/7/layout/LinearArrowProcessNumbered"/>
    <dgm:cxn modelId="{FBA83C40-55B8-47F1-BC05-2AC7E58811DB}" type="presParOf" srcId="{976ECF16-374C-4245-97F3-43222F86D432}" destId="{5A299D4D-B407-494A-9FCC-E774C8C4A611}" srcOrd="4" destOrd="0" presId="urn:microsoft.com/office/officeart/2016/7/layout/LinearArrowProcessNumbered"/>
    <dgm:cxn modelId="{327AB69F-0B86-4B70-86E5-F561F01DD3F6}" type="presParOf" srcId="{5A299D4D-B407-494A-9FCC-E774C8C4A611}" destId="{F88AE534-506F-4D68-BBCE-431CA05CD2E5}" srcOrd="0" destOrd="0" presId="urn:microsoft.com/office/officeart/2016/7/layout/LinearArrowProcessNumbered"/>
    <dgm:cxn modelId="{E0FA6AA1-EEA1-473E-B889-03E50BE81932}" type="presParOf" srcId="{5A299D4D-B407-494A-9FCC-E774C8C4A611}" destId="{45C7E2A2-7D94-4A95-83E6-CF7BDB907ED4}" srcOrd="1" destOrd="0" presId="urn:microsoft.com/office/officeart/2016/7/layout/LinearArrowProcessNumbered"/>
    <dgm:cxn modelId="{C46B4A69-F71C-413B-B547-CF8714993B8E}" type="presParOf" srcId="{45C7E2A2-7D94-4A95-83E6-CF7BDB907ED4}" destId="{4097F096-0651-4B4B-A6DC-823BDD255DD4}" srcOrd="0" destOrd="0" presId="urn:microsoft.com/office/officeart/2016/7/layout/LinearArrowProcessNumbered"/>
    <dgm:cxn modelId="{8C122477-79EF-4968-A14E-7C42AFAE2F7F}" type="presParOf" srcId="{45C7E2A2-7D94-4A95-83E6-CF7BDB907ED4}" destId="{A1D59CF2-0F4D-4D6C-AC56-45A3B62C624C}" srcOrd="1" destOrd="0" presId="urn:microsoft.com/office/officeart/2016/7/layout/LinearArrowProcessNumbered"/>
    <dgm:cxn modelId="{60EEB76C-9C76-47E1-9D2A-0EAAEC03ECCD}" type="presParOf" srcId="{45C7E2A2-7D94-4A95-83E6-CF7BDB907ED4}" destId="{40370C92-8DAC-4905-996D-69D615C606E3}" srcOrd="2" destOrd="0" presId="urn:microsoft.com/office/officeart/2016/7/layout/LinearArrowProcessNumbered"/>
    <dgm:cxn modelId="{004B473B-D8DE-4F0B-B4DD-3C9D06B4661F}" type="presParOf" srcId="{45C7E2A2-7D94-4A95-83E6-CF7BDB907ED4}" destId="{2A4ABEEC-C44F-40FF-AE7F-F40108D4F00F}" srcOrd="3" destOrd="0" presId="urn:microsoft.com/office/officeart/2016/7/layout/LinearArrowProcessNumbered"/>
    <dgm:cxn modelId="{B7BB6BFD-1350-41EE-8EA3-B844E5B4757D}" type="presParOf" srcId="{5A299D4D-B407-494A-9FCC-E774C8C4A611}" destId="{C2FD873E-08C1-45D5-807D-5A254D87C8DC}" srcOrd="2" destOrd="0" presId="urn:microsoft.com/office/officeart/2016/7/layout/LinearArrowProcessNumbered"/>
    <dgm:cxn modelId="{A44BD7FE-DB3D-466B-A2DE-8A760719E07A}" type="presParOf" srcId="{976ECF16-374C-4245-97F3-43222F86D432}" destId="{118EA196-2FAD-4312-89FA-AADB00FB35E7}" srcOrd="5" destOrd="0" presId="urn:microsoft.com/office/officeart/2016/7/layout/LinearArrowProcessNumbered"/>
    <dgm:cxn modelId="{626A8353-A29D-47DC-B363-091620C0B1CE}" type="presParOf" srcId="{976ECF16-374C-4245-97F3-43222F86D432}" destId="{3FC2F5C2-C941-458F-8C50-E010D0E4260E}" srcOrd="6" destOrd="0" presId="urn:microsoft.com/office/officeart/2016/7/layout/LinearArrowProcessNumbered"/>
    <dgm:cxn modelId="{3CCF7C2F-35F1-415E-8656-7449162073D5}" type="presParOf" srcId="{3FC2F5C2-C941-458F-8C50-E010D0E4260E}" destId="{398F28D3-199C-4B60-BED5-59A130890FCC}" srcOrd="0" destOrd="0" presId="urn:microsoft.com/office/officeart/2016/7/layout/LinearArrowProcessNumbered"/>
    <dgm:cxn modelId="{FC9D0DA0-6889-44DC-AB06-7A16C3076CC9}" type="presParOf" srcId="{3FC2F5C2-C941-458F-8C50-E010D0E4260E}" destId="{5B48577C-A6DD-49FD-9C8A-71EEC5116EE5}" srcOrd="1" destOrd="0" presId="urn:microsoft.com/office/officeart/2016/7/layout/LinearArrowProcessNumbered"/>
    <dgm:cxn modelId="{A47982A2-BD8A-4E0F-B318-C599B8136CCE}" type="presParOf" srcId="{5B48577C-A6DD-49FD-9C8A-71EEC5116EE5}" destId="{D7D7BD55-C11A-40A1-85AF-357D44D215E0}" srcOrd="0" destOrd="0" presId="urn:microsoft.com/office/officeart/2016/7/layout/LinearArrowProcessNumbered"/>
    <dgm:cxn modelId="{A4A762CE-8AF5-4B35-89FB-031C4CA92A1D}" type="presParOf" srcId="{5B48577C-A6DD-49FD-9C8A-71EEC5116EE5}" destId="{F67FF85E-3C29-4CD5-AA34-569EAAE1CE88}" srcOrd="1" destOrd="0" presId="urn:microsoft.com/office/officeart/2016/7/layout/LinearArrowProcessNumbered"/>
    <dgm:cxn modelId="{9F2E7609-09F3-46ED-8B0A-A7624D6C6093}" type="presParOf" srcId="{5B48577C-A6DD-49FD-9C8A-71EEC5116EE5}" destId="{338348FC-4032-40F5-94C9-B3AB165A36D6}" srcOrd="2" destOrd="0" presId="urn:microsoft.com/office/officeart/2016/7/layout/LinearArrowProcessNumbered"/>
    <dgm:cxn modelId="{4F6E128A-C974-4759-9B39-678302AF61FE}" type="presParOf" srcId="{5B48577C-A6DD-49FD-9C8A-71EEC5116EE5}" destId="{5FA4EA69-3EA8-4FA2-BC39-4A3272EF7D89}" srcOrd="3" destOrd="0" presId="urn:microsoft.com/office/officeart/2016/7/layout/LinearArrowProcessNumbered"/>
    <dgm:cxn modelId="{C9476F96-40EC-441C-93D0-E415EFE7C106}" type="presParOf" srcId="{3FC2F5C2-C941-458F-8C50-E010D0E4260E}" destId="{2447F31D-9A1C-430F-900D-320A8B42F9F9}" srcOrd="2" destOrd="0" presId="urn:microsoft.com/office/officeart/2016/7/layout/LinearArrowProcessNumbered"/>
    <dgm:cxn modelId="{55B6E070-1C90-43E6-95B7-E3382DD2EAC9}" type="presParOf" srcId="{976ECF16-374C-4245-97F3-43222F86D432}" destId="{E3E86B38-D9F2-46EB-B2A1-4FA63DE3E894}" srcOrd="7" destOrd="0" presId="urn:microsoft.com/office/officeart/2016/7/layout/LinearArrowProcessNumbered"/>
    <dgm:cxn modelId="{E122B81A-146D-4765-BC18-C71D00619D73}" type="presParOf" srcId="{976ECF16-374C-4245-97F3-43222F86D432}" destId="{5BE924C6-70FF-451D-A9A6-E9F83ADC51E3}" srcOrd="8" destOrd="0" presId="urn:microsoft.com/office/officeart/2016/7/layout/LinearArrowProcessNumbered"/>
    <dgm:cxn modelId="{62A13F28-07CE-48BC-A82C-35CA0A5E3FC4}" type="presParOf" srcId="{5BE924C6-70FF-451D-A9A6-E9F83ADC51E3}" destId="{727415BD-478E-440A-AD87-D5FA7001AF18}" srcOrd="0" destOrd="0" presId="urn:microsoft.com/office/officeart/2016/7/layout/LinearArrowProcessNumbered"/>
    <dgm:cxn modelId="{82E07B0E-439D-4427-98EF-688C22F21DB1}" type="presParOf" srcId="{5BE924C6-70FF-451D-A9A6-E9F83ADC51E3}" destId="{8D5D60D3-50FD-4701-86E7-35F04F3DF5AA}" srcOrd="1" destOrd="0" presId="urn:microsoft.com/office/officeart/2016/7/layout/LinearArrowProcessNumbered"/>
    <dgm:cxn modelId="{76C28FD7-8949-4BD1-A901-396F435A991C}" type="presParOf" srcId="{8D5D60D3-50FD-4701-86E7-35F04F3DF5AA}" destId="{AA964257-59A1-4CDA-89FD-5ED8760C9155}" srcOrd="0" destOrd="0" presId="urn:microsoft.com/office/officeart/2016/7/layout/LinearArrowProcessNumbered"/>
    <dgm:cxn modelId="{84339C91-3A78-4D65-90F1-009768618D21}" type="presParOf" srcId="{8D5D60D3-50FD-4701-86E7-35F04F3DF5AA}" destId="{67EB81B8-3962-4EA9-800B-408B91C946DB}" srcOrd="1" destOrd="0" presId="urn:microsoft.com/office/officeart/2016/7/layout/LinearArrowProcessNumbered"/>
    <dgm:cxn modelId="{01FC5A0E-CE7A-4CAA-85F3-4A06F4227E97}" type="presParOf" srcId="{8D5D60D3-50FD-4701-86E7-35F04F3DF5AA}" destId="{CD9A24E0-5D48-47D0-9CB3-D4D813705D89}" srcOrd="2" destOrd="0" presId="urn:microsoft.com/office/officeart/2016/7/layout/LinearArrowProcessNumbered"/>
    <dgm:cxn modelId="{14341A26-EDE7-446F-BC5F-2A31C07AFD82}" type="presParOf" srcId="{8D5D60D3-50FD-4701-86E7-35F04F3DF5AA}" destId="{F4F17D33-42C9-4F81-A210-1855F34EFD87}" srcOrd="3" destOrd="0" presId="urn:microsoft.com/office/officeart/2016/7/layout/LinearArrowProcessNumbered"/>
    <dgm:cxn modelId="{963D6340-9315-46A3-BF76-AC10A049CE2E}" type="presParOf" srcId="{5BE924C6-70FF-451D-A9A6-E9F83ADC51E3}" destId="{2E65F81B-632F-4CA9-A0A0-2D53DC045423}" srcOrd="2" destOrd="0" presId="urn:microsoft.com/office/officeart/2016/7/layout/LinearArrowProcessNumbered"/>
    <dgm:cxn modelId="{473166DE-7BF8-4EBB-9FAE-A04A3A155C94}" type="presParOf" srcId="{976ECF16-374C-4245-97F3-43222F86D432}" destId="{6B50CD69-772D-46CA-A335-340F4DB5F18E}" srcOrd="9" destOrd="0" presId="urn:microsoft.com/office/officeart/2016/7/layout/LinearArrowProcessNumbered"/>
    <dgm:cxn modelId="{890E0818-BCAC-452A-9810-8A28C7A2C30B}" type="presParOf" srcId="{976ECF16-374C-4245-97F3-43222F86D432}" destId="{C2F6D937-43C4-4F7F-A81B-D90816039390}" srcOrd="10" destOrd="0" presId="urn:microsoft.com/office/officeart/2016/7/layout/LinearArrowProcessNumbered"/>
    <dgm:cxn modelId="{3948AF96-6137-444E-AAF6-EB5FDEE25F03}" type="presParOf" srcId="{C2F6D937-43C4-4F7F-A81B-D90816039390}" destId="{E810CEFD-C316-4C3D-882C-C3927522F431}" srcOrd="0" destOrd="0" presId="urn:microsoft.com/office/officeart/2016/7/layout/LinearArrowProcessNumbered"/>
    <dgm:cxn modelId="{1926627A-6599-47AA-8F97-3C39E85020D6}" type="presParOf" srcId="{C2F6D937-43C4-4F7F-A81B-D90816039390}" destId="{17B7FA10-FC7D-4CC5-B68D-DCFA0F53D452}" srcOrd="1" destOrd="0" presId="urn:microsoft.com/office/officeart/2016/7/layout/LinearArrowProcessNumbered"/>
    <dgm:cxn modelId="{28A1C724-E825-41EA-84F1-55E1B195380B}" type="presParOf" srcId="{17B7FA10-FC7D-4CC5-B68D-DCFA0F53D452}" destId="{4BBBBD39-06D5-4828-B42B-5439AE793A61}" srcOrd="0" destOrd="0" presId="urn:microsoft.com/office/officeart/2016/7/layout/LinearArrowProcessNumbered"/>
    <dgm:cxn modelId="{68838B41-910F-4511-981E-0A4D41D3CBCC}" type="presParOf" srcId="{17B7FA10-FC7D-4CC5-B68D-DCFA0F53D452}" destId="{8804D2F6-0496-4552-A6C3-87F3A505B887}" srcOrd="1" destOrd="0" presId="urn:microsoft.com/office/officeart/2016/7/layout/LinearArrowProcessNumbered"/>
    <dgm:cxn modelId="{F0570094-7489-4C22-B9CD-EBB79DC34DE1}" type="presParOf" srcId="{17B7FA10-FC7D-4CC5-B68D-DCFA0F53D452}" destId="{6BF0940C-76F3-4FD0-A6FD-6F2310A326CC}" srcOrd="2" destOrd="0" presId="urn:microsoft.com/office/officeart/2016/7/layout/LinearArrowProcessNumbered"/>
    <dgm:cxn modelId="{3C756662-CA76-4C94-8C12-E996D67BCF71}" type="presParOf" srcId="{17B7FA10-FC7D-4CC5-B68D-DCFA0F53D452}" destId="{C6E9CD50-BD59-4FF1-A1A3-1985849CE2BA}" srcOrd="3" destOrd="0" presId="urn:microsoft.com/office/officeart/2016/7/layout/LinearArrowProcessNumbered"/>
    <dgm:cxn modelId="{CC85D23F-8880-4D32-9651-7B2C3FF05453}" type="presParOf" srcId="{C2F6D937-43C4-4F7F-A81B-D90816039390}" destId="{2C1C9230-B434-4788-8B9D-7F24F10F345A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BF4865-0F96-4387-974F-0AA189A13D93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57E80D0-EE24-45CB-BA64-16BE74459EA4}">
      <dgm:prSet/>
      <dgm:spPr/>
      <dgm:t>
        <a:bodyPr/>
        <a:lstStyle/>
        <a:p>
          <a:r>
            <a:rPr lang="en-US" dirty="0"/>
            <a:t>ID: R1 – System Availability</a:t>
          </a:r>
        </a:p>
      </dgm:t>
    </dgm:pt>
    <dgm:pt modelId="{A2E8AA44-BDF7-4849-B9FC-A22BC6BED39D}" type="parTrans" cxnId="{58ED86DA-1FFC-4E42-914D-7606A29BAA35}">
      <dgm:prSet/>
      <dgm:spPr/>
      <dgm:t>
        <a:bodyPr/>
        <a:lstStyle/>
        <a:p>
          <a:endParaRPr lang="en-US"/>
        </a:p>
      </dgm:t>
    </dgm:pt>
    <dgm:pt modelId="{19FE15BC-FD63-4BB9-86F9-10E97CA02780}" type="sibTrans" cxnId="{58ED86DA-1FFC-4E42-914D-7606A29BAA3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F274C44-C674-4F52-AE32-AA2D6E8569BE}">
      <dgm:prSet/>
      <dgm:spPr/>
      <dgm:t>
        <a:bodyPr/>
        <a:lstStyle/>
        <a:p>
          <a:r>
            <a:rPr lang="en-US" dirty="0"/>
            <a:t>ID:R3 – Search Algorithm</a:t>
          </a:r>
        </a:p>
      </dgm:t>
    </dgm:pt>
    <dgm:pt modelId="{6F4EDCF0-398F-40C8-A1C8-2BFBDB46E596}" type="parTrans" cxnId="{5A22305F-D25A-460A-BBF9-D1672732F4C3}">
      <dgm:prSet/>
      <dgm:spPr/>
      <dgm:t>
        <a:bodyPr/>
        <a:lstStyle/>
        <a:p>
          <a:endParaRPr lang="en-US"/>
        </a:p>
      </dgm:t>
    </dgm:pt>
    <dgm:pt modelId="{8409E9A1-D757-47D1-8189-041964EE4A64}" type="sibTrans" cxnId="{5A22305F-D25A-460A-BBF9-D1672732F4C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DFA8FF7-FB9B-4C8C-8C88-80803778E38A}">
      <dgm:prSet/>
      <dgm:spPr/>
      <dgm:t>
        <a:bodyPr/>
        <a:lstStyle/>
        <a:p>
          <a:r>
            <a:rPr lang="en-US" dirty="0"/>
            <a:t>ID:R4 – Pruning Technique</a:t>
          </a:r>
        </a:p>
      </dgm:t>
    </dgm:pt>
    <dgm:pt modelId="{86352E8F-9DE7-43D4-B6A4-3A3C0F13369E}" type="parTrans" cxnId="{5D4B3A20-B751-4391-AF1D-A3A12937418E}">
      <dgm:prSet/>
      <dgm:spPr/>
      <dgm:t>
        <a:bodyPr/>
        <a:lstStyle/>
        <a:p>
          <a:endParaRPr lang="en-US"/>
        </a:p>
      </dgm:t>
    </dgm:pt>
    <dgm:pt modelId="{434F4718-BBE9-4CB3-828E-8DC6F22BA071}" type="sibTrans" cxnId="{5D4B3A20-B751-4391-AF1D-A3A12937418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512472B-7EB5-4F8C-B328-637F6D3113D6}">
      <dgm:prSet/>
      <dgm:spPr/>
      <dgm:t>
        <a:bodyPr/>
        <a:lstStyle/>
        <a:p>
          <a:r>
            <a:rPr lang="en-US" dirty="0"/>
            <a:t>ID:R5 – Database Storage</a:t>
          </a:r>
        </a:p>
      </dgm:t>
    </dgm:pt>
    <dgm:pt modelId="{9576FFB9-5267-4086-9DBE-29E5CC89CD30}" type="parTrans" cxnId="{3FDB81C7-5C57-40A8-B32E-334E29038053}">
      <dgm:prSet/>
      <dgm:spPr/>
      <dgm:t>
        <a:bodyPr/>
        <a:lstStyle/>
        <a:p>
          <a:endParaRPr lang="en-US"/>
        </a:p>
      </dgm:t>
    </dgm:pt>
    <dgm:pt modelId="{2A6CBD76-AC69-4109-B267-727DBACBED70}" type="sibTrans" cxnId="{3FDB81C7-5C57-40A8-B32E-334E29038053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B7B3EE89-F07A-4B7D-85B3-EA10EE8FF838}">
      <dgm:prSet/>
      <dgm:spPr/>
      <dgm:t>
        <a:bodyPr/>
        <a:lstStyle/>
        <a:p>
          <a:r>
            <a:rPr lang="en-US" dirty="0"/>
            <a:t>ID:R6 – Easy to Use</a:t>
          </a:r>
        </a:p>
      </dgm:t>
    </dgm:pt>
    <dgm:pt modelId="{9C135DEB-9351-429D-960E-D1D2ED4E0A6B}" type="parTrans" cxnId="{C8D49A1E-467C-409D-A1B1-6C292DF1CB90}">
      <dgm:prSet/>
      <dgm:spPr/>
      <dgm:t>
        <a:bodyPr/>
        <a:lstStyle/>
        <a:p>
          <a:endParaRPr lang="en-US"/>
        </a:p>
      </dgm:t>
    </dgm:pt>
    <dgm:pt modelId="{25EF3435-CCB6-41E0-8926-80E5E6935D85}" type="sibTrans" cxnId="{C8D49A1E-467C-409D-A1B1-6C292DF1CB90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680D1B7E-7E3E-4A0B-AFB2-4AD964BC85DF}">
      <dgm:prSet/>
      <dgm:spPr/>
      <dgm:t>
        <a:bodyPr/>
        <a:lstStyle/>
        <a:p>
          <a:r>
            <a:rPr lang="en-US" dirty="0"/>
            <a:t>ID:R7 – Private Information</a:t>
          </a:r>
        </a:p>
      </dgm:t>
    </dgm:pt>
    <dgm:pt modelId="{D2945606-FB0A-4767-9F1A-404515308B6E}" type="parTrans" cxnId="{00C88F07-C3F6-42FE-BFE6-C1F910D4C438}">
      <dgm:prSet/>
      <dgm:spPr/>
      <dgm:t>
        <a:bodyPr/>
        <a:lstStyle/>
        <a:p>
          <a:endParaRPr lang="en-US"/>
        </a:p>
      </dgm:t>
    </dgm:pt>
    <dgm:pt modelId="{DB2B7FFD-17E0-4319-98A6-85F762A6C3D4}" type="sibTrans" cxnId="{00C88F07-C3F6-42FE-BFE6-C1F910D4C438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129549C6-0BE8-4040-9DD1-93D7FA034D23}">
      <dgm:prSet/>
      <dgm:spPr/>
      <dgm:t>
        <a:bodyPr/>
        <a:lstStyle/>
        <a:p>
          <a:r>
            <a:rPr lang="en-US" dirty="0"/>
            <a:t>ID:R2 – Solve Time</a:t>
          </a:r>
        </a:p>
      </dgm:t>
    </dgm:pt>
    <dgm:pt modelId="{586FF44C-DA43-466E-A2E1-7FE3A04867A3}" type="sibTrans" cxnId="{C2E2CED8-9577-41F3-AE9A-4E54F12E77C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3AD4603-80A1-4779-AB49-A6D1CB7CA5D5}" type="parTrans" cxnId="{C2E2CED8-9577-41F3-AE9A-4E54F12E77C8}">
      <dgm:prSet/>
      <dgm:spPr/>
      <dgm:t>
        <a:bodyPr/>
        <a:lstStyle/>
        <a:p>
          <a:endParaRPr lang="en-US"/>
        </a:p>
      </dgm:t>
    </dgm:pt>
    <dgm:pt modelId="{976ECF16-374C-4245-97F3-43222F86D432}" type="pres">
      <dgm:prSet presAssocID="{D6BF4865-0F96-4387-974F-0AA189A13D93}" presName="linearFlow" presStyleCnt="0">
        <dgm:presLayoutVars>
          <dgm:dir/>
          <dgm:animLvl val="lvl"/>
          <dgm:resizeHandles val="exact"/>
        </dgm:presLayoutVars>
      </dgm:prSet>
      <dgm:spPr/>
    </dgm:pt>
    <dgm:pt modelId="{4EB07159-6BEF-44D3-8E8D-473DF915E7B4}" type="pres">
      <dgm:prSet presAssocID="{A57E80D0-EE24-45CB-BA64-16BE74459EA4}" presName="compositeNode" presStyleCnt="0"/>
      <dgm:spPr/>
    </dgm:pt>
    <dgm:pt modelId="{836B5098-458C-43D9-93EA-BF9FF94E1EC8}" type="pres">
      <dgm:prSet presAssocID="{A57E80D0-EE24-45CB-BA64-16BE74459EA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2CE9300-4906-4E0D-9312-B56980058E68}" type="pres">
      <dgm:prSet presAssocID="{A57E80D0-EE24-45CB-BA64-16BE74459EA4}" presName="parSh" presStyleCnt="0"/>
      <dgm:spPr/>
    </dgm:pt>
    <dgm:pt modelId="{A3258091-6E3A-4F45-9298-58DDCC7F4D5A}" type="pres">
      <dgm:prSet presAssocID="{A57E80D0-EE24-45CB-BA64-16BE74459EA4}" presName="lineNode" presStyleLbl="alignAccFollowNode1" presStyleIdx="0" presStyleCnt="21"/>
      <dgm:spPr/>
    </dgm:pt>
    <dgm:pt modelId="{BD548DFB-7033-46B2-A33B-83C6FDE98F01}" type="pres">
      <dgm:prSet presAssocID="{A57E80D0-EE24-45CB-BA64-16BE74459EA4}" presName="lineArrowNode" presStyleLbl="alignAccFollowNode1" presStyleIdx="1" presStyleCnt="21"/>
      <dgm:spPr/>
    </dgm:pt>
    <dgm:pt modelId="{ABC9E567-52C8-4BA7-9969-F2462C358C9D}" type="pres">
      <dgm:prSet presAssocID="{19FE15BC-FD63-4BB9-86F9-10E97CA02780}" presName="sibTransNodeCircle" presStyleLbl="alignNode1" presStyleIdx="0" presStyleCnt="7">
        <dgm:presLayoutVars>
          <dgm:chMax val="0"/>
          <dgm:bulletEnabled/>
        </dgm:presLayoutVars>
      </dgm:prSet>
      <dgm:spPr/>
    </dgm:pt>
    <dgm:pt modelId="{00DC1A22-8281-45B1-A9F5-9C7DAFDE0CF7}" type="pres">
      <dgm:prSet presAssocID="{19FE15BC-FD63-4BB9-86F9-10E97CA02780}" presName="spacerBetweenCircleAndCallout" presStyleCnt="0">
        <dgm:presLayoutVars/>
      </dgm:prSet>
      <dgm:spPr/>
    </dgm:pt>
    <dgm:pt modelId="{7431C64A-DF8D-4252-9851-ECF3BB30C2F3}" type="pres">
      <dgm:prSet presAssocID="{A57E80D0-EE24-45CB-BA64-16BE74459EA4}" presName="nodeText" presStyleLbl="alignAccFollowNode1" presStyleIdx="2" presStyleCnt="21">
        <dgm:presLayoutVars>
          <dgm:bulletEnabled val="1"/>
        </dgm:presLayoutVars>
      </dgm:prSet>
      <dgm:spPr/>
    </dgm:pt>
    <dgm:pt modelId="{336C6EF0-7A53-4B37-B971-CA1F981839AA}" type="pres">
      <dgm:prSet presAssocID="{19FE15BC-FD63-4BB9-86F9-10E97CA02780}" presName="sibTransComposite" presStyleCnt="0"/>
      <dgm:spPr/>
    </dgm:pt>
    <dgm:pt modelId="{E558CBF6-FF00-4CCF-8141-D8C46FD4396D}" type="pres">
      <dgm:prSet presAssocID="{129549C6-0BE8-4040-9DD1-93D7FA034D23}" presName="compositeNode" presStyleCnt="0"/>
      <dgm:spPr/>
    </dgm:pt>
    <dgm:pt modelId="{F70701B6-E585-45C9-9EC7-6D550107D414}" type="pres">
      <dgm:prSet presAssocID="{129549C6-0BE8-4040-9DD1-93D7FA034D2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72DBA87-EA4B-4D54-A245-835F709E7528}" type="pres">
      <dgm:prSet presAssocID="{129549C6-0BE8-4040-9DD1-93D7FA034D23}" presName="parSh" presStyleCnt="0"/>
      <dgm:spPr/>
    </dgm:pt>
    <dgm:pt modelId="{B39286F6-1A76-4626-97F6-74F2DE8FC41F}" type="pres">
      <dgm:prSet presAssocID="{129549C6-0BE8-4040-9DD1-93D7FA034D23}" presName="lineNode" presStyleLbl="alignAccFollowNode1" presStyleIdx="3" presStyleCnt="21"/>
      <dgm:spPr/>
    </dgm:pt>
    <dgm:pt modelId="{C4126501-6BC5-41DF-BD38-C8C9A543D6E1}" type="pres">
      <dgm:prSet presAssocID="{129549C6-0BE8-4040-9DD1-93D7FA034D23}" presName="lineArrowNode" presStyleLbl="alignAccFollowNode1" presStyleIdx="4" presStyleCnt="21"/>
      <dgm:spPr/>
    </dgm:pt>
    <dgm:pt modelId="{BB6227DF-C456-4484-89D6-2451C5AA03D1}" type="pres">
      <dgm:prSet presAssocID="{586FF44C-DA43-466E-A2E1-7FE3A04867A3}" presName="sibTransNodeCircle" presStyleLbl="alignNode1" presStyleIdx="1" presStyleCnt="7">
        <dgm:presLayoutVars>
          <dgm:chMax val="0"/>
          <dgm:bulletEnabled/>
        </dgm:presLayoutVars>
      </dgm:prSet>
      <dgm:spPr/>
    </dgm:pt>
    <dgm:pt modelId="{F06F6211-5CFA-43CC-A594-1F9A6482A044}" type="pres">
      <dgm:prSet presAssocID="{586FF44C-DA43-466E-A2E1-7FE3A04867A3}" presName="spacerBetweenCircleAndCallout" presStyleCnt="0">
        <dgm:presLayoutVars/>
      </dgm:prSet>
      <dgm:spPr/>
    </dgm:pt>
    <dgm:pt modelId="{67433EED-06FC-46CE-A76B-F6867B840362}" type="pres">
      <dgm:prSet presAssocID="{129549C6-0BE8-4040-9DD1-93D7FA034D23}" presName="nodeText" presStyleLbl="alignAccFollowNode1" presStyleIdx="5" presStyleCnt="21">
        <dgm:presLayoutVars>
          <dgm:bulletEnabled val="1"/>
        </dgm:presLayoutVars>
      </dgm:prSet>
      <dgm:spPr/>
    </dgm:pt>
    <dgm:pt modelId="{8F200D66-A2DE-4766-9730-F4DD4B900161}" type="pres">
      <dgm:prSet presAssocID="{586FF44C-DA43-466E-A2E1-7FE3A04867A3}" presName="sibTransComposite" presStyleCnt="0"/>
      <dgm:spPr/>
    </dgm:pt>
    <dgm:pt modelId="{5A299D4D-B407-494A-9FCC-E774C8C4A611}" type="pres">
      <dgm:prSet presAssocID="{BF274C44-C674-4F52-AE32-AA2D6E8569BE}" presName="compositeNode" presStyleCnt="0"/>
      <dgm:spPr/>
    </dgm:pt>
    <dgm:pt modelId="{F88AE534-506F-4D68-BBCE-431CA05CD2E5}" type="pres">
      <dgm:prSet presAssocID="{BF274C44-C674-4F52-AE32-AA2D6E8569B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5C7E2A2-7D94-4A95-83E6-CF7BDB907ED4}" type="pres">
      <dgm:prSet presAssocID="{BF274C44-C674-4F52-AE32-AA2D6E8569BE}" presName="parSh" presStyleCnt="0"/>
      <dgm:spPr/>
    </dgm:pt>
    <dgm:pt modelId="{4097F096-0651-4B4B-A6DC-823BDD255DD4}" type="pres">
      <dgm:prSet presAssocID="{BF274C44-C674-4F52-AE32-AA2D6E8569BE}" presName="lineNode" presStyleLbl="alignAccFollowNode1" presStyleIdx="6" presStyleCnt="21"/>
      <dgm:spPr/>
    </dgm:pt>
    <dgm:pt modelId="{A1D59CF2-0F4D-4D6C-AC56-45A3B62C624C}" type="pres">
      <dgm:prSet presAssocID="{BF274C44-C674-4F52-AE32-AA2D6E8569BE}" presName="lineArrowNode" presStyleLbl="alignAccFollowNode1" presStyleIdx="7" presStyleCnt="21"/>
      <dgm:spPr/>
    </dgm:pt>
    <dgm:pt modelId="{40370C92-8DAC-4905-996D-69D615C606E3}" type="pres">
      <dgm:prSet presAssocID="{8409E9A1-D757-47D1-8189-041964EE4A64}" presName="sibTransNodeCircle" presStyleLbl="alignNode1" presStyleIdx="2" presStyleCnt="7">
        <dgm:presLayoutVars>
          <dgm:chMax val="0"/>
          <dgm:bulletEnabled/>
        </dgm:presLayoutVars>
      </dgm:prSet>
      <dgm:spPr/>
    </dgm:pt>
    <dgm:pt modelId="{2A4ABEEC-C44F-40FF-AE7F-F40108D4F00F}" type="pres">
      <dgm:prSet presAssocID="{8409E9A1-D757-47D1-8189-041964EE4A64}" presName="spacerBetweenCircleAndCallout" presStyleCnt="0">
        <dgm:presLayoutVars/>
      </dgm:prSet>
      <dgm:spPr/>
    </dgm:pt>
    <dgm:pt modelId="{C2FD873E-08C1-45D5-807D-5A254D87C8DC}" type="pres">
      <dgm:prSet presAssocID="{BF274C44-C674-4F52-AE32-AA2D6E8569BE}" presName="nodeText" presStyleLbl="alignAccFollowNode1" presStyleIdx="8" presStyleCnt="21">
        <dgm:presLayoutVars>
          <dgm:bulletEnabled val="1"/>
        </dgm:presLayoutVars>
      </dgm:prSet>
      <dgm:spPr/>
    </dgm:pt>
    <dgm:pt modelId="{118EA196-2FAD-4312-89FA-AADB00FB35E7}" type="pres">
      <dgm:prSet presAssocID="{8409E9A1-D757-47D1-8189-041964EE4A64}" presName="sibTransComposite" presStyleCnt="0"/>
      <dgm:spPr/>
    </dgm:pt>
    <dgm:pt modelId="{3FC2F5C2-C941-458F-8C50-E010D0E4260E}" type="pres">
      <dgm:prSet presAssocID="{4DFA8FF7-FB9B-4C8C-8C88-80803778E38A}" presName="compositeNode" presStyleCnt="0"/>
      <dgm:spPr/>
    </dgm:pt>
    <dgm:pt modelId="{398F28D3-199C-4B60-BED5-59A130890FCC}" type="pres">
      <dgm:prSet presAssocID="{4DFA8FF7-FB9B-4C8C-8C88-80803778E38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B48577C-A6DD-49FD-9C8A-71EEC5116EE5}" type="pres">
      <dgm:prSet presAssocID="{4DFA8FF7-FB9B-4C8C-8C88-80803778E38A}" presName="parSh" presStyleCnt="0"/>
      <dgm:spPr/>
    </dgm:pt>
    <dgm:pt modelId="{D7D7BD55-C11A-40A1-85AF-357D44D215E0}" type="pres">
      <dgm:prSet presAssocID="{4DFA8FF7-FB9B-4C8C-8C88-80803778E38A}" presName="lineNode" presStyleLbl="alignAccFollowNode1" presStyleIdx="9" presStyleCnt="21"/>
      <dgm:spPr/>
    </dgm:pt>
    <dgm:pt modelId="{F67FF85E-3C29-4CD5-AA34-569EAAE1CE88}" type="pres">
      <dgm:prSet presAssocID="{4DFA8FF7-FB9B-4C8C-8C88-80803778E38A}" presName="lineArrowNode" presStyleLbl="alignAccFollowNode1" presStyleIdx="10" presStyleCnt="21"/>
      <dgm:spPr/>
    </dgm:pt>
    <dgm:pt modelId="{338348FC-4032-40F5-94C9-B3AB165A36D6}" type="pres">
      <dgm:prSet presAssocID="{434F4718-BBE9-4CB3-828E-8DC6F22BA071}" presName="sibTransNodeCircle" presStyleLbl="alignNode1" presStyleIdx="3" presStyleCnt="7">
        <dgm:presLayoutVars>
          <dgm:chMax val="0"/>
          <dgm:bulletEnabled/>
        </dgm:presLayoutVars>
      </dgm:prSet>
      <dgm:spPr/>
    </dgm:pt>
    <dgm:pt modelId="{5FA4EA69-3EA8-4FA2-BC39-4A3272EF7D89}" type="pres">
      <dgm:prSet presAssocID="{434F4718-BBE9-4CB3-828E-8DC6F22BA071}" presName="spacerBetweenCircleAndCallout" presStyleCnt="0">
        <dgm:presLayoutVars/>
      </dgm:prSet>
      <dgm:spPr/>
    </dgm:pt>
    <dgm:pt modelId="{2447F31D-9A1C-430F-900D-320A8B42F9F9}" type="pres">
      <dgm:prSet presAssocID="{4DFA8FF7-FB9B-4C8C-8C88-80803778E38A}" presName="nodeText" presStyleLbl="alignAccFollowNode1" presStyleIdx="11" presStyleCnt="21">
        <dgm:presLayoutVars>
          <dgm:bulletEnabled val="1"/>
        </dgm:presLayoutVars>
      </dgm:prSet>
      <dgm:spPr/>
    </dgm:pt>
    <dgm:pt modelId="{E3E86B38-D9F2-46EB-B2A1-4FA63DE3E894}" type="pres">
      <dgm:prSet presAssocID="{434F4718-BBE9-4CB3-828E-8DC6F22BA071}" presName="sibTransComposite" presStyleCnt="0"/>
      <dgm:spPr/>
    </dgm:pt>
    <dgm:pt modelId="{5BE924C6-70FF-451D-A9A6-E9F83ADC51E3}" type="pres">
      <dgm:prSet presAssocID="{6512472B-7EB5-4F8C-B328-637F6D3113D6}" presName="compositeNode" presStyleCnt="0"/>
      <dgm:spPr/>
    </dgm:pt>
    <dgm:pt modelId="{727415BD-478E-440A-AD87-D5FA7001AF18}" type="pres">
      <dgm:prSet presAssocID="{6512472B-7EB5-4F8C-B328-637F6D3113D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5D60D3-50FD-4701-86E7-35F04F3DF5AA}" type="pres">
      <dgm:prSet presAssocID="{6512472B-7EB5-4F8C-B328-637F6D3113D6}" presName="parSh" presStyleCnt="0"/>
      <dgm:spPr/>
    </dgm:pt>
    <dgm:pt modelId="{AA964257-59A1-4CDA-89FD-5ED8760C9155}" type="pres">
      <dgm:prSet presAssocID="{6512472B-7EB5-4F8C-B328-637F6D3113D6}" presName="lineNode" presStyleLbl="alignAccFollowNode1" presStyleIdx="12" presStyleCnt="21"/>
      <dgm:spPr/>
    </dgm:pt>
    <dgm:pt modelId="{67EB81B8-3962-4EA9-800B-408B91C946DB}" type="pres">
      <dgm:prSet presAssocID="{6512472B-7EB5-4F8C-B328-637F6D3113D6}" presName="lineArrowNode" presStyleLbl="alignAccFollowNode1" presStyleIdx="13" presStyleCnt="21"/>
      <dgm:spPr/>
    </dgm:pt>
    <dgm:pt modelId="{CD9A24E0-5D48-47D0-9CB3-D4D813705D89}" type="pres">
      <dgm:prSet presAssocID="{2A6CBD76-AC69-4109-B267-727DBACBED70}" presName="sibTransNodeCircle" presStyleLbl="alignNode1" presStyleIdx="4" presStyleCnt="7">
        <dgm:presLayoutVars>
          <dgm:chMax val="0"/>
          <dgm:bulletEnabled/>
        </dgm:presLayoutVars>
      </dgm:prSet>
      <dgm:spPr/>
    </dgm:pt>
    <dgm:pt modelId="{F4F17D33-42C9-4F81-A210-1855F34EFD87}" type="pres">
      <dgm:prSet presAssocID="{2A6CBD76-AC69-4109-B267-727DBACBED70}" presName="spacerBetweenCircleAndCallout" presStyleCnt="0">
        <dgm:presLayoutVars/>
      </dgm:prSet>
      <dgm:spPr/>
    </dgm:pt>
    <dgm:pt modelId="{2E65F81B-632F-4CA9-A0A0-2D53DC045423}" type="pres">
      <dgm:prSet presAssocID="{6512472B-7EB5-4F8C-B328-637F6D3113D6}" presName="nodeText" presStyleLbl="alignAccFollowNode1" presStyleIdx="14" presStyleCnt="21">
        <dgm:presLayoutVars>
          <dgm:bulletEnabled val="1"/>
        </dgm:presLayoutVars>
      </dgm:prSet>
      <dgm:spPr/>
    </dgm:pt>
    <dgm:pt modelId="{6B50CD69-772D-46CA-A335-340F4DB5F18E}" type="pres">
      <dgm:prSet presAssocID="{2A6CBD76-AC69-4109-B267-727DBACBED70}" presName="sibTransComposite" presStyleCnt="0"/>
      <dgm:spPr/>
    </dgm:pt>
    <dgm:pt modelId="{C2F6D937-43C4-4F7F-A81B-D90816039390}" type="pres">
      <dgm:prSet presAssocID="{B7B3EE89-F07A-4B7D-85B3-EA10EE8FF838}" presName="compositeNode" presStyleCnt="0"/>
      <dgm:spPr/>
    </dgm:pt>
    <dgm:pt modelId="{E810CEFD-C316-4C3D-882C-C3927522F431}" type="pres">
      <dgm:prSet presAssocID="{B7B3EE89-F07A-4B7D-85B3-EA10EE8FF83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7B7FA10-FC7D-4CC5-B68D-DCFA0F53D452}" type="pres">
      <dgm:prSet presAssocID="{B7B3EE89-F07A-4B7D-85B3-EA10EE8FF838}" presName="parSh" presStyleCnt="0"/>
      <dgm:spPr/>
    </dgm:pt>
    <dgm:pt modelId="{4BBBBD39-06D5-4828-B42B-5439AE793A61}" type="pres">
      <dgm:prSet presAssocID="{B7B3EE89-F07A-4B7D-85B3-EA10EE8FF838}" presName="lineNode" presStyleLbl="alignAccFollowNode1" presStyleIdx="15" presStyleCnt="21"/>
      <dgm:spPr/>
    </dgm:pt>
    <dgm:pt modelId="{8804D2F6-0496-4552-A6C3-87F3A505B887}" type="pres">
      <dgm:prSet presAssocID="{B7B3EE89-F07A-4B7D-85B3-EA10EE8FF838}" presName="lineArrowNode" presStyleLbl="alignAccFollowNode1" presStyleIdx="16" presStyleCnt="21"/>
      <dgm:spPr/>
    </dgm:pt>
    <dgm:pt modelId="{6BF0940C-76F3-4FD0-A6FD-6F2310A326CC}" type="pres">
      <dgm:prSet presAssocID="{25EF3435-CCB6-41E0-8926-80E5E6935D85}" presName="sibTransNodeCircle" presStyleLbl="alignNode1" presStyleIdx="5" presStyleCnt="7">
        <dgm:presLayoutVars>
          <dgm:chMax val="0"/>
          <dgm:bulletEnabled/>
        </dgm:presLayoutVars>
      </dgm:prSet>
      <dgm:spPr/>
    </dgm:pt>
    <dgm:pt modelId="{C6E9CD50-BD59-4FF1-A1A3-1985849CE2BA}" type="pres">
      <dgm:prSet presAssocID="{25EF3435-CCB6-41E0-8926-80E5E6935D85}" presName="spacerBetweenCircleAndCallout" presStyleCnt="0">
        <dgm:presLayoutVars/>
      </dgm:prSet>
      <dgm:spPr/>
    </dgm:pt>
    <dgm:pt modelId="{2C1C9230-B434-4788-8B9D-7F24F10F345A}" type="pres">
      <dgm:prSet presAssocID="{B7B3EE89-F07A-4B7D-85B3-EA10EE8FF838}" presName="nodeText" presStyleLbl="alignAccFollowNode1" presStyleIdx="17" presStyleCnt="21">
        <dgm:presLayoutVars>
          <dgm:bulletEnabled val="1"/>
        </dgm:presLayoutVars>
      </dgm:prSet>
      <dgm:spPr/>
    </dgm:pt>
    <dgm:pt modelId="{315A144D-BB82-4DDD-B519-9A2B90D8FC60}" type="pres">
      <dgm:prSet presAssocID="{25EF3435-CCB6-41E0-8926-80E5E6935D85}" presName="sibTransComposite" presStyleCnt="0"/>
      <dgm:spPr/>
    </dgm:pt>
    <dgm:pt modelId="{4389B739-7E82-4E73-9970-B5AEB6C2BDC5}" type="pres">
      <dgm:prSet presAssocID="{680D1B7E-7E3E-4A0B-AFB2-4AD964BC85DF}" presName="compositeNode" presStyleCnt="0"/>
      <dgm:spPr/>
    </dgm:pt>
    <dgm:pt modelId="{8CDEA56E-02FE-45C7-B97A-B06E1A6A9B55}" type="pres">
      <dgm:prSet presAssocID="{680D1B7E-7E3E-4A0B-AFB2-4AD964BC85D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25CDFF9-1298-4D83-9E48-DA677D07DE36}" type="pres">
      <dgm:prSet presAssocID="{680D1B7E-7E3E-4A0B-AFB2-4AD964BC85DF}" presName="parSh" presStyleCnt="0"/>
      <dgm:spPr/>
    </dgm:pt>
    <dgm:pt modelId="{8DC3D85F-BDB7-4815-9E61-281532BA03AC}" type="pres">
      <dgm:prSet presAssocID="{680D1B7E-7E3E-4A0B-AFB2-4AD964BC85DF}" presName="lineNode" presStyleLbl="alignAccFollowNode1" presStyleIdx="18" presStyleCnt="21"/>
      <dgm:spPr/>
    </dgm:pt>
    <dgm:pt modelId="{9D59A37D-7B2C-4D49-84B6-5326DB0542E1}" type="pres">
      <dgm:prSet presAssocID="{680D1B7E-7E3E-4A0B-AFB2-4AD964BC85DF}" presName="lineArrowNode" presStyleLbl="alignAccFollowNode1" presStyleIdx="19" presStyleCnt="21"/>
      <dgm:spPr/>
    </dgm:pt>
    <dgm:pt modelId="{1AC978F8-E60F-4EBF-8132-4C8B5F628942}" type="pres">
      <dgm:prSet presAssocID="{DB2B7FFD-17E0-4319-98A6-85F762A6C3D4}" presName="sibTransNodeCircle" presStyleLbl="alignNode1" presStyleIdx="6" presStyleCnt="7">
        <dgm:presLayoutVars>
          <dgm:chMax val="0"/>
          <dgm:bulletEnabled/>
        </dgm:presLayoutVars>
      </dgm:prSet>
      <dgm:spPr/>
    </dgm:pt>
    <dgm:pt modelId="{1E6140CF-D0C3-4698-95D1-F3DD2D48CCB3}" type="pres">
      <dgm:prSet presAssocID="{DB2B7FFD-17E0-4319-98A6-85F762A6C3D4}" presName="spacerBetweenCircleAndCallout" presStyleCnt="0">
        <dgm:presLayoutVars/>
      </dgm:prSet>
      <dgm:spPr/>
    </dgm:pt>
    <dgm:pt modelId="{30D9DFE3-F642-474E-A5FB-5ACF1461CD0C}" type="pres">
      <dgm:prSet presAssocID="{680D1B7E-7E3E-4A0B-AFB2-4AD964BC85DF}" presName="nodeText" presStyleLbl="alignAccFollowNode1" presStyleIdx="20" presStyleCnt="21">
        <dgm:presLayoutVars>
          <dgm:bulletEnabled val="1"/>
        </dgm:presLayoutVars>
      </dgm:prSet>
      <dgm:spPr/>
    </dgm:pt>
  </dgm:ptLst>
  <dgm:cxnLst>
    <dgm:cxn modelId="{00C88F07-C3F6-42FE-BFE6-C1F910D4C438}" srcId="{D6BF4865-0F96-4387-974F-0AA189A13D93}" destId="{680D1B7E-7E3E-4A0B-AFB2-4AD964BC85DF}" srcOrd="6" destOrd="0" parTransId="{D2945606-FB0A-4767-9F1A-404515308B6E}" sibTransId="{DB2B7FFD-17E0-4319-98A6-85F762A6C3D4}"/>
    <dgm:cxn modelId="{EA94070A-0434-4B75-A015-44E1519F4AA6}" type="presOf" srcId="{680D1B7E-7E3E-4A0B-AFB2-4AD964BC85DF}" destId="{30D9DFE3-F642-474E-A5FB-5ACF1461CD0C}" srcOrd="0" destOrd="0" presId="urn:microsoft.com/office/officeart/2016/7/layout/LinearArrowProcessNumbered"/>
    <dgm:cxn modelId="{2012AD1D-61D3-4E76-9A94-13227BF94781}" type="presOf" srcId="{BF274C44-C674-4F52-AE32-AA2D6E8569BE}" destId="{C2FD873E-08C1-45D5-807D-5A254D87C8DC}" srcOrd="0" destOrd="0" presId="urn:microsoft.com/office/officeart/2016/7/layout/LinearArrowProcessNumbered"/>
    <dgm:cxn modelId="{C8D49A1E-467C-409D-A1B1-6C292DF1CB90}" srcId="{D6BF4865-0F96-4387-974F-0AA189A13D93}" destId="{B7B3EE89-F07A-4B7D-85B3-EA10EE8FF838}" srcOrd="5" destOrd="0" parTransId="{9C135DEB-9351-429D-960E-D1D2ED4E0A6B}" sibTransId="{25EF3435-CCB6-41E0-8926-80E5E6935D85}"/>
    <dgm:cxn modelId="{5D4B3A20-B751-4391-AF1D-A3A12937418E}" srcId="{D6BF4865-0F96-4387-974F-0AA189A13D93}" destId="{4DFA8FF7-FB9B-4C8C-8C88-80803778E38A}" srcOrd="3" destOrd="0" parTransId="{86352E8F-9DE7-43D4-B6A4-3A3C0F13369E}" sibTransId="{434F4718-BBE9-4CB3-828E-8DC6F22BA071}"/>
    <dgm:cxn modelId="{AF11D228-E8D4-48A6-8186-CCA7D1DECFC6}" type="presOf" srcId="{4DFA8FF7-FB9B-4C8C-8C88-80803778E38A}" destId="{2447F31D-9A1C-430F-900D-320A8B42F9F9}" srcOrd="0" destOrd="0" presId="urn:microsoft.com/office/officeart/2016/7/layout/LinearArrowProcessNumbered"/>
    <dgm:cxn modelId="{874F7631-E28B-4AE6-BF1F-0B8E73A42D01}" type="presOf" srcId="{B7B3EE89-F07A-4B7D-85B3-EA10EE8FF838}" destId="{2C1C9230-B434-4788-8B9D-7F24F10F345A}" srcOrd="0" destOrd="0" presId="urn:microsoft.com/office/officeart/2016/7/layout/LinearArrowProcessNumbered"/>
    <dgm:cxn modelId="{F576B233-4F1B-4FFD-9257-88087AF01E08}" type="presOf" srcId="{6512472B-7EB5-4F8C-B328-637F6D3113D6}" destId="{2E65F81B-632F-4CA9-A0A0-2D53DC045423}" srcOrd="0" destOrd="0" presId="urn:microsoft.com/office/officeart/2016/7/layout/LinearArrowProcessNumbered"/>
    <dgm:cxn modelId="{2F6D7A3D-2D23-4BFA-BDA8-1076105AC51C}" type="presOf" srcId="{129549C6-0BE8-4040-9DD1-93D7FA034D23}" destId="{67433EED-06FC-46CE-A76B-F6867B840362}" srcOrd="0" destOrd="0" presId="urn:microsoft.com/office/officeart/2016/7/layout/LinearArrowProcessNumbered"/>
    <dgm:cxn modelId="{5A22305F-D25A-460A-BBF9-D1672732F4C3}" srcId="{D6BF4865-0F96-4387-974F-0AA189A13D93}" destId="{BF274C44-C674-4F52-AE32-AA2D6E8569BE}" srcOrd="2" destOrd="0" parTransId="{6F4EDCF0-398F-40C8-A1C8-2BFBDB46E596}" sibTransId="{8409E9A1-D757-47D1-8189-041964EE4A64}"/>
    <dgm:cxn modelId="{C3541069-51DB-4BE3-AC5A-724080B859AA}" type="presOf" srcId="{586FF44C-DA43-466E-A2E1-7FE3A04867A3}" destId="{BB6227DF-C456-4484-89D6-2451C5AA03D1}" srcOrd="0" destOrd="0" presId="urn:microsoft.com/office/officeart/2016/7/layout/LinearArrowProcessNumbered"/>
    <dgm:cxn modelId="{5CA8E349-803E-4649-B70C-1CF47C1056BD}" type="presOf" srcId="{25EF3435-CCB6-41E0-8926-80E5E6935D85}" destId="{6BF0940C-76F3-4FD0-A6FD-6F2310A326CC}" srcOrd="0" destOrd="0" presId="urn:microsoft.com/office/officeart/2016/7/layout/LinearArrowProcessNumbered"/>
    <dgm:cxn modelId="{4A0ED876-DABE-46BC-B2BD-9C6B93422530}" type="presOf" srcId="{2A6CBD76-AC69-4109-B267-727DBACBED70}" destId="{CD9A24E0-5D48-47D0-9CB3-D4D813705D89}" srcOrd="0" destOrd="0" presId="urn:microsoft.com/office/officeart/2016/7/layout/LinearArrowProcessNumbered"/>
    <dgm:cxn modelId="{380D0A81-0062-4E9E-A1BB-A3C1FCCB8CEA}" type="presOf" srcId="{D6BF4865-0F96-4387-974F-0AA189A13D93}" destId="{976ECF16-374C-4245-97F3-43222F86D432}" srcOrd="0" destOrd="0" presId="urn:microsoft.com/office/officeart/2016/7/layout/LinearArrowProcessNumbered"/>
    <dgm:cxn modelId="{82D6D7A5-75AA-417D-80F4-E2B4D89855D7}" type="presOf" srcId="{A57E80D0-EE24-45CB-BA64-16BE74459EA4}" destId="{7431C64A-DF8D-4252-9851-ECF3BB30C2F3}" srcOrd="0" destOrd="0" presId="urn:microsoft.com/office/officeart/2016/7/layout/LinearArrowProcessNumbered"/>
    <dgm:cxn modelId="{0B8213BF-7F90-4CF6-8A75-B520FD0492C7}" type="presOf" srcId="{DB2B7FFD-17E0-4319-98A6-85F762A6C3D4}" destId="{1AC978F8-E60F-4EBF-8132-4C8B5F628942}" srcOrd="0" destOrd="0" presId="urn:microsoft.com/office/officeart/2016/7/layout/LinearArrowProcessNumbered"/>
    <dgm:cxn modelId="{94FBF0C5-FC38-4D9B-9E2F-1CDCDEF8D2CA}" type="presOf" srcId="{19FE15BC-FD63-4BB9-86F9-10E97CA02780}" destId="{ABC9E567-52C8-4BA7-9969-F2462C358C9D}" srcOrd="0" destOrd="0" presId="urn:microsoft.com/office/officeart/2016/7/layout/LinearArrowProcessNumbered"/>
    <dgm:cxn modelId="{3FDB81C7-5C57-40A8-B32E-334E29038053}" srcId="{D6BF4865-0F96-4387-974F-0AA189A13D93}" destId="{6512472B-7EB5-4F8C-B328-637F6D3113D6}" srcOrd="4" destOrd="0" parTransId="{9576FFB9-5267-4086-9DBE-29E5CC89CD30}" sibTransId="{2A6CBD76-AC69-4109-B267-727DBACBED70}"/>
    <dgm:cxn modelId="{C2E2CED8-9577-41F3-AE9A-4E54F12E77C8}" srcId="{D6BF4865-0F96-4387-974F-0AA189A13D93}" destId="{129549C6-0BE8-4040-9DD1-93D7FA034D23}" srcOrd="1" destOrd="0" parTransId="{23AD4603-80A1-4779-AB49-A6D1CB7CA5D5}" sibTransId="{586FF44C-DA43-466E-A2E1-7FE3A04867A3}"/>
    <dgm:cxn modelId="{58ED86DA-1FFC-4E42-914D-7606A29BAA35}" srcId="{D6BF4865-0F96-4387-974F-0AA189A13D93}" destId="{A57E80D0-EE24-45CB-BA64-16BE74459EA4}" srcOrd="0" destOrd="0" parTransId="{A2E8AA44-BDF7-4849-B9FC-A22BC6BED39D}" sibTransId="{19FE15BC-FD63-4BB9-86F9-10E97CA02780}"/>
    <dgm:cxn modelId="{0CB4CEE4-4827-4410-840D-83CF75338EE9}" type="presOf" srcId="{434F4718-BBE9-4CB3-828E-8DC6F22BA071}" destId="{338348FC-4032-40F5-94C9-B3AB165A36D6}" srcOrd="0" destOrd="0" presId="urn:microsoft.com/office/officeart/2016/7/layout/LinearArrowProcessNumbered"/>
    <dgm:cxn modelId="{B34400EE-A845-4C42-B838-8B11DB1E87D7}" type="presOf" srcId="{8409E9A1-D757-47D1-8189-041964EE4A64}" destId="{40370C92-8DAC-4905-996D-69D615C606E3}" srcOrd="0" destOrd="0" presId="urn:microsoft.com/office/officeart/2016/7/layout/LinearArrowProcessNumbered"/>
    <dgm:cxn modelId="{6271CFEF-1619-4E23-846A-47792A9999E3}" type="presParOf" srcId="{976ECF16-374C-4245-97F3-43222F86D432}" destId="{4EB07159-6BEF-44D3-8E8D-473DF915E7B4}" srcOrd="0" destOrd="0" presId="urn:microsoft.com/office/officeart/2016/7/layout/LinearArrowProcessNumbered"/>
    <dgm:cxn modelId="{A9353F74-0854-4121-8D82-ECA41AE37B33}" type="presParOf" srcId="{4EB07159-6BEF-44D3-8E8D-473DF915E7B4}" destId="{836B5098-458C-43D9-93EA-BF9FF94E1EC8}" srcOrd="0" destOrd="0" presId="urn:microsoft.com/office/officeart/2016/7/layout/LinearArrowProcessNumbered"/>
    <dgm:cxn modelId="{64D8B013-887E-437B-A246-D9289D4261D9}" type="presParOf" srcId="{4EB07159-6BEF-44D3-8E8D-473DF915E7B4}" destId="{E2CE9300-4906-4E0D-9312-B56980058E68}" srcOrd="1" destOrd="0" presId="urn:microsoft.com/office/officeart/2016/7/layout/LinearArrowProcessNumbered"/>
    <dgm:cxn modelId="{47296653-B305-4DC3-89A7-26C6E04EE9AA}" type="presParOf" srcId="{E2CE9300-4906-4E0D-9312-B56980058E68}" destId="{A3258091-6E3A-4F45-9298-58DDCC7F4D5A}" srcOrd="0" destOrd="0" presId="urn:microsoft.com/office/officeart/2016/7/layout/LinearArrowProcessNumbered"/>
    <dgm:cxn modelId="{59E241CA-EDEC-43ED-B804-F37CB2548373}" type="presParOf" srcId="{E2CE9300-4906-4E0D-9312-B56980058E68}" destId="{BD548DFB-7033-46B2-A33B-83C6FDE98F01}" srcOrd="1" destOrd="0" presId="urn:microsoft.com/office/officeart/2016/7/layout/LinearArrowProcessNumbered"/>
    <dgm:cxn modelId="{6BD6C17B-F989-4865-AEC6-1A9D1DC914A2}" type="presParOf" srcId="{E2CE9300-4906-4E0D-9312-B56980058E68}" destId="{ABC9E567-52C8-4BA7-9969-F2462C358C9D}" srcOrd="2" destOrd="0" presId="urn:microsoft.com/office/officeart/2016/7/layout/LinearArrowProcessNumbered"/>
    <dgm:cxn modelId="{991A5458-F899-46E8-8960-37A3AF3E31A0}" type="presParOf" srcId="{E2CE9300-4906-4E0D-9312-B56980058E68}" destId="{00DC1A22-8281-45B1-A9F5-9C7DAFDE0CF7}" srcOrd="3" destOrd="0" presId="urn:microsoft.com/office/officeart/2016/7/layout/LinearArrowProcessNumbered"/>
    <dgm:cxn modelId="{2D1C8E25-C83B-4749-B04F-3A584332038D}" type="presParOf" srcId="{4EB07159-6BEF-44D3-8E8D-473DF915E7B4}" destId="{7431C64A-DF8D-4252-9851-ECF3BB30C2F3}" srcOrd="2" destOrd="0" presId="urn:microsoft.com/office/officeart/2016/7/layout/LinearArrowProcessNumbered"/>
    <dgm:cxn modelId="{AC45C616-1C07-454B-8B08-C27769E03840}" type="presParOf" srcId="{976ECF16-374C-4245-97F3-43222F86D432}" destId="{336C6EF0-7A53-4B37-B971-CA1F981839AA}" srcOrd="1" destOrd="0" presId="urn:microsoft.com/office/officeart/2016/7/layout/LinearArrowProcessNumbered"/>
    <dgm:cxn modelId="{135BA704-1058-4411-94D2-FBF4A5F8112B}" type="presParOf" srcId="{976ECF16-374C-4245-97F3-43222F86D432}" destId="{E558CBF6-FF00-4CCF-8141-D8C46FD4396D}" srcOrd="2" destOrd="0" presId="urn:microsoft.com/office/officeart/2016/7/layout/LinearArrowProcessNumbered"/>
    <dgm:cxn modelId="{FBF32488-3FC0-4AC7-B96C-904F6F9C3D3B}" type="presParOf" srcId="{E558CBF6-FF00-4CCF-8141-D8C46FD4396D}" destId="{F70701B6-E585-45C9-9EC7-6D550107D414}" srcOrd="0" destOrd="0" presId="urn:microsoft.com/office/officeart/2016/7/layout/LinearArrowProcessNumbered"/>
    <dgm:cxn modelId="{A5C0A0C9-5CB0-4E63-A748-6121E94F432F}" type="presParOf" srcId="{E558CBF6-FF00-4CCF-8141-D8C46FD4396D}" destId="{972DBA87-EA4B-4D54-A245-835F709E7528}" srcOrd="1" destOrd="0" presId="urn:microsoft.com/office/officeart/2016/7/layout/LinearArrowProcessNumbered"/>
    <dgm:cxn modelId="{72936AD8-1264-4380-9D40-28242DBBBDD0}" type="presParOf" srcId="{972DBA87-EA4B-4D54-A245-835F709E7528}" destId="{B39286F6-1A76-4626-97F6-74F2DE8FC41F}" srcOrd="0" destOrd="0" presId="urn:microsoft.com/office/officeart/2016/7/layout/LinearArrowProcessNumbered"/>
    <dgm:cxn modelId="{E55A0F07-ED73-4E36-A78C-A137925014FA}" type="presParOf" srcId="{972DBA87-EA4B-4D54-A245-835F709E7528}" destId="{C4126501-6BC5-41DF-BD38-C8C9A543D6E1}" srcOrd="1" destOrd="0" presId="urn:microsoft.com/office/officeart/2016/7/layout/LinearArrowProcessNumbered"/>
    <dgm:cxn modelId="{E60B3E07-0568-4D30-9BA9-6E5A750250B0}" type="presParOf" srcId="{972DBA87-EA4B-4D54-A245-835F709E7528}" destId="{BB6227DF-C456-4484-89D6-2451C5AA03D1}" srcOrd="2" destOrd="0" presId="urn:microsoft.com/office/officeart/2016/7/layout/LinearArrowProcessNumbered"/>
    <dgm:cxn modelId="{77C71C37-88B2-401A-BCC0-4782FCB662B4}" type="presParOf" srcId="{972DBA87-EA4B-4D54-A245-835F709E7528}" destId="{F06F6211-5CFA-43CC-A594-1F9A6482A044}" srcOrd="3" destOrd="0" presId="urn:microsoft.com/office/officeart/2016/7/layout/LinearArrowProcessNumbered"/>
    <dgm:cxn modelId="{EE229583-D251-4E4F-9A50-F392E6CB9BEC}" type="presParOf" srcId="{E558CBF6-FF00-4CCF-8141-D8C46FD4396D}" destId="{67433EED-06FC-46CE-A76B-F6867B840362}" srcOrd="2" destOrd="0" presId="urn:microsoft.com/office/officeart/2016/7/layout/LinearArrowProcessNumbered"/>
    <dgm:cxn modelId="{778E8C15-CEA7-4813-96AB-2C33AC09B0A5}" type="presParOf" srcId="{976ECF16-374C-4245-97F3-43222F86D432}" destId="{8F200D66-A2DE-4766-9730-F4DD4B900161}" srcOrd="3" destOrd="0" presId="urn:microsoft.com/office/officeart/2016/7/layout/LinearArrowProcessNumbered"/>
    <dgm:cxn modelId="{FBA83C40-55B8-47F1-BC05-2AC7E58811DB}" type="presParOf" srcId="{976ECF16-374C-4245-97F3-43222F86D432}" destId="{5A299D4D-B407-494A-9FCC-E774C8C4A611}" srcOrd="4" destOrd="0" presId="urn:microsoft.com/office/officeart/2016/7/layout/LinearArrowProcessNumbered"/>
    <dgm:cxn modelId="{327AB69F-0B86-4B70-86E5-F561F01DD3F6}" type="presParOf" srcId="{5A299D4D-B407-494A-9FCC-E774C8C4A611}" destId="{F88AE534-506F-4D68-BBCE-431CA05CD2E5}" srcOrd="0" destOrd="0" presId="urn:microsoft.com/office/officeart/2016/7/layout/LinearArrowProcessNumbered"/>
    <dgm:cxn modelId="{E0FA6AA1-EEA1-473E-B889-03E50BE81932}" type="presParOf" srcId="{5A299D4D-B407-494A-9FCC-E774C8C4A611}" destId="{45C7E2A2-7D94-4A95-83E6-CF7BDB907ED4}" srcOrd="1" destOrd="0" presId="urn:microsoft.com/office/officeart/2016/7/layout/LinearArrowProcessNumbered"/>
    <dgm:cxn modelId="{C46B4A69-F71C-413B-B547-CF8714993B8E}" type="presParOf" srcId="{45C7E2A2-7D94-4A95-83E6-CF7BDB907ED4}" destId="{4097F096-0651-4B4B-A6DC-823BDD255DD4}" srcOrd="0" destOrd="0" presId="urn:microsoft.com/office/officeart/2016/7/layout/LinearArrowProcessNumbered"/>
    <dgm:cxn modelId="{8C122477-79EF-4968-A14E-7C42AFAE2F7F}" type="presParOf" srcId="{45C7E2A2-7D94-4A95-83E6-CF7BDB907ED4}" destId="{A1D59CF2-0F4D-4D6C-AC56-45A3B62C624C}" srcOrd="1" destOrd="0" presId="urn:microsoft.com/office/officeart/2016/7/layout/LinearArrowProcessNumbered"/>
    <dgm:cxn modelId="{60EEB76C-9C76-47E1-9D2A-0EAAEC03ECCD}" type="presParOf" srcId="{45C7E2A2-7D94-4A95-83E6-CF7BDB907ED4}" destId="{40370C92-8DAC-4905-996D-69D615C606E3}" srcOrd="2" destOrd="0" presId="urn:microsoft.com/office/officeart/2016/7/layout/LinearArrowProcessNumbered"/>
    <dgm:cxn modelId="{004B473B-D8DE-4F0B-B4DD-3C9D06B4661F}" type="presParOf" srcId="{45C7E2A2-7D94-4A95-83E6-CF7BDB907ED4}" destId="{2A4ABEEC-C44F-40FF-AE7F-F40108D4F00F}" srcOrd="3" destOrd="0" presId="urn:microsoft.com/office/officeart/2016/7/layout/LinearArrowProcessNumbered"/>
    <dgm:cxn modelId="{B7BB6BFD-1350-41EE-8EA3-B844E5B4757D}" type="presParOf" srcId="{5A299D4D-B407-494A-9FCC-E774C8C4A611}" destId="{C2FD873E-08C1-45D5-807D-5A254D87C8DC}" srcOrd="2" destOrd="0" presId="urn:microsoft.com/office/officeart/2016/7/layout/LinearArrowProcessNumbered"/>
    <dgm:cxn modelId="{A44BD7FE-DB3D-466B-A2DE-8A760719E07A}" type="presParOf" srcId="{976ECF16-374C-4245-97F3-43222F86D432}" destId="{118EA196-2FAD-4312-89FA-AADB00FB35E7}" srcOrd="5" destOrd="0" presId="urn:microsoft.com/office/officeart/2016/7/layout/LinearArrowProcessNumbered"/>
    <dgm:cxn modelId="{626A8353-A29D-47DC-B363-091620C0B1CE}" type="presParOf" srcId="{976ECF16-374C-4245-97F3-43222F86D432}" destId="{3FC2F5C2-C941-458F-8C50-E010D0E4260E}" srcOrd="6" destOrd="0" presId="urn:microsoft.com/office/officeart/2016/7/layout/LinearArrowProcessNumbered"/>
    <dgm:cxn modelId="{3CCF7C2F-35F1-415E-8656-7449162073D5}" type="presParOf" srcId="{3FC2F5C2-C941-458F-8C50-E010D0E4260E}" destId="{398F28D3-199C-4B60-BED5-59A130890FCC}" srcOrd="0" destOrd="0" presId="urn:microsoft.com/office/officeart/2016/7/layout/LinearArrowProcessNumbered"/>
    <dgm:cxn modelId="{FC9D0DA0-6889-44DC-AB06-7A16C3076CC9}" type="presParOf" srcId="{3FC2F5C2-C941-458F-8C50-E010D0E4260E}" destId="{5B48577C-A6DD-49FD-9C8A-71EEC5116EE5}" srcOrd="1" destOrd="0" presId="urn:microsoft.com/office/officeart/2016/7/layout/LinearArrowProcessNumbered"/>
    <dgm:cxn modelId="{A47982A2-BD8A-4E0F-B318-C599B8136CCE}" type="presParOf" srcId="{5B48577C-A6DD-49FD-9C8A-71EEC5116EE5}" destId="{D7D7BD55-C11A-40A1-85AF-357D44D215E0}" srcOrd="0" destOrd="0" presId="urn:microsoft.com/office/officeart/2016/7/layout/LinearArrowProcessNumbered"/>
    <dgm:cxn modelId="{A4A762CE-8AF5-4B35-89FB-031C4CA92A1D}" type="presParOf" srcId="{5B48577C-A6DD-49FD-9C8A-71EEC5116EE5}" destId="{F67FF85E-3C29-4CD5-AA34-569EAAE1CE88}" srcOrd="1" destOrd="0" presId="urn:microsoft.com/office/officeart/2016/7/layout/LinearArrowProcessNumbered"/>
    <dgm:cxn modelId="{9F2E7609-09F3-46ED-8B0A-A7624D6C6093}" type="presParOf" srcId="{5B48577C-A6DD-49FD-9C8A-71EEC5116EE5}" destId="{338348FC-4032-40F5-94C9-B3AB165A36D6}" srcOrd="2" destOrd="0" presId="urn:microsoft.com/office/officeart/2016/7/layout/LinearArrowProcessNumbered"/>
    <dgm:cxn modelId="{4F6E128A-C974-4759-9B39-678302AF61FE}" type="presParOf" srcId="{5B48577C-A6DD-49FD-9C8A-71EEC5116EE5}" destId="{5FA4EA69-3EA8-4FA2-BC39-4A3272EF7D89}" srcOrd="3" destOrd="0" presId="urn:microsoft.com/office/officeart/2016/7/layout/LinearArrowProcessNumbered"/>
    <dgm:cxn modelId="{C9476F96-40EC-441C-93D0-E415EFE7C106}" type="presParOf" srcId="{3FC2F5C2-C941-458F-8C50-E010D0E4260E}" destId="{2447F31D-9A1C-430F-900D-320A8B42F9F9}" srcOrd="2" destOrd="0" presId="urn:microsoft.com/office/officeart/2016/7/layout/LinearArrowProcessNumbered"/>
    <dgm:cxn modelId="{55B6E070-1C90-43E6-95B7-E3382DD2EAC9}" type="presParOf" srcId="{976ECF16-374C-4245-97F3-43222F86D432}" destId="{E3E86B38-D9F2-46EB-B2A1-4FA63DE3E894}" srcOrd="7" destOrd="0" presId="urn:microsoft.com/office/officeart/2016/7/layout/LinearArrowProcessNumbered"/>
    <dgm:cxn modelId="{E122B81A-146D-4765-BC18-C71D00619D73}" type="presParOf" srcId="{976ECF16-374C-4245-97F3-43222F86D432}" destId="{5BE924C6-70FF-451D-A9A6-E9F83ADC51E3}" srcOrd="8" destOrd="0" presId="urn:microsoft.com/office/officeart/2016/7/layout/LinearArrowProcessNumbered"/>
    <dgm:cxn modelId="{62A13F28-07CE-48BC-A82C-35CA0A5E3FC4}" type="presParOf" srcId="{5BE924C6-70FF-451D-A9A6-E9F83ADC51E3}" destId="{727415BD-478E-440A-AD87-D5FA7001AF18}" srcOrd="0" destOrd="0" presId="urn:microsoft.com/office/officeart/2016/7/layout/LinearArrowProcessNumbered"/>
    <dgm:cxn modelId="{82E07B0E-439D-4427-98EF-688C22F21DB1}" type="presParOf" srcId="{5BE924C6-70FF-451D-A9A6-E9F83ADC51E3}" destId="{8D5D60D3-50FD-4701-86E7-35F04F3DF5AA}" srcOrd="1" destOrd="0" presId="urn:microsoft.com/office/officeart/2016/7/layout/LinearArrowProcessNumbered"/>
    <dgm:cxn modelId="{76C28FD7-8949-4BD1-A901-396F435A991C}" type="presParOf" srcId="{8D5D60D3-50FD-4701-86E7-35F04F3DF5AA}" destId="{AA964257-59A1-4CDA-89FD-5ED8760C9155}" srcOrd="0" destOrd="0" presId="urn:microsoft.com/office/officeart/2016/7/layout/LinearArrowProcessNumbered"/>
    <dgm:cxn modelId="{84339C91-3A78-4D65-90F1-009768618D21}" type="presParOf" srcId="{8D5D60D3-50FD-4701-86E7-35F04F3DF5AA}" destId="{67EB81B8-3962-4EA9-800B-408B91C946DB}" srcOrd="1" destOrd="0" presId="urn:microsoft.com/office/officeart/2016/7/layout/LinearArrowProcessNumbered"/>
    <dgm:cxn modelId="{01FC5A0E-CE7A-4CAA-85F3-4A06F4227E97}" type="presParOf" srcId="{8D5D60D3-50FD-4701-86E7-35F04F3DF5AA}" destId="{CD9A24E0-5D48-47D0-9CB3-D4D813705D89}" srcOrd="2" destOrd="0" presId="urn:microsoft.com/office/officeart/2016/7/layout/LinearArrowProcessNumbered"/>
    <dgm:cxn modelId="{14341A26-EDE7-446F-BC5F-2A31C07AFD82}" type="presParOf" srcId="{8D5D60D3-50FD-4701-86E7-35F04F3DF5AA}" destId="{F4F17D33-42C9-4F81-A210-1855F34EFD87}" srcOrd="3" destOrd="0" presId="urn:microsoft.com/office/officeart/2016/7/layout/LinearArrowProcessNumbered"/>
    <dgm:cxn modelId="{963D6340-9315-46A3-BF76-AC10A049CE2E}" type="presParOf" srcId="{5BE924C6-70FF-451D-A9A6-E9F83ADC51E3}" destId="{2E65F81B-632F-4CA9-A0A0-2D53DC045423}" srcOrd="2" destOrd="0" presId="urn:microsoft.com/office/officeart/2016/7/layout/LinearArrowProcessNumbered"/>
    <dgm:cxn modelId="{473166DE-7BF8-4EBB-9FAE-A04A3A155C94}" type="presParOf" srcId="{976ECF16-374C-4245-97F3-43222F86D432}" destId="{6B50CD69-772D-46CA-A335-340F4DB5F18E}" srcOrd="9" destOrd="0" presId="urn:microsoft.com/office/officeart/2016/7/layout/LinearArrowProcessNumbered"/>
    <dgm:cxn modelId="{890E0818-BCAC-452A-9810-8A28C7A2C30B}" type="presParOf" srcId="{976ECF16-374C-4245-97F3-43222F86D432}" destId="{C2F6D937-43C4-4F7F-A81B-D90816039390}" srcOrd="10" destOrd="0" presId="urn:microsoft.com/office/officeart/2016/7/layout/LinearArrowProcessNumbered"/>
    <dgm:cxn modelId="{3948AF96-6137-444E-AAF6-EB5FDEE25F03}" type="presParOf" srcId="{C2F6D937-43C4-4F7F-A81B-D90816039390}" destId="{E810CEFD-C316-4C3D-882C-C3927522F431}" srcOrd="0" destOrd="0" presId="urn:microsoft.com/office/officeart/2016/7/layout/LinearArrowProcessNumbered"/>
    <dgm:cxn modelId="{1926627A-6599-47AA-8F97-3C39E85020D6}" type="presParOf" srcId="{C2F6D937-43C4-4F7F-A81B-D90816039390}" destId="{17B7FA10-FC7D-4CC5-B68D-DCFA0F53D452}" srcOrd="1" destOrd="0" presId="urn:microsoft.com/office/officeart/2016/7/layout/LinearArrowProcessNumbered"/>
    <dgm:cxn modelId="{28A1C724-E825-41EA-84F1-55E1B195380B}" type="presParOf" srcId="{17B7FA10-FC7D-4CC5-B68D-DCFA0F53D452}" destId="{4BBBBD39-06D5-4828-B42B-5439AE793A61}" srcOrd="0" destOrd="0" presId="urn:microsoft.com/office/officeart/2016/7/layout/LinearArrowProcessNumbered"/>
    <dgm:cxn modelId="{68838B41-910F-4511-981E-0A4D41D3CBCC}" type="presParOf" srcId="{17B7FA10-FC7D-4CC5-B68D-DCFA0F53D452}" destId="{8804D2F6-0496-4552-A6C3-87F3A505B887}" srcOrd="1" destOrd="0" presId="urn:microsoft.com/office/officeart/2016/7/layout/LinearArrowProcessNumbered"/>
    <dgm:cxn modelId="{F0570094-7489-4C22-B9CD-EBB79DC34DE1}" type="presParOf" srcId="{17B7FA10-FC7D-4CC5-B68D-DCFA0F53D452}" destId="{6BF0940C-76F3-4FD0-A6FD-6F2310A326CC}" srcOrd="2" destOrd="0" presId="urn:microsoft.com/office/officeart/2016/7/layout/LinearArrowProcessNumbered"/>
    <dgm:cxn modelId="{3C756662-CA76-4C94-8C12-E996D67BCF71}" type="presParOf" srcId="{17B7FA10-FC7D-4CC5-B68D-DCFA0F53D452}" destId="{C6E9CD50-BD59-4FF1-A1A3-1985849CE2BA}" srcOrd="3" destOrd="0" presId="urn:microsoft.com/office/officeart/2016/7/layout/LinearArrowProcessNumbered"/>
    <dgm:cxn modelId="{CC85D23F-8880-4D32-9651-7B2C3FF05453}" type="presParOf" srcId="{C2F6D937-43C4-4F7F-A81B-D90816039390}" destId="{2C1C9230-B434-4788-8B9D-7F24F10F345A}" srcOrd="2" destOrd="0" presId="urn:microsoft.com/office/officeart/2016/7/layout/LinearArrowProcessNumbered"/>
    <dgm:cxn modelId="{80680DD4-2B64-4E2D-92E7-662A73B2FF9F}" type="presParOf" srcId="{976ECF16-374C-4245-97F3-43222F86D432}" destId="{315A144D-BB82-4DDD-B519-9A2B90D8FC60}" srcOrd="11" destOrd="0" presId="urn:microsoft.com/office/officeart/2016/7/layout/LinearArrowProcessNumbered"/>
    <dgm:cxn modelId="{50045BE7-1F82-4886-9681-920A44496638}" type="presParOf" srcId="{976ECF16-374C-4245-97F3-43222F86D432}" destId="{4389B739-7E82-4E73-9970-B5AEB6C2BDC5}" srcOrd="12" destOrd="0" presId="urn:microsoft.com/office/officeart/2016/7/layout/LinearArrowProcessNumbered"/>
    <dgm:cxn modelId="{D20870AC-3CFF-4008-A329-EF64CA843680}" type="presParOf" srcId="{4389B739-7E82-4E73-9970-B5AEB6C2BDC5}" destId="{8CDEA56E-02FE-45C7-B97A-B06E1A6A9B55}" srcOrd="0" destOrd="0" presId="urn:microsoft.com/office/officeart/2016/7/layout/LinearArrowProcessNumbered"/>
    <dgm:cxn modelId="{8BEFBEFB-0FE6-490F-B269-41EDCC721F86}" type="presParOf" srcId="{4389B739-7E82-4E73-9970-B5AEB6C2BDC5}" destId="{625CDFF9-1298-4D83-9E48-DA677D07DE36}" srcOrd="1" destOrd="0" presId="urn:microsoft.com/office/officeart/2016/7/layout/LinearArrowProcessNumbered"/>
    <dgm:cxn modelId="{161C8393-7CA5-4C7F-BC2C-76BD5D9D9712}" type="presParOf" srcId="{625CDFF9-1298-4D83-9E48-DA677D07DE36}" destId="{8DC3D85F-BDB7-4815-9E61-281532BA03AC}" srcOrd="0" destOrd="0" presId="urn:microsoft.com/office/officeart/2016/7/layout/LinearArrowProcessNumbered"/>
    <dgm:cxn modelId="{3EA398BF-5C86-40FA-A151-EB1138754440}" type="presParOf" srcId="{625CDFF9-1298-4D83-9E48-DA677D07DE36}" destId="{9D59A37D-7B2C-4D49-84B6-5326DB0542E1}" srcOrd="1" destOrd="0" presId="urn:microsoft.com/office/officeart/2016/7/layout/LinearArrowProcessNumbered"/>
    <dgm:cxn modelId="{4DFDFB32-BA7F-4092-864A-F763F590E966}" type="presParOf" srcId="{625CDFF9-1298-4D83-9E48-DA677D07DE36}" destId="{1AC978F8-E60F-4EBF-8132-4C8B5F628942}" srcOrd="2" destOrd="0" presId="urn:microsoft.com/office/officeart/2016/7/layout/LinearArrowProcessNumbered"/>
    <dgm:cxn modelId="{4746E094-B7D7-4C32-A71D-65547DDBFB74}" type="presParOf" srcId="{625CDFF9-1298-4D83-9E48-DA677D07DE36}" destId="{1E6140CF-D0C3-4698-95D1-F3DD2D48CCB3}" srcOrd="3" destOrd="0" presId="urn:microsoft.com/office/officeart/2016/7/layout/LinearArrowProcessNumbered"/>
    <dgm:cxn modelId="{7A63C984-90E8-4A41-825A-BE1E0A8D8FB7}" type="presParOf" srcId="{4389B739-7E82-4E73-9970-B5AEB6C2BDC5}" destId="{30D9DFE3-F642-474E-A5FB-5ACF1461CD0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5A52B-C32A-4C57-9FA8-1F2E90532279}">
      <dsp:nvSpPr>
        <dsp:cNvPr id="0" name=""/>
        <dsp:cNvSpPr/>
      </dsp:nvSpPr>
      <dsp:spPr>
        <a:xfrm>
          <a:off x="1289" y="1504575"/>
          <a:ext cx="1508140" cy="150814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Introduction</a:t>
          </a:r>
        </a:p>
      </dsp:txBody>
      <dsp:txXfrm>
        <a:off x="222151" y="1725437"/>
        <a:ext cx="1066416" cy="1066416"/>
      </dsp:txXfrm>
    </dsp:sp>
    <dsp:sp modelId="{D13A3CD5-9A50-4DFB-AB34-2F01812C0270}">
      <dsp:nvSpPr>
        <dsp:cNvPr id="0" name=""/>
        <dsp:cNvSpPr/>
      </dsp:nvSpPr>
      <dsp:spPr>
        <a:xfrm>
          <a:off x="1509429" y="1504575"/>
          <a:ext cx="1508140" cy="1508140"/>
        </a:xfrm>
        <a:prstGeom prst="ellipse">
          <a:avLst/>
        </a:prstGeom>
        <a:solidFill>
          <a:schemeClr val="accent2">
            <a:hueOff val="-1266349"/>
            <a:satOff val="2804"/>
            <a:lumOff val="385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Goals</a:t>
          </a:r>
        </a:p>
      </dsp:txBody>
      <dsp:txXfrm>
        <a:off x="1730291" y="1725437"/>
        <a:ext cx="1066416" cy="1066416"/>
      </dsp:txXfrm>
    </dsp:sp>
    <dsp:sp modelId="{FDC08313-512D-41DD-9573-7507A99DF910}">
      <dsp:nvSpPr>
        <dsp:cNvPr id="0" name=""/>
        <dsp:cNvSpPr/>
      </dsp:nvSpPr>
      <dsp:spPr>
        <a:xfrm>
          <a:off x="3017570" y="1504575"/>
          <a:ext cx="1508140" cy="1508140"/>
        </a:xfrm>
        <a:prstGeom prst="ellipse">
          <a:avLst/>
        </a:prstGeom>
        <a:solidFill>
          <a:schemeClr val="accent2">
            <a:hueOff val="-2532698"/>
            <a:satOff val="5609"/>
            <a:lumOff val="771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Requirements</a:t>
          </a:r>
        </a:p>
      </dsp:txBody>
      <dsp:txXfrm>
        <a:off x="3238432" y="1725437"/>
        <a:ext cx="1066416" cy="1066416"/>
      </dsp:txXfrm>
    </dsp:sp>
    <dsp:sp modelId="{FDA414EF-B38B-408D-8C19-0CF2C3FE8A91}">
      <dsp:nvSpPr>
        <dsp:cNvPr id="0" name=""/>
        <dsp:cNvSpPr/>
      </dsp:nvSpPr>
      <dsp:spPr>
        <a:xfrm>
          <a:off x="4525710" y="1504575"/>
          <a:ext cx="1508140" cy="1508140"/>
        </a:xfrm>
        <a:prstGeom prst="ellipse">
          <a:avLst/>
        </a:prstGeom>
        <a:solidFill>
          <a:schemeClr val="accent2">
            <a:hueOff val="-3799047"/>
            <a:satOff val="8413"/>
            <a:lumOff val="1156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System Model | Design</a:t>
          </a:r>
        </a:p>
      </dsp:txBody>
      <dsp:txXfrm>
        <a:off x="4746572" y="1725437"/>
        <a:ext cx="1066416" cy="1066416"/>
      </dsp:txXfrm>
    </dsp:sp>
    <dsp:sp modelId="{9015A330-7A9E-4C36-934B-75A72067289E}">
      <dsp:nvSpPr>
        <dsp:cNvPr id="0" name=""/>
        <dsp:cNvSpPr/>
      </dsp:nvSpPr>
      <dsp:spPr>
        <a:xfrm>
          <a:off x="6033851" y="1504575"/>
          <a:ext cx="1508140" cy="1508140"/>
        </a:xfrm>
        <a:prstGeom prst="ellipse">
          <a:avLst/>
        </a:prstGeom>
        <a:solidFill>
          <a:schemeClr val="accent2">
            <a:hueOff val="-5065396"/>
            <a:satOff val="11218"/>
            <a:lumOff val="1542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System Implementation</a:t>
          </a:r>
        </a:p>
      </dsp:txBody>
      <dsp:txXfrm>
        <a:off x="6254713" y="1725437"/>
        <a:ext cx="1066416" cy="1066416"/>
      </dsp:txXfrm>
    </dsp:sp>
    <dsp:sp modelId="{65DDF20E-BC5D-4A98-AD9F-2696A24A5DCC}">
      <dsp:nvSpPr>
        <dsp:cNvPr id="0" name=""/>
        <dsp:cNvSpPr/>
      </dsp:nvSpPr>
      <dsp:spPr>
        <a:xfrm>
          <a:off x="7541991" y="1504575"/>
          <a:ext cx="1508140" cy="1508140"/>
        </a:xfrm>
        <a:prstGeom prst="ellipse">
          <a:avLst/>
        </a:prstGeom>
        <a:solidFill>
          <a:schemeClr val="accent2">
            <a:hueOff val="-6331745"/>
            <a:satOff val="14022"/>
            <a:lumOff val="19281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Demo</a:t>
          </a:r>
        </a:p>
      </dsp:txBody>
      <dsp:txXfrm>
        <a:off x="7762853" y="1725437"/>
        <a:ext cx="1066416" cy="1066416"/>
      </dsp:txXfrm>
    </dsp:sp>
    <dsp:sp modelId="{036846FE-F127-48BA-A7F7-195085825D61}">
      <dsp:nvSpPr>
        <dsp:cNvPr id="0" name=""/>
        <dsp:cNvSpPr/>
      </dsp:nvSpPr>
      <dsp:spPr>
        <a:xfrm>
          <a:off x="9050132" y="1504575"/>
          <a:ext cx="1508140" cy="1508140"/>
        </a:xfrm>
        <a:prstGeom prst="ellipse">
          <a:avLst/>
        </a:prstGeom>
        <a:solidFill>
          <a:schemeClr val="accent2">
            <a:hueOff val="-7598094"/>
            <a:satOff val="16827"/>
            <a:lumOff val="2313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System Testing | Conclusion</a:t>
          </a:r>
        </a:p>
      </dsp:txBody>
      <dsp:txXfrm>
        <a:off x="9270994" y="1725437"/>
        <a:ext cx="1066416" cy="1066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58091-6E3A-4F45-9298-58DDCC7F4D5A}">
      <dsp:nvSpPr>
        <dsp:cNvPr id="0" name=""/>
        <dsp:cNvSpPr/>
      </dsp:nvSpPr>
      <dsp:spPr>
        <a:xfrm>
          <a:off x="640496" y="731406"/>
          <a:ext cx="508455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48DFB-7033-46B2-A33B-83C6FDE98F01}">
      <dsp:nvSpPr>
        <dsp:cNvPr id="0" name=""/>
        <dsp:cNvSpPr/>
      </dsp:nvSpPr>
      <dsp:spPr>
        <a:xfrm>
          <a:off x="1179459" y="688732"/>
          <a:ext cx="58472" cy="109822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9E567-52C8-4BA7-9969-F2462C358C9D}">
      <dsp:nvSpPr>
        <dsp:cNvPr id="0" name=""/>
        <dsp:cNvSpPr/>
      </dsp:nvSpPr>
      <dsp:spPr>
        <a:xfrm>
          <a:off x="354663" y="509166"/>
          <a:ext cx="444552" cy="4445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51" tIns="17251" rIns="17251" bIns="1725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</a:t>
          </a:r>
        </a:p>
      </dsp:txBody>
      <dsp:txXfrm>
        <a:off x="419766" y="574269"/>
        <a:ext cx="314346" cy="314346"/>
      </dsp:txXfrm>
    </dsp:sp>
    <dsp:sp modelId="{7431C64A-DF8D-4252-9851-ECF3BB30C2F3}">
      <dsp:nvSpPr>
        <dsp:cNvPr id="0" name=""/>
        <dsp:cNvSpPr/>
      </dsp:nvSpPr>
      <dsp:spPr>
        <a:xfrm>
          <a:off x="4926" y="1119313"/>
          <a:ext cx="114402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42" tIns="165100" rIns="9024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ID: R1 – Play Game Option</a:t>
          </a:r>
        </a:p>
      </dsp:txBody>
      <dsp:txXfrm>
        <a:off x="4926" y="1348118"/>
        <a:ext cx="1144024" cy="1736795"/>
      </dsp:txXfrm>
    </dsp:sp>
    <dsp:sp modelId="{B39286F6-1A76-4626-97F6-74F2DE8FC41F}">
      <dsp:nvSpPr>
        <dsp:cNvPr id="0" name=""/>
        <dsp:cNvSpPr/>
      </dsp:nvSpPr>
      <dsp:spPr>
        <a:xfrm>
          <a:off x="1276065" y="731414"/>
          <a:ext cx="114402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26501-6BC5-41DF-BD38-C8C9A543D6E1}">
      <dsp:nvSpPr>
        <dsp:cNvPr id="0" name=""/>
        <dsp:cNvSpPr/>
      </dsp:nvSpPr>
      <dsp:spPr>
        <a:xfrm>
          <a:off x="2450597" y="688738"/>
          <a:ext cx="58472" cy="10982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227DF-C456-4484-89D6-2451C5AA03D1}">
      <dsp:nvSpPr>
        <dsp:cNvPr id="0" name=""/>
        <dsp:cNvSpPr/>
      </dsp:nvSpPr>
      <dsp:spPr>
        <a:xfrm>
          <a:off x="1625802" y="509173"/>
          <a:ext cx="444552" cy="4445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51" tIns="17251" rIns="17251" bIns="1725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</a:t>
          </a:r>
        </a:p>
      </dsp:txBody>
      <dsp:txXfrm>
        <a:off x="1690905" y="574276"/>
        <a:ext cx="314346" cy="314346"/>
      </dsp:txXfrm>
    </dsp:sp>
    <dsp:sp modelId="{67433EED-06FC-46CE-A76B-F6867B840362}">
      <dsp:nvSpPr>
        <dsp:cNvPr id="0" name=""/>
        <dsp:cNvSpPr/>
      </dsp:nvSpPr>
      <dsp:spPr>
        <a:xfrm>
          <a:off x="1276065" y="1119333"/>
          <a:ext cx="114402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42" tIns="165100" rIns="9024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ID:R2 – Select Difficulty</a:t>
          </a:r>
        </a:p>
      </dsp:txBody>
      <dsp:txXfrm>
        <a:off x="1276065" y="1348138"/>
        <a:ext cx="1144024" cy="1736795"/>
      </dsp:txXfrm>
    </dsp:sp>
    <dsp:sp modelId="{4097F096-0651-4B4B-A6DC-823BDD255DD4}">
      <dsp:nvSpPr>
        <dsp:cNvPr id="0" name=""/>
        <dsp:cNvSpPr/>
      </dsp:nvSpPr>
      <dsp:spPr>
        <a:xfrm>
          <a:off x="2547204" y="731414"/>
          <a:ext cx="114402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59CF2-0F4D-4D6C-AC56-45A3B62C624C}">
      <dsp:nvSpPr>
        <dsp:cNvPr id="0" name=""/>
        <dsp:cNvSpPr/>
      </dsp:nvSpPr>
      <dsp:spPr>
        <a:xfrm>
          <a:off x="3721736" y="688738"/>
          <a:ext cx="58472" cy="10982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70C92-8DAC-4905-996D-69D615C606E3}">
      <dsp:nvSpPr>
        <dsp:cNvPr id="0" name=""/>
        <dsp:cNvSpPr/>
      </dsp:nvSpPr>
      <dsp:spPr>
        <a:xfrm>
          <a:off x="2896940" y="509173"/>
          <a:ext cx="444552" cy="4445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51" tIns="17251" rIns="17251" bIns="1725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</a:t>
          </a:r>
        </a:p>
      </dsp:txBody>
      <dsp:txXfrm>
        <a:off x="2962043" y="574276"/>
        <a:ext cx="314346" cy="314346"/>
      </dsp:txXfrm>
    </dsp:sp>
    <dsp:sp modelId="{C2FD873E-08C1-45D5-807D-5A254D87C8DC}">
      <dsp:nvSpPr>
        <dsp:cNvPr id="0" name=""/>
        <dsp:cNvSpPr/>
      </dsp:nvSpPr>
      <dsp:spPr>
        <a:xfrm>
          <a:off x="2547204" y="1119333"/>
          <a:ext cx="114402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42" tIns="165100" rIns="9024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ID:R3 – Back Option</a:t>
          </a:r>
        </a:p>
      </dsp:txBody>
      <dsp:txXfrm>
        <a:off x="2547204" y="1348138"/>
        <a:ext cx="1144024" cy="1736795"/>
      </dsp:txXfrm>
    </dsp:sp>
    <dsp:sp modelId="{D7D7BD55-C11A-40A1-85AF-357D44D215E0}">
      <dsp:nvSpPr>
        <dsp:cNvPr id="0" name=""/>
        <dsp:cNvSpPr/>
      </dsp:nvSpPr>
      <dsp:spPr>
        <a:xfrm>
          <a:off x="3818343" y="731414"/>
          <a:ext cx="114402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FF85E-3C29-4CD5-AA34-569EAAE1CE88}">
      <dsp:nvSpPr>
        <dsp:cNvPr id="0" name=""/>
        <dsp:cNvSpPr/>
      </dsp:nvSpPr>
      <dsp:spPr>
        <a:xfrm>
          <a:off x="4992875" y="688738"/>
          <a:ext cx="58472" cy="10982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348FC-4032-40F5-94C9-B3AB165A36D6}">
      <dsp:nvSpPr>
        <dsp:cNvPr id="0" name=""/>
        <dsp:cNvSpPr/>
      </dsp:nvSpPr>
      <dsp:spPr>
        <a:xfrm>
          <a:off x="4168079" y="509173"/>
          <a:ext cx="444552" cy="4445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51" tIns="17251" rIns="17251" bIns="1725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4</a:t>
          </a:r>
        </a:p>
      </dsp:txBody>
      <dsp:txXfrm>
        <a:off x="4233182" y="574276"/>
        <a:ext cx="314346" cy="314346"/>
      </dsp:txXfrm>
    </dsp:sp>
    <dsp:sp modelId="{2447F31D-9A1C-430F-900D-320A8B42F9F9}">
      <dsp:nvSpPr>
        <dsp:cNvPr id="0" name=""/>
        <dsp:cNvSpPr/>
      </dsp:nvSpPr>
      <dsp:spPr>
        <a:xfrm>
          <a:off x="3818343" y="1119333"/>
          <a:ext cx="114402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42" tIns="165100" rIns="9024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ID:R4 – Continue Game</a:t>
          </a:r>
        </a:p>
      </dsp:txBody>
      <dsp:txXfrm>
        <a:off x="3818343" y="1348138"/>
        <a:ext cx="1144024" cy="1736795"/>
      </dsp:txXfrm>
    </dsp:sp>
    <dsp:sp modelId="{AA964257-59A1-4CDA-89FD-5ED8760C9155}">
      <dsp:nvSpPr>
        <dsp:cNvPr id="0" name=""/>
        <dsp:cNvSpPr/>
      </dsp:nvSpPr>
      <dsp:spPr>
        <a:xfrm>
          <a:off x="5089481" y="731414"/>
          <a:ext cx="114402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B81B8-3962-4EA9-800B-408B91C946DB}">
      <dsp:nvSpPr>
        <dsp:cNvPr id="0" name=""/>
        <dsp:cNvSpPr/>
      </dsp:nvSpPr>
      <dsp:spPr>
        <a:xfrm>
          <a:off x="6264013" y="688738"/>
          <a:ext cx="58472" cy="10982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A24E0-5D48-47D0-9CB3-D4D813705D89}">
      <dsp:nvSpPr>
        <dsp:cNvPr id="0" name=""/>
        <dsp:cNvSpPr/>
      </dsp:nvSpPr>
      <dsp:spPr>
        <a:xfrm>
          <a:off x="5439218" y="509173"/>
          <a:ext cx="444552" cy="4445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51" tIns="17251" rIns="17251" bIns="1725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5</a:t>
          </a:r>
        </a:p>
      </dsp:txBody>
      <dsp:txXfrm>
        <a:off x="5504321" y="574276"/>
        <a:ext cx="314346" cy="314346"/>
      </dsp:txXfrm>
    </dsp:sp>
    <dsp:sp modelId="{2E65F81B-632F-4CA9-A0A0-2D53DC045423}">
      <dsp:nvSpPr>
        <dsp:cNvPr id="0" name=""/>
        <dsp:cNvSpPr/>
      </dsp:nvSpPr>
      <dsp:spPr>
        <a:xfrm>
          <a:off x="5089481" y="1119333"/>
          <a:ext cx="114402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42" tIns="165100" rIns="9024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ID:R5 – Get Puzzle</a:t>
          </a:r>
        </a:p>
      </dsp:txBody>
      <dsp:txXfrm>
        <a:off x="5089481" y="1348138"/>
        <a:ext cx="1144024" cy="1736795"/>
      </dsp:txXfrm>
    </dsp:sp>
    <dsp:sp modelId="{4BBBBD39-06D5-4828-B42B-5439AE793A61}">
      <dsp:nvSpPr>
        <dsp:cNvPr id="0" name=""/>
        <dsp:cNvSpPr/>
      </dsp:nvSpPr>
      <dsp:spPr>
        <a:xfrm>
          <a:off x="6360620" y="731414"/>
          <a:ext cx="114402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4D2F6-0496-4552-A6C3-87F3A505B887}">
      <dsp:nvSpPr>
        <dsp:cNvPr id="0" name=""/>
        <dsp:cNvSpPr/>
      </dsp:nvSpPr>
      <dsp:spPr>
        <a:xfrm>
          <a:off x="7535152" y="688738"/>
          <a:ext cx="58472" cy="10982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0940C-76F3-4FD0-A6FD-6F2310A326CC}">
      <dsp:nvSpPr>
        <dsp:cNvPr id="0" name=""/>
        <dsp:cNvSpPr/>
      </dsp:nvSpPr>
      <dsp:spPr>
        <a:xfrm>
          <a:off x="6710356" y="509173"/>
          <a:ext cx="444552" cy="4445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51" tIns="17251" rIns="17251" bIns="1725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6</a:t>
          </a:r>
        </a:p>
      </dsp:txBody>
      <dsp:txXfrm>
        <a:off x="6775459" y="574276"/>
        <a:ext cx="314346" cy="314346"/>
      </dsp:txXfrm>
    </dsp:sp>
    <dsp:sp modelId="{2C1C9230-B434-4788-8B9D-7F24F10F345A}">
      <dsp:nvSpPr>
        <dsp:cNvPr id="0" name=""/>
        <dsp:cNvSpPr/>
      </dsp:nvSpPr>
      <dsp:spPr>
        <a:xfrm>
          <a:off x="6360620" y="1119333"/>
          <a:ext cx="114402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42" tIns="165100" rIns="9024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ID:R6 – Solver Option</a:t>
          </a:r>
        </a:p>
      </dsp:txBody>
      <dsp:txXfrm>
        <a:off x="6360620" y="1348138"/>
        <a:ext cx="1144024" cy="1736795"/>
      </dsp:txXfrm>
    </dsp:sp>
    <dsp:sp modelId="{8DC3D85F-BDB7-4815-9E61-281532BA03AC}">
      <dsp:nvSpPr>
        <dsp:cNvPr id="0" name=""/>
        <dsp:cNvSpPr/>
      </dsp:nvSpPr>
      <dsp:spPr>
        <a:xfrm>
          <a:off x="7631759" y="731414"/>
          <a:ext cx="114402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9A37D-7B2C-4D49-84B6-5326DB0542E1}">
      <dsp:nvSpPr>
        <dsp:cNvPr id="0" name=""/>
        <dsp:cNvSpPr/>
      </dsp:nvSpPr>
      <dsp:spPr>
        <a:xfrm>
          <a:off x="8806291" y="688738"/>
          <a:ext cx="58472" cy="10982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978F8-E60F-4EBF-8132-4C8B5F628942}">
      <dsp:nvSpPr>
        <dsp:cNvPr id="0" name=""/>
        <dsp:cNvSpPr/>
      </dsp:nvSpPr>
      <dsp:spPr>
        <a:xfrm>
          <a:off x="7981495" y="509173"/>
          <a:ext cx="444552" cy="4445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51" tIns="17251" rIns="17251" bIns="1725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7</a:t>
          </a:r>
        </a:p>
      </dsp:txBody>
      <dsp:txXfrm>
        <a:off x="8046598" y="574276"/>
        <a:ext cx="314346" cy="314346"/>
      </dsp:txXfrm>
    </dsp:sp>
    <dsp:sp modelId="{30D9DFE3-F642-474E-A5FB-5ACF1461CD0C}">
      <dsp:nvSpPr>
        <dsp:cNvPr id="0" name=""/>
        <dsp:cNvSpPr/>
      </dsp:nvSpPr>
      <dsp:spPr>
        <a:xfrm>
          <a:off x="7631759" y="1119333"/>
          <a:ext cx="114410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48" tIns="165100" rIns="90248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ID:R7 – Input Sudoku Puzzle to Solve</a:t>
          </a:r>
        </a:p>
      </dsp:txBody>
      <dsp:txXfrm>
        <a:off x="7631759" y="1348153"/>
        <a:ext cx="1144102" cy="1736780"/>
      </dsp:txXfrm>
    </dsp:sp>
    <dsp:sp modelId="{B78672D7-5593-4F2D-98EE-347C3D071797}">
      <dsp:nvSpPr>
        <dsp:cNvPr id="0" name=""/>
        <dsp:cNvSpPr/>
      </dsp:nvSpPr>
      <dsp:spPr>
        <a:xfrm>
          <a:off x="8902984" y="731414"/>
          <a:ext cx="57201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084A1-9C1A-47BC-969B-F817BF3F1FC7}">
      <dsp:nvSpPr>
        <dsp:cNvPr id="0" name=""/>
        <dsp:cNvSpPr/>
      </dsp:nvSpPr>
      <dsp:spPr>
        <a:xfrm>
          <a:off x="9252720" y="509173"/>
          <a:ext cx="444552" cy="4445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51" tIns="17251" rIns="17251" bIns="1725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8</a:t>
          </a:r>
        </a:p>
      </dsp:txBody>
      <dsp:txXfrm>
        <a:off x="9317823" y="574276"/>
        <a:ext cx="314346" cy="314346"/>
      </dsp:txXfrm>
    </dsp:sp>
    <dsp:sp modelId="{714A77F1-7270-4333-A7CB-84F496B58A5F}">
      <dsp:nvSpPr>
        <dsp:cNvPr id="0" name=""/>
        <dsp:cNvSpPr/>
      </dsp:nvSpPr>
      <dsp:spPr>
        <a:xfrm>
          <a:off x="8902984" y="1119333"/>
          <a:ext cx="114402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42" tIns="165100" rIns="9024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ID:R8 – Check Current Board</a:t>
          </a:r>
        </a:p>
      </dsp:txBody>
      <dsp:txXfrm>
        <a:off x="8902984" y="1348138"/>
        <a:ext cx="1144024" cy="1736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58091-6E3A-4F45-9298-58DDCC7F4D5A}">
      <dsp:nvSpPr>
        <dsp:cNvPr id="0" name=""/>
        <dsp:cNvSpPr/>
      </dsp:nvSpPr>
      <dsp:spPr>
        <a:xfrm>
          <a:off x="852396" y="731414"/>
          <a:ext cx="677940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48DFB-7033-46B2-A33B-83C6FDE98F01}">
      <dsp:nvSpPr>
        <dsp:cNvPr id="0" name=""/>
        <dsp:cNvSpPr/>
      </dsp:nvSpPr>
      <dsp:spPr>
        <a:xfrm>
          <a:off x="1571013" y="674503"/>
          <a:ext cx="77963" cy="14643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9E567-52C8-4BA7-9969-F2462C358C9D}">
      <dsp:nvSpPr>
        <dsp:cNvPr id="0" name=""/>
        <dsp:cNvSpPr/>
      </dsp:nvSpPr>
      <dsp:spPr>
        <a:xfrm>
          <a:off x="443689" y="407485"/>
          <a:ext cx="647928" cy="6479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43" tIns="25143" rIns="25143" bIns="25143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</a:t>
          </a:r>
          <a:endParaRPr lang="en-US" sz="3000" kern="1200" dirty="0"/>
        </a:p>
      </dsp:txBody>
      <dsp:txXfrm>
        <a:off x="538576" y="502372"/>
        <a:ext cx="458154" cy="458154"/>
      </dsp:txXfrm>
    </dsp:sp>
    <dsp:sp modelId="{7431C64A-DF8D-4252-9851-ECF3BB30C2F3}">
      <dsp:nvSpPr>
        <dsp:cNvPr id="0" name=""/>
        <dsp:cNvSpPr/>
      </dsp:nvSpPr>
      <dsp:spPr>
        <a:xfrm>
          <a:off x="4970" y="1221014"/>
          <a:ext cx="152536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323" tIns="165100" rIns="12032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 R9 – Delete an Input Value</a:t>
          </a:r>
        </a:p>
      </dsp:txBody>
      <dsp:txXfrm>
        <a:off x="4970" y="1526087"/>
        <a:ext cx="1525366" cy="1660527"/>
      </dsp:txXfrm>
    </dsp:sp>
    <dsp:sp modelId="{B39286F6-1A76-4626-97F6-74F2DE8FC41F}">
      <dsp:nvSpPr>
        <dsp:cNvPr id="0" name=""/>
        <dsp:cNvSpPr/>
      </dsp:nvSpPr>
      <dsp:spPr>
        <a:xfrm>
          <a:off x="1699821" y="731414"/>
          <a:ext cx="1525366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26501-6BC5-41DF-BD38-C8C9A543D6E1}">
      <dsp:nvSpPr>
        <dsp:cNvPr id="0" name=""/>
        <dsp:cNvSpPr/>
      </dsp:nvSpPr>
      <dsp:spPr>
        <a:xfrm>
          <a:off x="3265864" y="674503"/>
          <a:ext cx="77963" cy="14643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227DF-C456-4484-89D6-2451C5AA03D1}">
      <dsp:nvSpPr>
        <dsp:cNvPr id="0" name=""/>
        <dsp:cNvSpPr/>
      </dsp:nvSpPr>
      <dsp:spPr>
        <a:xfrm>
          <a:off x="2138540" y="407485"/>
          <a:ext cx="647928" cy="6479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43" tIns="25143" rIns="25143" bIns="25143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</a:t>
          </a:r>
        </a:p>
      </dsp:txBody>
      <dsp:txXfrm>
        <a:off x="2233427" y="502372"/>
        <a:ext cx="458154" cy="458154"/>
      </dsp:txXfrm>
    </dsp:sp>
    <dsp:sp modelId="{67433EED-06FC-46CE-A76B-F6867B840362}">
      <dsp:nvSpPr>
        <dsp:cNvPr id="0" name=""/>
        <dsp:cNvSpPr/>
      </dsp:nvSpPr>
      <dsp:spPr>
        <a:xfrm>
          <a:off x="1699821" y="1221014"/>
          <a:ext cx="152536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323" tIns="165100" rIns="12032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ID:R10 – Clear Board</a:t>
          </a:r>
        </a:p>
      </dsp:txBody>
      <dsp:txXfrm>
        <a:off x="1699821" y="1526087"/>
        <a:ext cx="1525366" cy="1660527"/>
      </dsp:txXfrm>
    </dsp:sp>
    <dsp:sp modelId="{4097F096-0651-4B4B-A6DC-823BDD255DD4}">
      <dsp:nvSpPr>
        <dsp:cNvPr id="0" name=""/>
        <dsp:cNvSpPr/>
      </dsp:nvSpPr>
      <dsp:spPr>
        <a:xfrm>
          <a:off x="3394673" y="731414"/>
          <a:ext cx="1525366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59CF2-0F4D-4D6C-AC56-45A3B62C624C}">
      <dsp:nvSpPr>
        <dsp:cNvPr id="0" name=""/>
        <dsp:cNvSpPr/>
      </dsp:nvSpPr>
      <dsp:spPr>
        <a:xfrm>
          <a:off x="4960716" y="674502"/>
          <a:ext cx="77963" cy="14643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70C92-8DAC-4905-996D-69D615C606E3}">
      <dsp:nvSpPr>
        <dsp:cNvPr id="0" name=""/>
        <dsp:cNvSpPr/>
      </dsp:nvSpPr>
      <dsp:spPr>
        <a:xfrm>
          <a:off x="3833392" y="407485"/>
          <a:ext cx="647928" cy="6479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43" tIns="25143" rIns="25143" bIns="25143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</a:t>
          </a:r>
        </a:p>
      </dsp:txBody>
      <dsp:txXfrm>
        <a:off x="3928279" y="502372"/>
        <a:ext cx="458154" cy="458154"/>
      </dsp:txXfrm>
    </dsp:sp>
    <dsp:sp modelId="{C2FD873E-08C1-45D5-807D-5A254D87C8DC}">
      <dsp:nvSpPr>
        <dsp:cNvPr id="0" name=""/>
        <dsp:cNvSpPr/>
      </dsp:nvSpPr>
      <dsp:spPr>
        <a:xfrm>
          <a:off x="3394673" y="1221014"/>
          <a:ext cx="152536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323" tIns="165100" rIns="12032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ID:R11 – Solve Current Board</a:t>
          </a:r>
        </a:p>
      </dsp:txBody>
      <dsp:txXfrm>
        <a:off x="3394673" y="1526087"/>
        <a:ext cx="1525366" cy="1660527"/>
      </dsp:txXfrm>
    </dsp:sp>
    <dsp:sp modelId="{D7D7BD55-C11A-40A1-85AF-357D44D215E0}">
      <dsp:nvSpPr>
        <dsp:cNvPr id="0" name=""/>
        <dsp:cNvSpPr/>
      </dsp:nvSpPr>
      <dsp:spPr>
        <a:xfrm>
          <a:off x="5089525" y="731414"/>
          <a:ext cx="1525366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FF85E-3C29-4CD5-AA34-569EAAE1CE88}">
      <dsp:nvSpPr>
        <dsp:cNvPr id="0" name=""/>
        <dsp:cNvSpPr/>
      </dsp:nvSpPr>
      <dsp:spPr>
        <a:xfrm>
          <a:off x="6655567" y="674502"/>
          <a:ext cx="77963" cy="14643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348FC-4032-40F5-94C9-B3AB165A36D6}">
      <dsp:nvSpPr>
        <dsp:cNvPr id="0" name=""/>
        <dsp:cNvSpPr/>
      </dsp:nvSpPr>
      <dsp:spPr>
        <a:xfrm>
          <a:off x="5528243" y="407485"/>
          <a:ext cx="647928" cy="6479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43" tIns="25143" rIns="25143" bIns="25143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4</a:t>
          </a:r>
        </a:p>
      </dsp:txBody>
      <dsp:txXfrm>
        <a:off x="5623130" y="502372"/>
        <a:ext cx="458154" cy="458154"/>
      </dsp:txXfrm>
    </dsp:sp>
    <dsp:sp modelId="{2447F31D-9A1C-430F-900D-320A8B42F9F9}">
      <dsp:nvSpPr>
        <dsp:cNvPr id="0" name=""/>
        <dsp:cNvSpPr/>
      </dsp:nvSpPr>
      <dsp:spPr>
        <a:xfrm>
          <a:off x="5089525" y="1221014"/>
          <a:ext cx="152536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323" tIns="165100" rIns="12032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ID:R12 – Play Sudoku Game</a:t>
          </a:r>
        </a:p>
      </dsp:txBody>
      <dsp:txXfrm>
        <a:off x="5089525" y="1526087"/>
        <a:ext cx="1525366" cy="1660527"/>
      </dsp:txXfrm>
    </dsp:sp>
    <dsp:sp modelId="{AA964257-59A1-4CDA-89FD-5ED8760C9155}">
      <dsp:nvSpPr>
        <dsp:cNvPr id="0" name=""/>
        <dsp:cNvSpPr/>
      </dsp:nvSpPr>
      <dsp:spPr>
        <a:xfrm>
          <a:off x="6784376" y="731413"/>
          <a:ext cx="1525366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B81B8-3962-4EA9-800B-408B91C946DB}">
      <dsp:nvSpPr>
        <dsp:cNvPr id="0" name=""/>
        <dsp:cNvSpPr/>
      </dsp:nvSpPr>
      <dsp:spPr>
        <a:xfrm>
          <a:off x="8350419" y="674502"/>
          <a:ext cx="77963" cy="14643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A24E0-5D48-47D0-9CB3-D4D813705D89}">
      <dsp:nvSpPr>
        <dsp:cNvPr id="0" name=""/>
        <dsp:cNvSpPr/>
      </dsp:nvSpPr>
      <dsp:spPr>
        <a:xfrm>
          <a:off x="7223095" y="407485"/>
          <a:ext cx="647928" cy="6479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43" tIns="25143" rIns="25143" bIns="25143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5</a:t>
          </a:r>
        </a:p>
      </dsp:txBody>
      <dsp:txXfrm>
        <a:off x="7317982" y="502372"/>
        <a:ext cx="458154" cy="458154"/>
      </dsp:txXfrm>
    </dsp:sp>
    <dsp:sp modelId="{2E65F81B-632F-4CA9-A0A0-2D53DC045423}">
      <dsp:nvSpPr>
        <dsp:cNvPr id="0" name=""/>
        <dsp:cNvSpPr/>
      </dsp:nvSpPr>
      <dsp:spPr>
        <a:xfrm>
          <a:off x="6784376" y="1221014"/>
          <a:ext cx="152536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323" tIns="165100" rIns="12032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ID:R13 – Hint Option</a:t>
          </a:r>
        </a:p>
      </dsp:txBody>
      <dsp:txXfrm>
        <a:off x="6784376" y="1526087"/>
        <a:ext cx="1525366" cy="1660527"/>
      </dsp:txXfrm>
    </dsp:sp>
    <dsp:sp modelId="{4BBBBD39-06D5-4828-B42B-5439AE793A61}">
      <dsp:nvSpPr>
        <dsp:cNvPr id="0" name=""/>
        <dsp:cNvSpPr/>
      </dsp:nvSpPr>
      <dsp:spPr>
        <a:xfrm>
          <a:off x="8479228" y="731413"/>
          <a:ext cx="762683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0940C-76F3-4FD0-A6FD-6F2310A326CC}">
      <dsp:nvSpPr>
        <dsp:cNvPr id="0" name=""/>
        <dsp:cNvSpPr/>
      </dsp:nvSpPr>
      <dsp:spPr>
        <a:xfrm>
          <a:off x="8917947" y="407485"/>
          <a:ext cx="647928" cy="6479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43" tIns="25143" rIns="25143" bIns="25143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6</a:t>
          </a:r>
        </a:p>
      </dsp:txBody>
      <dsp:txXfrm>
        <a:off x="9012834" y="502372"/>
        <a:ext cx="458154" cy="458154"/>
      </dsp:txXfrm>
    </dsp:sp>
    <dsp:sp modelId="{2C1C9230-B434-4788-8B9D-7F24F10F345A}">
      <dsp:nvSpPr>
        <dsp:cNvPr id="0" name=""/>
        <dsp:cNvSpPr/>
      </dsp:nvSpPr>
      <dsp:spPr>
        <a:xfrm>
          <a:off x="8479228" y="1221014"/>
          <a:ext cx="152536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323" tIns="165100" rIns="12032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ID:R14 – Download </a:t>
          </a:r>
          <a:r>
            <a:rPr lang="en-US" sz="1100" kern="1200"/>
            <a:t>Mobile Application</a:t>
          </a:r>
          <a:endParaRPr lang="en-US" sz="1100" kern="1200" dirty="0"/>
        </a:p>
      </dsp:txBody>
      <dsp:txXfrm>
        <a:off x="8479228" y="1526087"/>
        <a:ext cx="1525366" cy="16605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58091-6E3A-4F45-9298-58DDCC7F4D5A}">
      <dsp:nvSpPr>
        <dsp:cNvPr id="0" name=""/>
        <dsp:cNvSpPr/>
      </dsp:nvSpPr>
      <dsp:spPr>
        <a:xfrm>
          <a:off x="728224" y="731380"/>
          <a:ext cx="577541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48DFB-7033-46B2-A33B-83C6FDE98F01}">
      <dsp:nvSpPr>
        <dsp:cNvPr id="0" name=""/>
        <dsp:cNvSpPr/>
      </dsp:nvSpPr>
      <dsp:spPr>
        <a:xfrm>
          <a:off x="1340418" y="682903"/>
          <a:ext cx="66417" cy="12473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9E567-52C8-4BA7-9969-F2462C358C9D}">
      <dsp:nvSpPr>
        <dsp:cNvPr id="0" name=""/>
        <dsp:cNvSpPr/>
      </dsp:nvSpPr>
      <dsp:spPr>
        <a:xfrm>
          <a:off x="392296" y="467681"/>
          <a:ext cx="527470" cy="527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69" tIns="20469" rIns="20469" bIns="20469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</a:t>
          </a:r>
        </a:p>
      </dsp:txBody>
      <dsp:txXfrm>
        <a:off x="469542" y="544927"/>
        <a:ext cx="372978" cy="372978"/>
      </dsp:txXfrm>
    </dsp:sp>
    <dsp:sp modelId="{7431C64A-DF8D-4252-9851-ECF3BB30C2F3}">
      <dsp:nvSpPr>
        <dsp:cNvPr id="0" name=""/>
        <dsp:cNvSpPr/>
      </dsp:nvSpPr>
      <dsp:spPr>
        <a:xfrm>
          <a:off x="6297" y="1160731"/>
          <a:ext cx="129946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04" tIns="165100" rIns="10250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 R1 – System Availability</a:t>
          </a:r>
        </a:p>
      </dsp:txBody>
      <dsp:txXfrm>
        <a:off x="6297" y="1420625"/>
        <a:ext cx="1299469" cy="1705706"/>
      </dsp:txXfrm>
    </dsp:sp>
    <dsp:sp modelId="{B39286F6-1A76-4626-97F6-74F2DE8FC41F}">
      <dsp:nvSpPr>
        <dsp:cNvPr id="0" name=""/>
        <dsp:cNvSpPr/>
      </dsp:nvSpPr>
      <dsp:spPr>
        <a:xfrm>
          <a:off x="1450151" y="731414"/>
          <a:ext cx="129946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26501-6BC5-41DF-BD38-C8C9A543D6E1}">
      <dsp:nvSpPr>
        <dsp:cNvPr id="0" name=""/>
        <dsp:cNvSpPr/>
      </dsp:nvSpPr>
      <dsp:spPr>
        <a:xfrm>
          <a:off x="2784273" y="682930"/>
          <a:ext cx="66417" cy="12476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227DF-C456-4484-89D6-2451C5AA03D1}">
      <dsp:nvSpPr>
        <dsp:cNvPr id="0" name=""/>
        <dsp:cNvSpPr/>
      </dsp:nvSpPr>
      <dsp:spPr>
        <a:xfrm>
          <a:off x="1836150" y="467714"/>
          <a:ext cx="527470" cy="527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69" tIns="20469" rIns="20469" bIns="20469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</a:t>
          </a:r>
        </a:p>
      </dsp:txBody>
      <dsp:txXfrm>
        <a:off x="1913396" y="544960"/>
        <a:ext cx="372978" cy="372978"/>
      </dsp:txXfrm>
    </dsp:sp>
    <dsp:sp modelId="{67433EED-06FC-46CE-A76B-F6867B840362}">
      <dsp:nvSpPr>
        <dsp:cNvPr id="0" name=""/>
        <dsp:cNvSpPr/>
      </dsp:nvSpPr>
      <dsp:spPr>
        <a:xfrm>
          <a:off x="1450151" y="1160818"/>
          <a:ext cx="129946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04" tIns="165100" rIns="10250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ID:R2 – Solve Time</a:t>
          </a:r>
        </a:p>
      </dsp:txBody>
      <dsp:txXfrm>
        <a:off x="1450151" y="1420712"/>
        <a:ext cx="1299469" cy="1705706"/>
      </dsp:txXfrm>
    </dsp:sp>
    <dsp:sp modelId="{4097F096-0651-4B4B-A6DC-823BDD255DD4}">
      <dsp:nvSpPr>
        <dsp:cNvPr id="0" name=""/>
        <dsp:cNvSpPr/>
      </dsp:nvSpPr>
      <dsp:spPr>
        <a:xfrm>
          <a:off x="2894006" y="731414"/>
          <a:ext cx="129946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59CF2-0F4D-4D6C-AC56-45A3B62C624C}">
      <dsp:nvSpPr>
        <dsp:cNvPr id="0" name=""/>
        <dsp:cNvSpPr/>
      </dsp:nvSpPr>
      <dsp:spPr>
        <a:xfrm>
          <a:off x="4228127" y="682930"/>
          <a:ext cx="66417" cy="12476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70C92-8DAC-4905-996D-69D615C606E3}">
      <dsp:nvSpPr>
        <dsp:cNvPr id="0" name=""/>
        <dsp:cNvSpPr/>
      </dsp:nvSpPr>
      <dsp:spPr>
        <a:xfrm>
          <a:off x="3280005" y="467714"/>
          <a:ext cx="527470" cy="527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69" tIns="20469" rIns="20469" bIns="20469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</a:t>
          </a:r>
        </a:p>
      </dsp:txBody>
      <dsp:txXfrm>
        <a:off x="3357251" y="544960"/>
        <a:ext cx="372978" cy="372978"/>
      </dsp:txXfrm>
    </dsp:sp>
    <dsp:sp modelId="{C2FD873E-08C1-45D5-807D-5A254D87C8DC}">
      <dsp:nvSpPr>
        <dsp:cNvPr id="0" name=""/>
        <dsp:cNvSpPr/>
      </dsp:nvSpPr>
      <dsp:spPr>
        <a:xfrm>
          <a:off x="2894006" y="1160818"/>
          <a:ext cx="129946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04" tIns="165100" rIns="10250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ID:R3 – Search Algorithm</a:t>
          </a:r>
        </a:p>
      </dsp:txBody>
      <dsp:txXfrm>
        <a:off x="2894006" y="1420712"/>
        <a:ext cx="1299469" cy="1705706"/>
      </dsp:txXfrm>
    </dsp:sp>
    <dsp:sp modelId="{D7D7BD55-C11A-40A1-85AF-357D44D215E0}">
      <dsp:nvSpPr>
        <dsp:cNvPr id="0" name=""/>
        <dsp:cNvSpPr/>
      </dsp:nvSpPr>
      <dsp:spPr>
        <a:xfrm>
          <a:off x="4337860" y="731414"/>
          <a:ext cx="129946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FF85E-3C29-4CD5-AA34-569EAAE1CE88}">
      <dsp:nvSpPr>
        <dsp:cNvPr id="0" name=""/>
        <dsp:cNvSpPr/>
      </dsp:nvSpPr>
      <dsp:spPr>
        <a:xfrm>
          <a:off x="5671982" y="682930"/>
          <a:ext cx="66417" cy="12476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348FC-4032-40F5-94C9-B3AB165A36D6}">
      <dsp:nvSpPr>
        <dsp:cNvPr id="0" name=""/>
        <dsp:cNvSpPr/>
      </dsp:nvSpPr>
      <dsp:spPr>
        <a:xfrm>
          <a:off x="4723859" y="467714"/>
          <a:ext cx="527470" cy="527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69" tIns="20469" rIns="20469" bIns="20469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4</a:t>
          </a:r>
        </a:p>
      </dsp:txBody>
      <dsp:txXfrm>
        <a:off x="4801105" y="544960"/>
        <a:ext cx="372978" cy="372978"/>
      </dsp:txXfrm>
    </dsp:sp>
    <dsp:sp modelId="{2447F31D-9A1C-430F-900D-320A8B42F9F9}">
      <dsp:nvSpPr>
        <dsp:cNvPr id="0" name=""/>
        <dsp:cNvSpPr/>
      </dsp:nvSpPr>
      <dsp:spPr>
        <a:xfrm>
          <a:off x="4337860" y="1160818"/>
          <a:ext cx="129946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04" tIns="165100" rIns="10250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ID:R4 – Pruning Technique</a:t>
          </a:r>
        </a:p>
      </dsp:txBody>
      <dsp:txXfrm>
        <a:off x="4337860" y="1420712"/>
        <a:ext cx="1299469" cy="1705706"/>
      </dsp:txXfrm>
    </dsp:sp>
    <dsp:sp modelId="{AA964257-59A1-4CDA-89FD-5ED8760C9155}">
      <dsp:nvSpPr>
        <dsp:cNvPr id="0" name=""/>
        <dsp:cNvSpPr/>
      </dsp:nvSpPr>
      <dsp:spPr>
        <a:xfrm>
          <a:off x="5781715" y="731414"/>
          <a:ext cx="129946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B81B8-3962-4EA9-800B-408B91C946DB}">
      <dsp:nvSpPr>
        <dsp:cNvPr id="0" name=""/>
        <dsp:cNvSpPr/>
      </dsp:nvSpPr>
      <dsp:spPr>
        <a:xfrm>
          <a:off x="7115836" y="682930"/>
          <a:ext cx="66417" cy="12476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A24E0-5D48-47D0-9CB3-D4D813705D89}">
      <dsp:nvSpPr>
        <dsp:cNvPr id="0" name=""/>
        <dsp:cNvSpPr/>
      </dsp:nvSpPr>
      <dsp:spPr>
        <a:xfrm>
          <a:off x="6167714" y="467714"/>
          <a:ext cx="527470" cy="527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69" tIns="20469" rIns="20469" bIns="20469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5</a:t>
          </a:r>
        </a:p>
      </dsp:txBody>
      <dsp:txXfrm>
        <a:off x="6244960" y="544960"/>
        <a:ext cx="372978" cy="372978"/>
      </dsp:txXfrm>
    </dsp:sp>
    <dsp:sp modelId="{2E65F81B-632F-4CA9-A0A0-2D53DC045423}">
      <dsp:nvSpPr>
        <dsp:cNvPr id="0" name=""/>
        <dsp:cNvSpPr/>
      </dsp:nvSpPr>
      <dsp:spPr>
        <a:xfrm>
          <a:off x="5781715" y="1160818"/>
          <a:ext cx="129946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04" tIns="165100" rIns="10250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ID:R5 – Database Storage</a:t>
          </a:r>
        </a:p>
      </dsp:txBody>
      <dsp:txXfrm>
        <a:off x="5781715" y="1420712"/>
        <a:ext cx="1299469" cy="1705706"/>
      </dsp:txXfrm>
    </dsp:sp>
    <dsp:sp modelId="{4BBBBD39-06D5-4828-B42B-5439AE793A61}">
      <dsp:nvSpPr>
        <dsp:cNvPr id="0" name=""/>
        <dsp:cNvSpPr/>
      </dsp:nvSpPr>
      <dsp:spPr>
        <a:xfrm>
          <a:off x="7225569" y="731414"/>
          <a:ext cx="129946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4D2F6-0496-4552-A6C3-87F3A505B887}">
      <dsp:nvSpPr>
        <dsp:cNvPr id="0" name=""/>
        <dsp:cNvSpPr/>
      </dsp:nvSpPr>
      <dsp:spPr>
        <a:xfrm>
          <a:off x="8559691" y="682930"/>
          <a:ext cx="66417" cy="12476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0940C-76F3-4FD0-A6FD-6F2310A326CC}">
      <dsp:nvSpPr>
        <dsp:cNvPr id="0" name=""/>
        <dsp:cNvSpPr/>
      </dsp:nvSpPr>
      <dsp:spPr>
        <a:xfrm>
          <a:off x="7611568" y="467714"/>
          <a:ext cx="527470" cy="527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69" tIns="20469" rIns="20469" bIns="20469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6</a:t>
          </a:r>
        </a:p>
      </dsp:txBody>
      <dsp:txXfrm>
        <a:off x="7688814" y="544960"/>
        <a:ext cx="372978" cy="372978"/>
      </dsp:txXfrm>
    </dsp:sp>
    <dsp:sp modelId="{2C1C9230-B434-4788-8B9D-7F24F10F345A}">
      <dsp:nvSpPr>
        <dsp:cNvPr id="0" name=""/>
        <dsp:cNvSpPr/>
      </dsp:nvSpPr>
      <dsp:spPr>
        <a:xfrm>
          <a:off x="7225569" y="1160818"/>
          <a:ext cx="129946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04" tIns="165100" rIns="10250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ID:R6 – Easy to Use</a:t>
          </a:r>
        </a:p>
      </dsp:txBody>
      <dsp:txXfrm>
        <a:off x="7225569" y="1420712"/>
        <a:ext cx="1299469" cy="1705706"/>
      </dsp:txXfrm>
    </dsp:sp>
    <dsp:sp modelId="{8DC3D85F-BDB7-4815-9E61-281532BA03AC}">
      <dsp:nvSpPr>
        <dsp:cNvPr id="0" name=""/>
        <dsp:cNvSpPr/>
      </dsp:nvSpPr>
      <dsp:spPr>
        <a:xfrm>
          <a:off x="8669424" y="731414"/>
          <a:ext cx="64973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978F8-E60F-4EBF-8132-4C8B5F628942}">
      <dsp:nvSpPr>
        <dsp:cNvPr id="0" name=""/>
        <dsp:cNvSpPr/>
      </dsp:nvSpPr>
      <dsp:spPr>
        <a:xfrm>
          <a:off x="9055423" y="467714"/>
          <a:ext cx="527470" cy="527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69" tIns="20469" rIns="20469" bIns="20469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7</a:t>
          </a:r>
        </a:p>
      </dsp:txBody>
      <dsp:txXfrm>
        <a:off x="9132669" y="544960"/>
        <a:ext cx="372978" cy="372978"/>
      </dsp:txXfrm>
    </dsp:sp>
    <dsp:sp modelId="{30D9DFE3-F642-474E-A5FB-5ACF1461CD0C}">
      <dsp:nvSpPr>
        <dsp:cNvPr id="0" name=""/>
        <dsp:cNvSpPr/>
      </dsp:nvSpPr>
      <dsp:spPr>
        <a:xfrm>
          <a:off x="8669424" y="1160818"/>
          <a:ext cx="135299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26" tIns="165100" rIns="10672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ID:R7 – Private Information</a:t>
          </a:r>
        </a:p>
      </dsp:txBody>
      <dsp:txXfrm>
        <a:off x="8669424" y="1431417"/>
        <a:ext cx="1352995" cy="1695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269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0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8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07577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439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51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9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7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01614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4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B1ACC3-3D62-4966-B308-6E6265B0D0C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E8918CB-286E-4AB4-864E-668964CE507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587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0445" y="2848058"/>
            <a:ext cx="6965617" cy="2488873"/>
          </a:xfrm>
        </p:spPr>
        <p:txBody>
          <a:bodyPr/>
          <a:lstStyle/>
          <a:p>
            <a:r>
              <a:rPr lang="en-US" sz="6600" dirty="0"/>
              <a:t>TESS: </a:t>
            </a:r>
            <a:r>
              <a:rPr lang="en-US" sz="6000" dirty="0"/>
              <a:t>The Extraordinary Sudoku </a:t>
            </a:r>
            <a:br>
              <a:rPr lang="en-US" sz="6000" dirty="0"/>
            </a:br>
            <a:r>
              <a:rPr lang="en-US" sz="6000" dirty="0"/>
              <a:t>Solver</a:t>
            </a:r>
            <a:br>
              <a:rPr lang="en-US" sz="96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2223" y="5988178"/>
            <a:ext cx="9362060" cy="1164737"/>
          </a:xfrm>
        </p:spPr>
        <p:txBody>
          <a:bodyPr/>
          <a:lstStyle/>
          <a:p>
            <a:r>
              <a:rPr lang="en-US" dirty="0"/>
              <a:t>By Team #1: David </a:t>
            </a:r>
            <a:r>
              <a:rPr lang="en-US" dirty="0" err="1"/>
              <a:t>Koval</a:t>
            </a:r>
            <a:r>
              <a:rPr lang="en-US" dirty="0"/>
              <a:t> and Joseph Mammo</a:t>
            </a:r>
          </a:p>
        </p:txBody>
      </p:sp>
    </p:spTree>
    <p:extLst>
      <p:ext uri="{BB962C8B-B14F-4D97-AF65-F5344CB8AC3E}">
        <p14:creationId xmlns:p14="http://schemas.microsoft.com/office/powerpoint/2010/main" val="346085331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52" y="645107"/>
            <a:ext cx="4223505" cy="5594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/>
              <a:t>System Design | User Constraints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Explanation 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7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| System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ID:C1 – Memory Space</a:t>
            </a:r>
          </a:p>
          <a:p>
            <a:r>
              <a:rPr lang="en-US" dirty="0"/>
              <a:t>ID:C2 – Internet Connection for Updates</a:t>
            </a:r>
          </a:p>
          <a:p>
            <a:r>
              <a:rPr lang="en-US" dirty="0"/>
              <a:t>ID:C3 – Programming Language</a:t>
            </a:r>
          </a:p>
          <a:p>
            <a:r>
              <a:rPr lang="en-US" dirty="0"/>
              <a:t>ID:C4 – Android Device Only</a:t>
            </a:r>
          </a:p>
          <a:p>
            <a:r>
              <a:rPr lang="en-US" dirty="0"/>
              <a:t>ID:C5 – Time to Solve</a:t>
            </a:r>
          </a:p>
          <a:p>
            <a:r>
              <a:rPr lang="en-US" dirty="0"/>
              <a:t>ID:C6 – Database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25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675" y="645107"/>
            <a:ext cx="5767058" cy="5594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/>
              <a:t>System Model | Use Case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Actors:</a:t>
            </a:r>
          </a:p>
          <a:p>
            <a:pPr lvl="1"/>
            <a:r>
              <a:rPr lang="en-US" dirty="0"/>
              <a:t>Player</a:t>
            </a:r>
          </a:p>
          <a:p>
            <a:pPr lvl="1"/>
            <a:r>
              <a:rPr lang="en-US" dirty="0"/>
              <a:t>Database</a:t>
            </a:r>
          </a:p>
          <a:p>
            <a:pPr lvl="0">
              <a:buClr>
                <a:srgbClr val="171312"/>
              </a:buClr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Use Cases: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ID:UC5 …</a:t>
            </a:r>
          </a:p>
        </p:txBody>
      </p:sp>
    </p:spTree>
    <p:extLst>
      <p:ext uri="{BB962C8B-B14F-4D97-AF65-F5344CB8AC3E}">
        <p14:creationId xmlns:p14="http://schemas.microsoft.com/office/powerpoint/2010/main" val="1178991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44" y="1299410"/>
            <a:ext cx="6412768" cy="41848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System Model | Traceability Matrix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Explanation ..</a:t>
            </a:r>
          </a:p>
        </p:txBody>
      </p:sp>
    </p:spTree>
    <p:extLst>
      <p:ext uri="{BB962C8B-B14F-4D97-AF65-F5344CB8AC3E}">
        <p14:creationId xmlns:p14="http://schemas.microsoft.com/office/powerpoint/2010/main" val="2819963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734" y="411297"/>
            <a:ext cx="4833815" cy="63231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System Model | Prototyping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Explanation ..</a:t>
            </a:r>
          </a:p>
        </p:txBody>
      </p:sp>
    </p:spTree>
    <p:extLst>
      <p:ext uri="{BB962C8B-B14F-4D97-AF65-F5344CB8AC3E}">
        <p14:creationId xmlns:p14="http://schemas.microsoft.com/office/powerpoint/2010/main" val="2683639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" r="25241" b="-1"/>
          <a:stretch/>
        </p:blipFill>
        <p:spPr>
          <a:xfrm>
            <a:off x="5279472" y="645107"/>
            <a:ext cx="5995465" cy="5594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pPr>
              <a:lnSpc>
                <a:spcPct val="70000"/>
              </a:lnSpc>
            </a:pPr>
            <a:r>
              <a:rPr lang="en-US" sz="3400"/>
              <a:t>Alternative Designs | Activity Diagram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1161597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08" y="939090"/>
            <a:ext cx="7143616" cy="4911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pPr>
              <a:lnSpc>
                <a:spcPct val="70000"/>
              </a:lnSpc>
            </a:pPr>
            <a:r>
              <a:rPr lang="en-US" sz="3400"/>
              <a:t>Alternative Designs | Sequence Diagram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Explanation ..</a:t>
            </a:r>
          </a:p>
        </p:txBody>
      </p:sp>
    </p:spTree>
    <p:extLst>
      <p:ext uri="{BB962C8B-B14F-4D97-AF65-F5344CB8AC3E}">
        <p14:creationId xmlns:p14="http://schemas.microsoft.com/office/powerpoint/2010/main" val="4010551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9" y="1909011"/>
            <a:ext cx="10244299" cy="44976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pPr>
              <a:lnSpc>
                <a:spcPct val="70000"/>
              </a:lnSpc>
            </a:pPr>
            <a:r>
              <a:rPr lang="en-US" sz="3400" dirty="0"/>
              <a:t>Alternative Designs | Class Diagram</a:t>
            </a:r>
          </a:p>
        </p:txBody>
      </p:sp>
    </p:spTree>
    <p:extLst>
      <p:ext uri="{BB962C8B-B14F-4D97-AF65-F5344CB8AC3E}">
        <p14:creationId xmlns:p14="http://schemas.microsoft.com/office/powerpoint/2010/main" val="2124119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be using the Extreme Programming (XP) software process model.</a:t>
            </a:r>
          </a:p>
          <a:p>
            <a:pPr lvl="1"/>
            <a:r>
              <a:rPr lang="en-US" dirty="0"/>
              <a:t>Mainly implementing incremental development model</a:t>
            </a:r>
          </a:p>
          <a:p>
            <a:pPr lvl="1"/>
            <a:r>
              <a:rPr lang="en-US" dirty="0"/>
              <a:t>Full time customer engagement</a:t>
            </a:r>
          </a:p>
          <a:p>
            <a:pPr lvl="1"/>
            <a:r>
              <a:rPr lang="en-US" dirty="0"/>
              <a:t>Paired programming </a:t>
            </a:r>
          </a:p>
          <a:p>
            <a:r>
              <a:rPr lang="en-US" dirty="0"/>
              <a:t>Incrementally develop and get feedback from our alpha and beta testers (i.e. close friends and families).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0261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2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Outline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27118"/>
              </p:ext>
            </p:extLst>
          </p:nvPr>
        </p:nvGraphicFramePr>
        <p:xfrm>
          <a:off x="870438" y="1362808"/>
          <a:ext cx="10559562" cy="4517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65404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Image result for Demo icon 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181" y="645107"/>
            <a:ext cx="5594047" cy="5594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55754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29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4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popularity of Sudoku puzzles has increased dramatically over the past decades.</a:t>
            </a:r>
          </a:p>
          <a:p>
            <a:r>
              <a:rPr lang="en-US" dirty="0"/>
              <a:t>(personal story)</a:t>
            </a:r>
          </a:p>
          <a:p>
            <a:r>
              <a:rPr lang="en-US" dirty="0"/>
              <a:t>(About TESS)</a:t>
            </a:r>
          </a:p>
          <a:p>
            <a:pPr lvl="1"/>
            <a:r>
              <a:rPr lang="en-US" dirty="0"/>
              <a:t>We focused on solving the regular 9x9 board.</a:t>
            </a:r>
          </a:p>
          <a:p>
            <a:pPr lvl="1"/>
            <a:r>
              <a:rPr lang="en-US" dirty="0"/>
              <a:t>(talk about our algorithm)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0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Allowing the user to play a classic 9x9 sudoku game.</a:t>
            </a:r>
          </a:p>
          <a:p>
            <a:pPr lvl="1"/>
            <a:r>
              <a:rPr lang="en-US" dirty="0"/>
              <a:t>Managing difficulty levels.</a:t>
            </a:r>
          </a:p>
          <a:p>
            <a:pPr lvl="1"/>
            <a:r>
              <a:rPr lang="en-US" dirty="0"/>
              <a:t>Providing hints and error checks to the user.</a:t>
            </a:r>
          </a:p>
          <a:p>
            <a:pPr lvl="1"/>
            <a:r>
              <a:rPr lang="en-US" dirty="0"/>
              <a:t>Successfully solving a given sudoku game under the customer’s time constraint.</a:t>
            </a:r>
          </a:p>
          <a:p>
            <a:pPr lvl="0">
              <a:buClr>
                <a:srgbClr val="0B082E"/>
              </a:buClr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Solutions:</a:t>
            </a:r>
          </a:p>
          <a:p>
            <a:pPr lvl="1">
              <a:buClr>
                <a:srgbClr val="0B082E"/>
              </a:buClr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Store existing puzzles in database based on difficulty.</a:t>
            </a:r>
          </a:p>
          <a:p>
            <a:pPr lvl="1">
              <a:buClr>
                <a:srgbClr val="0B082E"/>
              </a:buClr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Use DFS along with pruning to solve it within a reasonable time limit.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8385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intro</a:t>
            </a:r>
          </a:p>
        </p:txBody>
      </p:sp>
    </p:spTree>
    <p:extLst>
      <p:ext uri="{BB962C8B-B14F-4D97-AF65-F5344CB8AC3E}">
        <p14:creationId xmlns:p14="http://schemas.microsoft.com/office/powerpoint/2010/main" val="251542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 title="righ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Requirements | Functional 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902189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 title="righ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Requirements | Functional 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427074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848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 title="righ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Requirements | Non-functional 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507977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01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|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016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251</TotalTime>
  <Words>474</Words>
  <Application>Microsoft Office PowerPoint</Application>
  <PresentationFormat>Widescreen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Gill Sans MT</vt:lpstr>
      <vt:lpstr>Impact</vt:lpstr>
      <vt:lpstr>Badge</vt:lpstr>
      <vt:lpstr>TESS: The Extraordinary Sudoku  Solver </vt:lpstr>
      <vt:lpstr>Outline</vt:lpstr>
      <vt:lpstr>Introduction</vt:lpstr>
      <vt:lpstr>Goals*</vt:lpstr>
      <vt:lpstr>Requirements</vt:lpstr>
      <vt:lpstr>Requirements | Functional </vt:lpstr>
      <vt:lpstr>Requirements | Functional </vt:lpstr>
      <vt:lpstr>Requirements | Non-functional </vt:lpstr>
      <vt:lpstr>System Design | Overview</vt:lpstr>
      <vt:lpstr>System Design | User Constraints</vt:lpstr>
      <vt:lpstr>System Design | System Constraints</vt:lpstr>
      <vt:lpstr>System Model | Use Case </vt:lpstr>
      <vt:lpstr>System Model | Traceability Matrix</vt:lpstr>
      <vt:lpstr>System Model | Prototyping</vt:lpstr>
      <vt:lpstr>Alternative Designs | Activity Diagram</vt:lpstr>
      <vt:lpstr>Alternative Designs | Sequence Diagram</vt:lpstr>
      <vt:lpstr>Alternative Designs | Class Diagram</vt:lpstr>
      <vt:lpstr>Software Process Model</vt:lpstr>
      <vt:lpstr>System Implementation</vt:lpstr>
      <vt:lpstr>Demo</vt:lpstr>
      <vt:lpstr>System Testing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TESS: The Extraordinary Sudoku  Solver</dc:title>
  <dc:creator>Mammo, Joseph S</dc:creator>
  <cp:lastModifiedBy>Mammo, Joseph S</cp:lastModifiedBy>
  <cp:revision>53</cp:revision>
  <dcterms:created xsi:type="dcterms:W3CDTF">2017-04-05T14:49:31Z</dcterms:created>
  <dcterms:modified xsi:type="dcterms:W3CDTF">2017-04-20T21:38:27Z</dcterms:modified>
</cp:coreProperties>
</file>