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2" r:id="rId6"/>
    <p:sldId id="268" r:id="rId7"/>
    <p:sldId id="280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9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B8F2D-BADD-44BB-9E24-E3BAB8AB6155}" type="doc">
      <dgm:prSet loTypeId="urn:microsoft.com/office/officeart/2009/3/layout/SubStep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7749A5-67E6-4A5A-8617-88373E12A1E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1DCD155-E591-4573-994C-7342C6E17AA4}" type="parTrans" cxnId="{DF969627-5261-4E24-9AD0-251E69830A1A}">
      <dgm:prSet/>
      <dgm:spPr/>
      <dgm:t>
        <a:bodyPr/>
        <a:lstStyle/>
        <a:p>
          <a:endParaRPr lang="en-US"/>
        </a:p>
      </dgm:t>
    </dgm:pt>
    <dgm:pt modelId="{E8D30C8D-56D3-4C14-8858-9546FC3C74E6}" type="sibTrans" cxnId="{DF969627-5261-4E24-9AD0-251E69830A1A}">
      <dgm:prSet/>
      <dgm:spPr/>
      <dgm:t>
        <a:bodyPr/>
        <a:lstStyle/>
        <a:p>
          <a:endParaRPr lang="en-US"/>
        </a:p>
      </dgm:t>
    </dgm:pt>
    <dgm:pt modelId="{C26185C6-2A53-4352-8CAA-76BE58DE1CD9}">
      <dgm:prSet/>
      <dgm:spPr/>
      <dgm:t>
        <a:bodyPr/>
        <a:lstStyle/>
        <a:p>
          <a:r>
            <a:rPr lang="en-US"/>
            <a:t>Goals</a:t>
          </a:r>
        </a:p>
      </dgm:t>
    </dgm:pt>
    <dgm:pt modelId="{AD08F41B-2ACF-4250-A6A6-F3801ED756FD}" type="parTrans" cxnId="{87B8CEF8-24E1-4085-9FE8-D68A6C774405}">
      <dgm:prSet/>
      <dgm:spPr/>
      <dgm:t>
        <a:bodyPr/>
        <a:lstStyle/>
        <a:p>
          <a:endParaRPr lang="en-US"/>
        </a:p>
      </dgm:t>
    </dgm:pt>
    <dgm:pt modelId="{9BF97723-3AB2-440E-83E7-27D0A14211DB}" type="sibTrans" cxnId="{87B8CEF8-24E1-4085-9FE8-D68A6C774405}">
      <dgm:prSet/>
      <dgm:spPr/>
      <dgm:t>
        <a:bodyPr/>
        <a:lstStyle/>
        <a:p>
          <a:endParaRPr lang="en-US"/>
        </a:p>
      </dgm:t>
    </dgm:pt>
    <dgm:pt modelId="{5FBEE584-64CB-4E56-979A-C6462E462CFD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732D0BE6-9B31-40AF-B11A-31BE54D55365}" type="parTrans" cxnId="{321F63E6-60F0-4913-AF8E-1B59379839CA}">
      <dgm:prSet/>
      <dgm:spPr/>
      <dgm:t>
        <a:bodyPr/>
        <a:lstStyle/>
        <a:p>
          <a:endParaRPr lang="en-US"/>
        </a:p>
      </dgm:t>
    </dgm:pt>
    <dgm:pt modelId="{1EF82CE8-C4C2-4022-8BA4-7402BFF3C7D8}" type="sibTrans" cxnId="{321F63E6-60F0-4913-AF8E-1B59379839CA}">
      <dgm:prSet/>
      <dgm:spPr/>
      <dgm:t>
        <a:bodyPr/>
        <a:lstStyle/>
        <a:p>
          <a:endParaRPr lang="en-US"/>
        </a:p>
      </dgm:t>
    </dgm:pt>
    <dgm:pt modelId="{913F7EA0-C30A-4C5F-8FE5-D48856259AB0}">
      <dgm:prSet/>
      <dgm:spPr/>
      <dgm:t>
        <a:bodyPr/>
        <a:lstStyle/>
        <a:p>
          <a:r>
            <a:rPr lang="en-US"/>
            <a:t>System Model | Design</a:t>
          </a:r>
        </a:p>
      </dgm:t>
    </dgm:pt>
    <dgm:pt modelId="{0EF7D2A1-0B1E-4C2C-85A8-42808BD65498}" type="parTrans" cxnId="{1F126E97-D304-4480-9844-0FA5CB2A5DD4}">
      <dgm:prSet/>
      <dgm:spPr/>
      <dgm:t>
        <a:bodyPr/>
        <a:lstStyle/>
        <a:p>
          <a:endParaRPr lang="en-US"/>
        </a:p>
      </dgm:t>
    </dgm:pt>
    <dgm:pt modelId="{7B88499D-8865-464E-92A5-6C5AF3524647}" type="sibTrans" cxnId="{1F126E97-D304-4480-9844-0FA5CB2A5DD4}">
      <dgm:prSet/>
      <dgm:spPr/>
      <dgm:t>
        <a:bodyPr/>
        <a:lstStyle/>
        <a:p>
          <a:endParaRPr lang="en-US"/>
        </a:p>
      </dgm:t>
    </dgm:pt>
    <dgm:pt modelId="{26036600-B97C-403B-A3C8-DC51F97B9087}">
      <dgm:prSet/>
      <dgm:spPr/>
      <dgm:t>
        <a:bodyPr/>
        <a:lstStyle/>
        <a:p>
          <a:r>
            <a:rPr lang="en-US"/>
            <a:t>System Implementation</a:t>
          </a:r>
        </a:p>
      </dgm:t>
    </dgm:pt>
    <dgm:pt modelId="{4B76B01F-F0E6-4472-B033-D148BD5226AF}" type="parTrans" cxnId="{7C8AC647-24CC-43C5-9A45-E56A0546A339}">
      <dgm:prSet/>
      <dgm:spPr/>
      <dgm:t>
        <a:bodyPr/>
        <a:lstStyle/>
        <a:p>
          <a:endParaRPr lang="en-US"/>
        </a:p>
      </dgm:t>
    </dgm:pt>
    <dgm:pt modelId="{EA6DBDD3-3CAB-40DE-BFB2-9F6340A46734}" type="sibTrans" cxnId="{7C8AC647-24CC-43C5-9A45-E56A0546A339}">
      <dgm:prSet/>
      <dgm:spPr/>
      <dgm:t>
        <a:bodyPr/>
        <a:lstStyle/>
        <a:p>
          <a:endParaRPr lang="en-US"/>
        </a:p>
      </dgm:t>
    </dgm:pt>
    <dgm:pt modelId="{02C74FC4-3B99-4708-85C2-E884AF7BCE39}">
      <dgm:prSet/>
      <dgm:spPr/>
      <dgm:t>
        <a:bodyPr/>
        <a:lstStyle/>
        <a:p>
          <a:r>
            <a:rPr lang="en-US"/>
            <a:t>System Testing | Conclusion</a:t>
          </a:r>
        </a:p>
      </dgm:t>
    </dgm:pt>
    <dgm:pt modelId="{75EFA095-4EE3-4922-AA01-E219827E5E93}" type="parTrans" cxnId="{0079C933-FD2D-4112-9434-0D3F1F768BFD}">
      <dgm:prSet/>
      <dgm:spPr/>
      <dgm:t>
        <a:bodyPr/>
        <a:lstStyle/>
        <a:p>
          <a:endParaRPr lang="en-US"/>
        </a:p>
      </dgm:t>
    </dgm:pt>
    <dgm:pt modelId="{3C43F9A0-EAB0-44FD-9499-10E132C36B90}" type="sibTrans" cxnId="{0079C933-FD2D-4112-9434-0D3F1F768BFD}">
      <dgm:prSet/>
      <dgm:spPr/>
      <dgm:t>
        <a:bodyPr/>
        <a:lstStyle/>
        <a:p>
          <a:endParaRPr lang="en-US"/>
        </a:p>
      </dgm:t>
    </dgm:pt>
    <dgm:pt modelId="{6FF4CA64-77FD-4DE5-920A-2CAF63241665}">
      <dgm:prSet/>
      <dgm:spPr/>
      <dgm:t>
        <a:bodyPr/>
        <a:lstStyle/>
        <a:p>
          <a:endParaRPr lang="en-US"/>
        </a:p>
      </dgm:t>
    </dgm:pt>
    <dgm:pt modelId="{AC954C2D-4A29-483F-9C82-33B61BCA3A2A}" type="parTrans" cxnId="{079F879B-9C8B-4AED-8F0F-43D2343B77FA}">
      <dgm:prSet/>
      <dgm:spPr/>
      <dgm:t>
        <a:bodyPr/>
        <a:lstStyle/>
        <a:p>
          <a:endParaRPr lang="en-US"/>
        </a:p>
      </dgm:t>
    </dgm:pt>
    <dgm:pt modelId="{B0EB97DB-13FB-4D4F-BEF1-45A36BB018AE}" type="sibTrans" cxnId="{079F879B-9C8B-4AED-8F0F-43D2343B77FA}">
      <dgm:prSet/>
      <dgm:spPr/>
      <dgm:t>
        <a:bodyPr/>
        <a:lstStyle/>
        <a:p>
          <a:endParaRPr lang="en-US"/>
        </a:p>
      </dgm:t>
    </dgm:pt>
    <dgm:pt modelId="{42036384-7C78-4F72-9A55-25A90E9EA6C3}">
      <dgm:prSet/>
      <dgm:spPr/>
      <dgm:t>
        <a:bodyPr/>
        <a:lstStyle/>
        <a:p>
          <a:r>
            <a:rPr lang="en-US"/>
            <a:t>Demo</a:t>
          </a:r>
        </a:p>
      </dgm:t>
    </dgm:pt>
    <dgm:pt modelId="{2F4CEA50-C0A6-4147-87FC-99998FD93A56}" type="parTrans" cxnId="{0492DA59-FE64-44C3-84EA-EDD8F7A60189}">
      <dgm:prSet/>
      <dgm:spPr/>
      <dgm:t>
        <a:bodyPr/>
        <a:lstStyle/>
        <a:p>
          <a:endParaRPr lang="en-US"/>
        </a:p>
      </dgm:t>
    </dgm:pt>
    <dgm:pt modelId="{9568C100-CA03-4CA9-946C-B41FE5168334}" type="sibTrans" cxnId="{0492DA59-FE64-44C3-84EA-EDD8F7A60189}">
      <dgm:prSet/>
      <dgm:spPr/>
      <dgm:t>
        <a:bodyPr/>
        <a:lstStyle/>
        <a:p>
          <a:endParaRPr lang="en-US"/>
        </a:p>
      </dgm:t>
    </dgm:pt>
    <dgm:pt modelId="{11A734B3-B974-4653-A87C-31E7D3D82BB4}" type="pres">
      <dgm:prSet presAssocID="{65DB8F2D-BADD-44BB-9E24-E3BAB8AB6155}" presName="Name0" presStyleCnt="0">
        <dgm:presLayoutVars>
          <dgm:chMax val="7"/>
          <dgm:dir/>
          <dgm:animOne val="branch"/>
        </dgm:presLayoutVars>
      </dgm:prSet>
      <dgm:spPr/>
    </dgm:pt>
    <dgm:pt modelId="{3174AAC9-C2C3-4592-9BA6-0A0B35E76E91}" type="pres">
      <dgm:prSet presAssocID="{E77749A5-67E6-4A5A-8617-88373E12A1E8}" presName="parTx1" presStyleLbl="node1" presStyleIdx="0" presStyleCnt="7"/>
      <dgm:spPr/>
    </dgm:pt>
    <dgm:pt modelId="{ED38D785-2AE2-489D-BE7B-829D8CA01589}" type="pres">
      <dgm:prSet presAssocID="{C26185C6-2A53-4352-8CAA-76BE58DE1CD9}" presName="parTx2" presStyleLbl="node1" presStyleIdx="1" presStyleCnt="7"/>
      <dgm:spPr/>
    </dgm:pt>
    <dgm:pt modelId="{4D115801-E36B-41B3-9DCC-E47A5A70693F}" type="pres">
      <dgm:prSet presAssocID="{5FBEE584-64CB-4E56-979A-C6462E462CFD}" presName="parTx3" presStyleLbl="node1" presStyleIdx="2" presStyleCnt="7"/>
      <dgm:spPr/>
    </dgm:pt>
    <dgm:pt modelId="{BE02ED2F-4A3C-4A3C-A422-79A454E0A6E9}" type="pres">
      <dgm:prSet presAssocID="{913F7EA0-C30A-4C5F-8FE5-D48856259AB0}" presName="parTx4" presStyleLbl="node1" presStyleIdx="3" presStyleCnt="7"/>
      <dgm:spPr/>
    </dgm:pt>
    <dgm:pt modelId="{C3E0E688-0D2B-4BA0-B402-A6D8E26FFEE8}" type="pres">
      <dgm:prSet presAssocID="{26036600-B97C-403B-A3C8-DC51F97B9087}" presName="parTx5" presStyleLbl="node1" presStyleIdx="4" presStyleCnt="7"/>
      <dgm:spPr/>
    </dgm:pt>
    <dgm:pt modelId="{0BA02C85-2E0D-40D4-8C12-74C26EC35B60}" type="pres">
      <dgm:prSet presAssocID="{42036384-7C78-4F72-9A55-25A90E9EA6C3}" presName="parTx6" presStyleLbl="node1" presStyleIdx="5" presStyleCnt="7"/>
      <dgm:spPr/>
    </dgm:pt>
    <dgm:pt modelId="{0653146E-1B04-484B-8306-69112183F21B}" type="pres">
      <dgm:prSet presAssocID="{02C74FC4-3B99-4708-85C2-E884AF7BCE39}" presName="parTx7" presStyleLbl="node1" presStyleIdx="6" presStyleCnt="7"/>
      <dgm:spPr/>
    </dgm:pt>
  </dgm:ptLst>
  <dgm:cxnLst>
    <dgm:cxn modelId="{1A120408-62EB-42B7-A1A0-183F4C430EF6}" type="presOf" srcId="{42036384-7C78-4F72-9A55-25A90E9EA6C3}" destId="{0BA02C85-2E0D-40D4-8C12-74C26EC35B60}" srcOrd="0" destOrd="0" presId="urn:microsoft.com/office/officeart/2009/3/layout/SubStepProcess"/>
    <dgm:cxn modelId="{D774B90D-0A8E-40DC-A7DB-48DF09348C62}" type="presOf" srcId="{65DB8F2D-BADD-44BB-9E24-E3BAB8AB6155}" destId="{11A734B3-B974-4653-A87C-31E7D3D82BB4}" srcOrd="0" destOrd="0" presId="urn:microsoft.com/office/officeart/2009/3/layout/SubStepProcess"/>
    <dgm:cxn modelId="{9C1F7C10-7FCB-4042-AEEF-AECFF86E4DC8}" type="presOf" srcId="{913F7EA0-C30A-4C5F-8FE5-D48856259AB0}" destId="{BE02ED2F-4A3C-4A3C-A422-79A454E0A6E9}" srcOrd="0" destOrd="0" presId="urn:microsoft.com/office/officeart/2009/3/layout/SubStepProcess"/>
    <dgm:cxn modelId="{DF969627-5261-4E24-9AD0-251E69830A1A}" srcId="{65DB8F2D-BADD-44BB-9E24-E3BAB8AB6155}" destId="{E77749A5-67E6-4A5A-8617-88373E12A1E8}" srcOrd="0" destOrd="0" parTransId="{01DCD155-E591-4573-994C-7342C6E17AA4}" sibTransId="{E8D30C8D-56D3-4C14-8858-9546FC3C74E6}"/>
    <dgm:cxn modelId="{451D2133-FE18-48E8-925E-0B758EC05C54}" type="presOf" srcId="{26036600-B97C-403B-A3C8-DC51F97B9087}" destId="{C3E0E688-0D2B-4BA0-B402-A6D8E26FFEE8}" srcOrd="0" destOrd="0" presId="urn:microsoft.com/office/officeart/2009/3/layout/SubStepProcess"/>
    <dgm:cxn modelId="{0079C933-FD2D-4112-9434-0D3F1F768BFD}" srcId="{65DB8F2D-BADD-44BB-9E24-E3BAB8AB6155}" destId="{02C74FC4-3B99-4708-85C2-E884AF7BCE39}" srcOrd="6" destOrd="0" parTransId="{75EFA095-4EE3-4922-AA01-E219827E5E93}" sibTransId="{3C43F9A0-EAB0-44FD-9499-10E132C36B90}"/>
    <dgm:cxn modelId="{7C8AC647-24CC-43C5-9A45-E56A0546A339}" srcId="{65DB8F2D-BADD-44BB-9E24-E3BAB8AB6155}" destId="{26036600-B97C-403B-A3C8-DC51F97B9087}" srcOrd="4" destOrd="0" parTransId="{4B76B01F-F0E6-4472-B033-D148BD5226AF}" sibTransId="{EA6DBDD3-3CAB-40DE-BFB2-9F6340A46734}"/>
    <dgm:cxn modelId="{341D2C59-4FF2-4E8D-8CB7-C062DFF21E11}" type="presOf" srcId="{5FBEE584-64CB-4E56-979A-C6462E462CFD}" destId="{4D115801-E36B-41B3-9DCC-E47A5A70693F}" srcOrd="0" destOrd="0" presId="urn:microsoft.com/office/officeart/2009/3/layout/SubStepProcess"/>
    <dgm:cxn modelId="{0492DA59-FE64-44C3-84EA-EDD8F7A60189}" srcId="{65DB8F2D-BADD-44BB-9E24-E3BAB8AB6155}" destId="{42036384-7C78-4F72-9A55-25A90E9EA6C3}" srcOrd="5" destOrd="0" parTransId="{2F4CEA50-C0A6-4147-87FC-99998FD93A56}" sibTransId="{9568C100-CA03-4CA9-946C-B41FE5168334}"/>
    <dgm:cxn modelId="{E2D1A788-1164-4E95-8B10-5B94AFBB68CA}" type="presOf" srcId="{E77749A5-67E6-4A5A-8617-88373E12A1E8}" destId="{3174AAC9-C2C3-4592-9BA6-0A0B35E76E91}" srcOrd="0" destOrd="0" presId="urn:microsoft.com/office/officeart/2009/3/layout/SubStepProcess"/>
    <dgm:cxn modelId="{1F126E97-D304-4480-9844-0FA5CB2A5DD4}" srcId="{65DB8F2D-BADD-44BB-9E24-E3BAB8AB6155}" destId="{913F7EA0-C30A-4C5F-8FE5-D48856259AB0}" srcOrd="3" destOrd="0" parTransId="{0EF7D2A1-0B1E-4C2C-85A8-42808BD65498}" sibTransId="{7B88499D-8865-464E-92A5-6C5AF3524647}"/>
    <dgm:cxn modelId="{079F879B-9C8B-4AED-8F0F-43D2343B77FA}" srcId="{65DB8F2D-BADD-44BB-9E24-E3BAB8AB6155}" destId="{6FF4CA64-77FD-4DE5-920A-2CAF63241665}" srcOrd="7" destOrd="0" parTransId="{AC954C2D-4A29-483F-9C82-33B61BCA3A2A}" sibTransId="{B0EB97DB-13FB-4D4F-BEF1-45A36BB018AE}"/>
    <dgm:cxn modelId="{2F5415E3-B29D-4039-868A-37148D1C6628}" type="presOf" srcId="{C26185C6-2A53-4352-8CAA-76BE58DE1CD9}" destId="{ED38D785-2AE2-489D-BE7B-829D8CA01589}" srcOrd="0" destOrd="0" presId="urn:microsoft.com/office/officeart/2009/3/layout/SubStepProcess"/>
    <dgm:cxn modelId="{321F63E6-60F0-4913-AF8E-1B59379839CA}" srcId="{65DB8F2D-BADD-44BB-9E24-E3BAB8AB6155}" destId="{5FBEE584-64CB-4E56-979A-C6462E462CFD}" srcOrd="2" destOrd="0" parTransId="{732D0BE6-9B31-40AF-B11A-31BE54D55365}" sibTransId="{1EF82CE8-C4C2-4022-8BA4-7402BFF3C7D8}"/>
    <dgm:cxn modelId="{F89089F4-5E21-45A4-A0B3-A54F9B5C7010}" type="presOf" srcId="{02C74FC4-3B99-4708-85C2-E884AF7BCE39}" destId="{0653146E-1B04-484B-8306-69112183F21B}" srcOrd="0" destOrd="0" presId="urn:microsoft.com/office/officeart/2009/3/layout/SubStepProcess"/>
    <dgm:cxn modelId="{87B8CEF8-24E1-4085-9FE8-D68A6C774405}" srcId="{65DB8F2D-BADD-44BB-9E24-E3BAB8AB6155}" destId="{C26185C6-2A53-4352-8CAA-76BE58DE1CD9}" srcOrd="1" destOrd="0" parTransId="{AD08F41B-2ACF-4250-A6A6-F3801ED756FD}" sibTransId="{9BF97723-3AB2-440E-83E7-27D0A14211DB}"/>
    <dgm:cxn modelId="{4382D8F5-1EB8-42A7-BDFF-A38F7AD9A69C}" type="presParOf" srcId="{11A734B3-B974-4653-A87C-31E7D3D82BB4}" destId="{3174AAC9-C2C3-4592-9BA6-0A0B35E76E91}" srcOrd="0" destOrd="0" presId="urn:microsoft.com/office/officeart/2009/3/layout/SubStepProcess"/>
    <dgm:cxn modelId="{9AB06313-F165-40C1-8B09-69427797EAA0}" type="presParOf" srcId="{11A734B3-B974-4653-A87C-31E7D3D82BB4}" destId="{ED38D785-2AE2-489D-BE7B-829D8CA01589}" srcOrd="1" destOrd="0" presId="urn:microsoft.com/office/officeart/2009/3/layout/SubStepProcess"/>
    <dgm:cxn modelId="{A4321857-9B53-44E6-B574-AC6E473456BD}" type="presParOf" srcId="{11A734B3-B974-4653-A87C-31E7D3D82BB4}" destId="{4D115801-E36B-41B3-9DCC-E47A5A70693F}" srcOrd="2" destOrd="0" presId="urn:microsoft.com/office/officeart/2009/3/layout/SubStepProcess"/>
    <dgm:cxn modelId="{DC87AC1B-DC62-4587-A9DC-BCE9C1482B75}" type="presParOf" srcId="{11A734B3-B974-4653-A87C-31E7D3D82BB4}" destId="{BE02ED2F-4A3C-4A3C-A422-79A454E0A6E9}" srcOrd="3" destOrd="0" presId="urn:microsoft.com/office/officeart/2009/3/layout/SubStepProcess"/>
    <dgm:cxn modelId="{46659AA8-9B56-48B7-B0EC-C3B15AC924FD}" type="presParOf" srcId="{11A734B3-B974-4653-A87C-31E7D3D82BB4}" destId="{C3E0E688-0D2B-4BA0-B402-A6D8E26FFEE8}" srcOrd="4" destOrd="0" presId="urn:microsoft.com/office/officeart/2009/3/layout/SubStepProcess"/>
    <dgm:cxn modelId="{EDF52149-3C18-40CA-83CA-DCB2FB2604B3}" type="presParOf" srcId="{11A734B3-B974-4653-A87C-31E7D3D82BB4}" destId="{0BA02C85-2E0D-40D4-8C12-74C26EC35B60}" srcOrd="5" destOrd="0" presId="urn:microsoft.com/office/officeart/2009/3/layout/SubStepProcess"/>
    <dgm:cxn modelId="{9903FA38-6E19-4CFC-9FBB-FDA173D6317F}" type="presParOf" srcId="{11A734B3-B974-4653-A87C-31E7D3D82BB4}" destId="{0653146E-1B04-484B-8306-69112183F21B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/>
            <a:t>ID: R1 – Play Game Option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Select Difficulty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Back Option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Continue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Get Puzzle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Solver Option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Input Sudoku Puzzle to Solve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09FC8AA-2524-41EC-9D92-58C44F119EEB}">
      <dgm:prSet/>
      <dgm:spPr/>
      <dgm:t>
        <a:bodyPr/>
        <a:lstStyle/>
        <a:p>
          <a:r>
            <a:rPr lang="en-US" dirty="0"/>
            <a:t>ID:R8 – Check Current Board</a:t>
          </a:r>
        </a:p>
      </dgm:t>
    </dgm:pt>
    <dgm:pt modelId="{748DDFCE-89F2-4644-B12C-B6E72417979B}" type="parTrans" cxnId="{07755675-0248-4E61-A7CD-E6A68E95E5F1}">
      <dgm:prSet/>
      <dgm:spPr/>
      <dgm:t>
        <a:bodyPr/>
        <a:lstStyle/>
        <a:p>
          <a:endParaRPr lang="en-US"/>
        </a:p>
      </dgm:t>
    </dgm:pt>
    <dgm:pt modelId="{FA75D0B2-B38D-45BF-A321-6DC617284A39}" type="sibTrans" cxnId="{07755675-0248-4E61-A7CD-E6A68E95E5F1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4"/>
      <dgm:spPr/>
    </dgm:pt>
    <dgm:pt modelId="{BD548DFB-7033-46B2-A33B-83C6FDE98F01}" type="pres">
      <dgm:prSet presAssocID="{A57E80D0-EE24-45CB-BA64-16BE74459EA4}" presName="lineArrowNode" presStyleLbl="alignAccFollowNode1" presStyleIdx="1" presStyleCnt="24"/>
      <dgm:spPr/>
    </dgm:pt>
    <dgm:pt modelId="{ABC9E567-52C8-4BA7-9969-F2462C358C9D}" type="pres">
      <dgm:prSet presAssocID="{19FE15BC-FD63-4BB9-86F9-10E97CA0278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4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4"/>
      <dgm:spPr/>
    </dgm:pt>
    <dgm:pt modelId="{C4126501-6BC5-41DF-BD38-C8C9A543D6E1}" type="pres">
      <dgm:prSet presAssocID="{129549C6-0BE8-4040-9DD1-93D7FA034D23}" presName="lineArrowNode" presStyleLbl="alignAccFollowNode1" presStyleIdx="4" presStyleCnt="24"/>
      <dgm:spPr/>
    </dgm:pt>
    <dgm:pt modelId="{BB6227DF-C456-4484-89D6-2451C5AA03D1}" type="pres">
      <dgm:prSet presAssocID="{586FF44C-DA43-466E-A2E1-7FE3A04867A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4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4"/>
      <dgm:spPr/>
    </dgm:pt>
    <dgm:pt modelId="{A1D59CF2-0F4D-4D6C-AC56-45A3B62C624C}" type="pres">
      <dgm:prSet presAssocID="{BF274C44-C674-4F52-AE32-AA2D6E8569BE}" presName="lineArrowNode" presStyleLbl="alignAccFollowNode1" presStyleIdx="7" presStyleCnt="24"/>
      <dgm:spPr/>
    </dgm:pt>
    <dgm:pt modelId="{40370C92-8DAC-4905-996D-69D615C606E3}" type="pres">
      <dgm:prSet presAssocID="{8409E9A1-D757-47D1-8189-041964EE4A6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4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4"/>
      <dgm:spPr/>
    </dgm:pt>
    <dgm:pt modelId="{F67FF85E-3C29-4CD5-AA34-569EAAE1CE88}" type="pres">
      <dgm:prSet presAssocID="{4DFA8FF7-FB9B-4C8C-8C88-80803778E38A}" presName="lineArrowNode" presStyleLbl="alignAccFollowNode1" presStyleIdx="10" presStyleCnt="24"/>
      <dgm:spPr/>
    </dgm:pt>
    <dgm:pt modelId="{338348FC-4032-40F5-94C9-B3AB165A36D6}" type="pres">
      <dgm:prSet presAssocID="{434F4718-BBE9-4CB3-828E-8DC6F22BA071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4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4"/>
      <dgm:spPr/>
    </dgm:pt>
    <dgm:pt modelId="{67EB81B8-3962-4EA9-800B-408B91C946DB}" type="pres">
      <dgm:prSet presAssocID="{6512472B-7EB5-4F8C-B328-637F6D3113D6}" presName="lineArrowNode" presStyleLbl="alignAccFollowNode1" presStyleIdx="13" presStyleCnt="24"/>
      <dgm:spPr/>
    </dgm:pt>
    <dgm:pt modelId="{CD9A24E0-5D48-47D0-9CB3-D4D813705D89}" type="pres">
      <dgm:prSet presAssocID="{2A6CBD76-AC69-4109-B267-727DBACBED7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4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4"/>
      <dgm:spPr/>
    </dgm:pt>
    <dgm:pt modelId="{8804D2F6-0496-4552-A6C3-87F3A505B887}" type="pres">
      <dgm:prSet presAssocID="{B7B3EE89-F07A-4B7D-85B3-EA10EE8FF838}" presName="lineArrowNode" presStyleLbl="alignAccFollowNode1" presStyleIdx="16" presStyleCnt="24"/>
      <dgm:spPr/>
    </dgm:pt>
    <dgm:pt modelId="{6BF0940C-76F3-4FD0-A6FD-6F2310A326CC}" type="pres">
      <dgm:prSet presAssocID="{25EF3435-CCB6-41E0-8926-80E5E6935D85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4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4"/>
      <dgm:spPr/>
    </dgm:pt>
    <dgm:pt modelId="{9D59A37D-7B2C-4D49-84B6-5326DB0542E1}" type="pres">
      <dgm:prSet presAssocID="{680D1B7E-7E3E-4A0B-AFB2-4AD964BC85DF}" presName="lineArrowNode" presStyleLbl="alignAccFollowNode1" presStyleIdx="19" presStyleCnt="24"/>
      <dgm:spPr/>
    </dgm:pt>
    <dgm:pt modelId="{1AC978F8-E60F-4EBF-8132-4C8B5F628942}" type="pres">
      <dgm:prSet presAssocID="{DB2B7FFD-17E0-4319-98A6-85F762A6C3D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4">
        <dgm:presLayoutVars>
          <dgm:bulletEnabled val="1"/>
        </dgm:presLayoutVars>
      </dgm:prSet>
      <dgm:spPr/>
    </dgm:pt>
    <dgm:pt modelId="{0FD2AF52-9D37-4708-A1DF-57FA7CFA9F53}" type="pres">
      <dgm:prSet presAssocID="{DB2B7FFD-17E0-4319-98A6-85F762A6C3D4}" presName="sibTransComposite" presStyleCnt="0"/>
      <dgm:spPr/>
    </dgm:pt>
    <dgm:pt modelId="{4826C1CE-6CBC-4A47-B591-8571C0D6F063}" type="pres">
      <dgm:prSet presAssocID="{E09FC8AA-2524-41EC-9D92-58C44F119EEB}" presName="compositeNode" presStyleCnt="0"/>
      <dgm:spPr/>
    </dgm:pt>
    <dgm:pt modelId="{AA07CEF1-D7B7-44D8-A727-6D306EE0A19F}" type="pres">
      <dgm:prSet presAssocID="{E09FC8AA-2524-41EC-9D92-58C44F119E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1F8C83-F914-4C42-BB0D-1178C28DF646}" type="pres">
      <dgm:prSet presAssocID="{E09FC8AA-2524-41EC-9D92-58C44F119EEB}" presName="parSh" presStyleCnt="0"/>
      <dgm:spPr/>
    </dgm:pt>
    <dgm:pt modelId="{B78672D7-5593-4F2D-98EE-347C3D071797}" type="pres">
      <dgm:prSet presAssocID="{E09FC8AA-2524-41EC-9D92-58C44F119EEB}" presName="lineNode" presStyleLbl="alignAccFollowNode1" presStyleIdx="21" presStyleCnt="24"/>
      <dgm:spPr/>
    </dgm:pt>
    <dgm:pt modelId="{8279DE59-D789-44E4-B145-CAA7490BB900}" type="pres">
      <dgm:prSet presAssocID="{E09FC8AA-2524-41EC-9D92-58C44F119EEB}" presName="lineArrowNode" presStyleLbl="alignAccFollowNode1" presStyleIdx="22" presStyleCnt="24"/>
      <dgm:spPr/>
    </dgm:pt>
    <dgm:pt modelId="{67B084A1-9C1A-47BC-969B-F817BF3F1FC7}" type="pres">
      <dgm:prSet presAssocID="{FA75D0B2-B38D-45BF-A321-6DC617284A39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9499E7F9-CD7F-4FBF-ABB0-05E911393E66}" type="pres">
      <dgm:prSet presAssocID="{FA75D0B2-B38D-45BF-A321-6DC617284A39}" presName="spacerBetweenCircleAndCallout" presStyleCnt="0">
        <dgm:presLayoutVars/>
      </dgm:prSet>
      <dgm:spPr/>
    </dgm:pt>
    <dgm:pt modelId="{714A77F1-7270-4333-A7CB-84F496B58A5F}" type="pres">
      <dgm:prSet presAssocID="{E09FC8AA-2524-41EC-9D92-58C44F119EEB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3659736A-54B5-4499-AA07-44BC22491E5E}" type="presOf" srcId="{FA75D0B2-B38D-45BF-A321-6DC617284A39}" destId="{67B084A1-9C1A-47BC-969B-F817BF3F1FC7}" srcOrd="0" destOrd="0" presId="urn:microsoft.com/office/officeart/2016/7/layout/LinearArrowProcessNumbered"/>
    <dgm:cxn modelId="{07755675-0248-4E61-A7CD-E6A68E95E5F1}" srcId="{D6BF4865-0F96-4387-974F-0AA189A13D93}" destId="{E09FC8AA-2524-41EC-9D92-58C44F119EEB}" srcOrd="7" destOrd="0" parTransId="{748DDFCE-89F2-4644-B12C-B6E72417979B}" sibTransId="{FA75D0B2-B38D-45BF-A321-6DC617284A39}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A99BE583-DCC9-4596-A865-ED8239832832}" type="presOf" srcId="{E09FC8AA-2524-41EC-9D92-58C44F119EEB}" destId="{714A77F1-7270-4333-A7CB-84F496B58A5F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  <dgm:cxn modelId="{EF6C2207-4BD7-44A1-8AB6-24134CDC5E7B}" type="presParOf" srcId="{976ECF16-374C-4245-97F3-43222F86D432}" destId="{0FD2AF52-9D37-4708-A1DF-57FA7CFA9F53}" srcOrd="13" destOrd="0" presId="urn:microsoft.com/office/officeart/2016/7/layout/LinearArrowProcessNumbered"/>
    <dgm:cxn modelId="{12994AD5-874F-48E6-9E01-1D9CBBB72CE1}" type="presParOf" srcId="{976ECF16-374C-4245-97F3-43222F86D432}" destId="{4826C1CE-6CBC-4A47-B591-8571C0D6F063}" srcOrd="14" destOrd="0" presId="urn:microsoft.com/office/officeart/2016/7/layout/LinearArrowProcessNumbered"/>
    <dgm:cxn modelId="{31C91C2F-38EE-42B6-B60A-E925F0CDE13B}" type="presParOf" srcId="{4826C1CE-6CBC-4A47-B591-8571C0D6F063}" destId="{AA07CEF1-D7B7-44D8-A727-6D306EE0A19F}" srcOrd="0" destOrd="0" presId="urn:microsoft.com/office/officeart/2016/7/layout/LinearArrowProcessNumbered"/>
    <dgm:cxn modelId="{DDB3F154-8AE1-4F65-94B0-7172347A9CCD}" type="presParOf" srcId="{4826C1CE-6CBC-4A47-B591-8571C0D6F063}" destId="{CD1F8C83-F914-4C42-BB0D-1178C28DF646}" srcOrd="1" destOrd="0" presId="urn:microsoft.com/office/officeart/2016/7/layout/LinearArrowProcessNumbered"/>
    <dgm:cxn modelId="{FB031442-8944-4F3D-8429-49E3107C111E}" type="presParOf" srcId="{CD1F8C83-F914-4C42-BB0D-1178C28DF646}" destId="{B78672D7-5593-4F2D-98EE-347C3D071797}" srcOrd="0" destOrd="0" presId="urn:microsoft.com/office/officeart/2016/7/layout/LinearArrowProcessNumbered"/>
    <dgm:cxn modelId="{CE7FE839-328C-4454-9E1D-85B11909258E}" type="presParOf" srcId="{CD1F8C83-F914-4C42-BB0D-1178C28DF646}" destId="{8279DE59-D789-44E4-B145-CAA7490BB900}" srcOrd="1" destOrd="0" presId="urn:microsoft.com/office/officeart/2016/7/layout/LinearArrowProcessNumbered"/>
    <dgm:cxn modelId="{47EF3CC7-9755-4B27-A8AD-E51EE8D5F1B7}" type="presParOf" srcId="{CD1F8C83-F914-4C42-BB0D-1178C28DF646}" destId="{67B084A1-9C1A-47BC-969B-F817BF3F1FC7}" srcOrd="2" destOrd="0" presId="urn:microsoft.com/office/officeart/2016/7/layout/LinearArrowProcessNumbered"/>
    <dgm:cxn modelId="{04332E16-D490-4D64-A5EB-2EF0AE34BD8A}" type="presParOf" srcId="{CD1F8C83-F914-4C42-BB0D-1178C28DF646}" destId="{9499E7F9-CD7F-4FBF-ABB0-05E911393E66}" srcOrd="3" destOrd="0" presId="urn:microsoft.com/office/officeart/2016/7/layout/LinearArrowProcessNumbered"/>
    <dgm:cxn modelId="{BCBD8DAA-4199-44CF-800E-EC0011317094}" type="presParOf" srcId="{4826C1CE-6CBC-4A47-B591-8571C0D6F063}" destId="{714A77F1-7270-4333-A7CB-84F496B58A5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R9 – Delete an Input Value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ID:R10 – Clear Board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ID:R11 – Solve Current Board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ID:R12 – Play Sudoku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ID:R13 – Hint Option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ID:R14 – Download </a:t>
          </a:r>
          <a:r>
            <a:rPr lang="en-US"/>
            <a:t>Mobile Application</a:t>
          </a:r>
          <a:endParaRPr lang="en-US" dirty="0"/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18"/>
      <dgm:spPr/>
    </dgm:pt>
    <dgm:pt modelId="{BD548DFB-7033-46B2-A33B-83C6FDE98F01}" type="pres">
      <dgm:prSet presAssocID="{A57E80D0-EE24-45CB-BA64-16BE74459EA4}" presName="lineArrowNode" presStyleLbl="alignAccFollowNode1" presStyleIdx="1" presStyleCnt="18"/>
      <dgm:spPr/>
    </dgm:pt>
    <dgm:pt modelId="{ABC9E567-52C8-4BA7-9969-F2462C358C9D}" type="pres">
      <dgm:prSet presAssocID="{19FE15BC-FD63-4BB9-86F9-10E97CA0278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18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18"/>
      <dgm:spPr/>
    </dgm:pt>
    <dgm:pt modelId="{C4126501-6BC5-41DF-BD38-C8C9A543D6E1}" type="pres">
      <dgm:prSet presAssocID="{129549C6-0BE8-4040-9DD1-93D7FA034D23}" presName="lineArrowNode" presStyleLbl="alignAccFollowNode1" presStyleIdx="4" presStyleCnt="18"/>
      <dgm:spPr/>
    </dgm:pt>
    <dgm:pt modelId="{BB6227DF-C456-4484-89D6-2451C5AA03D1}" type="pres">
      <dgm:prSet presAssocID="{586FF44C-DA43-466E-A2E1-7FE3A04867A3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18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18"/>
      <dgm:spPr/>
    </dgm:pt>
    <dgm:pt modelId="{A1D59CF2-0F4D-4D6C-AC56-45A3B62C624C}" type="pres">
      <dgm:prSet presAssocID="{BF274C44-C674-4F52-AE32-AA2D6E8569BE}" presName="lineArrowNode" presStyleLbl="alignAccFollowNode1" presStyleIdx="7" presStyleCnt="18"/>
      <dgm:spPr/>
    </dgm:pt>
    <dgm:pt modelId="{40370C92-8DAC-4905-996D-69D615C606E3}" type="pres">
      <dgm:prSet presAssocID="{8409E9A1-D757-47D1-8189-041964EE4A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18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18"/>
      <dgm:spPr/>
    </dgm:pt>
    <dgm:pt modelId="{F67FF85E-3C29-4CD5-AA34-569EAAE1CE88}" type="pres">
      <dgm:prSet presAssocID="{4DFA8FF7-FB9B-4C8C-8C88-80803778E38A}" presName="lineArrowNode" presStyleLbl="alignAccFollowNode1" presStyleIdx="10" presStyleCnt="18"/>
      <dgm:spPr/>
    </dgm:pt>
    <dgm:pt modelId="{338348FC-4032-40F5-94C9-B3AB165A36D6}" type="pres">
      <dgm:prSet presAssocID="{434F4718-BBE9-4CB3-828E-8DC6F22BA07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18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18"/>
      <dgm:spPr/>
    </dgm:pt>
    <dgm:pt modelId="{67EB81B8-3962-4EA9-800B-408B91C946DB}" type="pres">
      <dgm:prSet presAssocID="{6512472B-7EB5-4F8C-B328-637F6D3113D6}" presName="lineArrowNode" presStyleLbl="alignAccFollowNode1" presStyleIdx="13" presStyleCnt="18"/>
      <dgm:spPr/>
    </dgm:pt>
    <dgm:pt modelId="{CD9A24E0-5D48-47D0-9CB3-D4D813705D89}" type="pres">
      <dgm:prSet presAssocID="{2A6CBD76-AC69-4109-B267-727DBACBED7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18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18"/>
      <dgm:spPr/>
    </dgm:pt>
    <dgm:pt modelId="{8804D2F6-0496-4552-A6C3-87F3A505B887}" type="pres">
      <dgm:prSet presAssocID="{B7B3EE89-F07A-4B7D-85B3-EA10EE8FF838}" presName="lineArrowNode" presStyleLbl="alignAccFollowNode1" presStyleIdx="16" presStyleCnt="18"/>
      <dgm:spPr/>
    </dgm:pt>
    <dgm:pt modelId="{6BF0940C-76F3-4FD0-A6FD-6F2310A326CC}" type="pres">
      <dgm:prSet presAssocID="{25EF3435-CCB6-41E0-8926-80E5E6935D8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R1 – System Availability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Search Algorithm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Pruning Technique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Database Storage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Easy to Use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Private Information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Solve Time</a:t>
          </a:r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1"/>
      <dgm:spPr/>
    </dgm:pt>
    <dgm:pt modelId="{BD548DFB-7033-46B2-A33B-83C6FDE98F01}" type="pres">
      <dgm:prSet presAssocID="{A57E80D0-EE24-45CB-BA64-16BE74459EA4}" presName="lineArrowNode" presStyleLbl="alignAccFollowNode1" presStyleIdx="1" presStyleCnt="21"/>
      <dgm:spPr/>
    </dgm:pt>
    <dgm:pt modelId="{ABC9E567-52C8-4BA7-9969-F2462C358C9D}" type="pres">
      <dgm:prSet presAssocID="{19FE15BC-FD63-4BB9-86F9-10E97CA02780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1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1"/>
      <dgm:spPr/>
    </dgm:pt>
    <dgm:pt modelId="{C4126501-6BC5-41DF-BD38-C8C9A543D6E1}" type="pres">
      <dgm:prSet presAssocID="{129549C6-0BE8-4040-9DD1-93D7FA034D23}" presName="lineArrowNode" presStyleLbl="alignAccFollowNode1" presStyleIdx="4" presStyleCnt="21"/>
      <dgm:spPr/>
    </dgm:pt>
    <dgm:pt modelId="{BB6227DF-C456-4484-89D6-2451C5AA03D1}" type="pres">
      <dgm:prSet presAssocID="{586FF44C-DA43-466E-A2E1-7FE3A04867A3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1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1"/>
      <dgm:spPr/>
    </dgm:pt>
    <dgm:pt modelId="{A1D59CF2-0F4D-4D6C-AC56-45A3B62C624C}" type="pres">
      <dgm:prSet presAssocID="{BF274C44-C674-4F52-AE32-AA2D6E8569BE}" presName="lineArrowNode" presStyleLbl="alignAccFollowNode1" presStyleIdx="7" presStyleCnt="21"/>
      <dgm:spPr/>
    </dgm:pt>
    <dgm:pt modelId="{40370C92-8DAC-4905-996D-69D615C606E3}" type="pres">
      <dgm:prSet presAssocID="{8409E9A1-D757-47D1-8189-041964EE4A64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1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1"/>
      <dgm:spPr/>
    </dgm:pt>
    <dgm:pt modelId="{F67FF85E-3C29-4CD5-AA34-569EAAE1CE88}" type="pres">
      <dgm:prSet presAssocID="{4DFA8FF7-FB9B-4C8C-8C88-80803778E38A}" presName="lineArrowNode" presStyleLbl="alignAccFollowNode1" presStyleIdx="10" presStyleCnt="21"/>
      <dgm:spPr/>
    </dgm:pt>
    <dgm:pt modelId="{338348FC-4032-40F5-94C9-B3AB165A36D6}" type="pres">
      <dgm:prSet presAssocID="{434F4718-BBE9-4CB3-828E-8DC6F22BA071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1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1"/>
      <dgm:spPr/>
    </dgm:pt>
    <dgm:pt modelId="{67EB81B8-3962-4EA9-800B-408B91C946DB}" type="pres">
      <dgm:prSet presAssocID="{6512472B-7EB5-4F8C-B328-637F6D3113D6}" presName="lineArrowNode" presStyleLbl="alignAccFollowNode1" presStyleIdx="13" presStyleCnt="21"/>
      <dgm:spPr/>
    </dgm:pt>
    <dgm:pt modelId="{CD9A24E0-5D48-47D0-9CB3-D4D813705D89}" type="pres">
      <dgm:prSet presAssocID="{2A6CBD76-AC69-4109-B267-727DBACBED7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1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1"/>
      <dgm:spPr/>
    </dgm:pt>
    <dgm:pt modelId="{8804D2F6-0496-4552-A6C3-87F3A505B887}" type="pres">
      <dgm:prSet presAssocID="{B7B3EE89-F07A-4B7D-85B3-EA10EE8FF838}" presName="lineArrowNode" presStyleLbl="alignAccFollowNode1" presStyleIdx="16" presStyleCnt="21"/>
      <dgm:spPr/>
    </dgm:pt>
    <dgm:pt modelId="{6BF0940C-76F3-4FD0-A6FD-6F2310A326CC}" type="pres">
      <dgm:prSet presAssocID="{25EF3435-CCB6-41E0-8926-80E5E6935D85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1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1"/>
      <dgm:spPr/>
    </dgm:pt>
    <dgm:pt modelId="{9D59A37D-7B2C-4D49-84B6-5326DB0542E1}" type="pres">
      <dgm:prSet presAssocID="{680D1B7E-7E3E-4A0B-AFB2-4AD964BC85DF}" presName="lineArrowNode" presStyleLbl="alignAccFollowNode1" presStyleIdx="19" presStyleCnt="21"/>
      <dgm:spPr/>
    </dgm:pt>
    <dgm:pt modelId="{1AC978F8-E60F-4EBF-8132-4C8B5F628942}" type="pres">
      <dgm:prSet presAssocID="{DB2B7FFD-17E0-4319-98A6-85F762A6C3D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4AAC9-C2C3-4592-9BA6-0A0B35E76E91}">
      <dsp:nvSpPr>
        <dsp:cNvPr id="0" name=""/>
        <dsp:cNvSpPr/>
      </dsp:nvSpPr>
      <dsp:spPr>
        <a:xfrm>
          <a:off x="1203" y="1396754"/>
          <a:ext cx="1407969" cy="14079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Introduction</a:t>
          </a:r>
        </a:p>
      </dsp:txBody>
      <dsp:txXfrm>
        <a:off x="207395" y="1602946"/>
        <a:ext cx="995585" cy="995585"/>
      </dsp:txXfrm>
    </dsp:sp>
    <dsp:sp modelId="{ED38D785-2AE2-489D-BE7B-829D8CA01589}">
      <dsp:nvSpPr>
        <dsp:cNvPr id="0" name=""/>
        <dsp:cNvSpPr/>
      </dsp:nvSpPr>
      <dsp:spPr>
        <a:xfrm>
          <a:off x="1409172" y="1396754"/>
          <a:ext cx="1407969" cy="1407969"/>
        </a:xfrm>
        <a:prstGeom prst="ellipse">
          <a:avLst/>
        </a:prstGeom>
        <a:solidFill>
          <a:schemeClr val="accent2">
            <a:hueOff val="-1237445"/>
            <a:satOff val="404"/>
            <a:lumOff val="-36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Goals</a:t>
          </a:r>
        </a:p>
      </dsp:txBody>
      <dsp:txXfrm>
        <a:off x="1615364" y="1602946"/>
        <a:ext cx="995585" cy="995585"/>
      </dsp:txXfrm>
    </dsp:sp>
    <dsp:sp modelId="{4D115801-E36B-41B3-9DCC-E47A5A70693F}">
      <dsp:nvSpPr>
        <dsp:cNvPr id="0" name=""/>
        <dsp:cNvSpPr/>
      </dsp:nvSpPr>
      <dsp:spPr>
        <a:xfrm>
          <a:off x="2817141" y="1396754"/>
          <a:ext cx="1407969" cy="1407969"/>
        </a:xfrm>
        <a:prstGeom prst="ellipse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Requirements</a:t>
          </a:r>
        </a:p>
      </dsp:txBody>
      <dsp:txXfrm>
        <a:off x="3023333" y="1602946"/>
        <a:ext cx="995585" cy="995585"/>
      </dsp:txXfrm>
    </dsp:sp>
    <dsp:sp modelId="{BE02ED2F-4A3C-4A3C-A422-79A454E0A6E9}">
      <dsp:nvSpPr>
        <dsp:cNvPr id="0" name=""/>
        <dsp:cNvSpPr/>
      </dsp:nvSpPr>
      <dsp:spPr>
        <a:xfrm>
          <a:off x="4225110" y="1396754"/>
          <a:ext cx="1407969" cy="1407969"/>
        </a:xfrm>
        <a:prstGeom prst="ellipse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Model | Design</a:t>
          </a:r>
        </a:p>
      </dsp:txBody>
      <dsp:txXfrm>
        <a:off x="4431302" y="1602946"/>
        <a:ext cx="995585" cy="995585"/>
      </dsp:txXfrm>
    </dsp:sp>
    <dsp:sp modelId="{C3E0E688-0D2B-4BA0-B402-A6D8E26FFEE8}">
      <dsp:nvSpPr>
        <dsp:cNvPr id="0" name=""/>
        <dsp:cNvSpPr/>
      </dsp:nvSpPr>
      <dsp:spPr>
        <a:xfrm>
          <a:off x="5633080" y="1396754"/>
          <a:ext cx="1407969" cy="1407969"/>
        </a:xfrm>
        <a:prstGeom prst="ellipse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Implementation</a:t>
          </a:r>
        </a:p>
      </dsp:txBody>
      <dsp:txXfrm>
        <a:off x="5839272" y="1602946"/>
        <a:ext cx="995585" cy="995585"/>
      </dsp:txXfrm>
    </dsp:sp>
    <dsp:sp modelId="{0BA02C85-2E0D-40D4-8C12-74C26EC35B60}">
      <dsp:nvSpPr>
        <dsp:cNvPr id="0" name=""/>
        <dsp:cNvSpPr/>
      </dsp:nvSpPr>
      <dsp:spPr>
        <a:xfrm>
          <a:off x="7041049" y="1396754"/>
          <a:ext cx="1407969" cy="1407969"/>
        </a:xfrm>
        <a:prstGeom prst="ellipse">
          <a:avLst/>
        </a:prstGeom>
        <a:solidFill>
          <a:schemeClr val="accent2">
            <a:hueOff val="-6187223"/>
            <a:satOff val="2018"/>
            <a:lumOff val="-179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</a:t>
          </a:r>
        </a:p>
      </dsp:txBody>
      <dsp:txXfrm>
        <a:off x="7247241" y="1602946"/>
        <a:ext cx="995585" cy="995585"/>
      </dsp:txXfrm>
    </dsp:sp>
    <dsp:sp modelId="{0653146E-1B04-484B-8306-69112183F21B}">
      <dsp:nvSpPr>
        <dsp:cNvPr id="0" name=""/>
        <dsp:cNvSpPr/>
      </dsp:nvSpPr>
      <dsp:spPr>
        <a:xfrm>
          <a:off x="8449018" y="1396754"/>
          <a:ext cx="1407969" cy="1407969"/>
        </a:xfrm>
        <a:prstGeom prst="ellips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Testing | Conclusion</a:t>
          </a:r>
        </a:p>
      </dsp:txBody>
      <dsp:txXfrm>
        <a:off x="8655210" y="1602946"/>
        <a:ext cx="995585" cy="99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540805" y="1110018"/>
          <a:ext cx="42931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995881" y="1073991"/>
          <a:ext cx="49371" cy="9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12344" y="935257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363541" y="986454"/>
        <a:ext cx="247200" cy="247200"/>
      </dsp:txXfrm>
    </dsp:sp>
    <dsp:sp modelId="{7431C64A-DF8D-4252-9851-ECF3BB30C2F3}">
      <dsp:nvSpPr>
        <dsp:cNvPr id="0" name=""/>
        <dsp:cNvSpPr/>
      </dsp:nvSpPr>
      <dsp:spPr>
        <a:xfrm>
          <a:off x="4160" y="1450436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ID: R1 – Play Game Option</a:t>
          </a:r>
        </a:p>
      </dsp:txBody>
      <dsp:txXfrm>
        <a:off x="4160" y="1643628"/>
        <a:ext cx="965962" cy="1772408"/>
      </dsp:txXfrm>
    </dsp:sp>
    <dsp:sp modelId="{B39286F6-1A76-4626-97F6-74F2DE8FC41F}">
      <dsp:nvSpPr>
        <dsp:cNvPr id="0" name=""/>
        <dsp:cNvSpPr/>
      </dsp:nvSpPr>
      <dsp:spPr>
        <a:xfrm>
          <a:off x="1077451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069172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385635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>
        <a:off x="1436832" y="986468"/>
        <a:ext cx="247200" cy="247200"/>
      </dsp:txXfrm>
    </dsp:sp>
    <dsp:sp modelId="{67433EED-06FC-46CE-A76B-F6867B840362}">
      <dsp:nvSpPr>
        <dsp:cNvPr id="0" name=""/>
        <dsp:cNvSpPr/>
      </dsp:nvSpPr>
      <dsp:spPr>
        <a:xfrm>
          <a:off x="1077451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Select Difficulty</a:t>
          </a:r>
        </a:p>
      </dsp:txBody>
      <dsp:txXfrm>
        <a:off x="1077451" y="1643672"/>
        <a:ext cx="965962" cy="1772408"/>
      </dsp:txXfrm>
    </dsp:sp>
    <dsp:sp modelId="{4097F096-0651-4B4B-A6DC-823BDD255DD4}">
      <dsp:nvSpPr>
        <dsp:cNvPr id="0" name=""/>
        <dsp:cNvSpPr/>
      </dsp:nvSpPr>
      <dsp:spPr>
        <a:xfrm>
          <a:off x="2150743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142464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45892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2510124" y="986468"/>
        <a:ext cx="247200" cy="247200"/>
      </dsp:txXfrm>
    </dsp:sp>
    <dsp:sp modelId="{C2FD873E-08C1-45D5-807D-5A254D87C8DC}">
      <dsp:nvSpPr>
        <dsp:cNvPr id="0" name=""/>
        <dsp:cNvSpPr/>
      </dsp:nvSpPr>
      <dsp:spPr>
        <a:xfrm>
          <a:off x="215074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Back Option</a:t>
          </a:r>
        </a:p>
      </dsp:txBody>
      <dsp:txXfrm>
        <a:off x="2150743" y="1643672"/>
        <a:ext cx="965962" cy="1772408"/>
      </dsp:txXfrm>
    </dsp:sp>
    <dsp:sp modelId="{D7D7BD55-C11A-40A1-85AF-357D44D215E0}">
      <dsp:nvSpPr>
        <dsp:cNvPr id="0" name=""/>
        <dsp:cNvSpPr/>
      </dsp:nvSpPr>
      <dsp:spPr>
        <a:xfrm>
          <a:off x="3224034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215755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3532218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3583415" y="986468"/>
        <a:ext cx="247200" cy="247200"/>
      </dsp:txXfrm>
    </dsp:sp>
    <dsp:sp modelId="{2447F31D-9A1C-430F-900D-320A8B42F9F9}">
      <dsp:nvSpPr>
        <dsp:cNvPr id="0" name=""/>
        <dsp:cNvSpPr/>
      </dsp:nvSpPr>
      <dsp:spPr>
        <a:xfrm>
          <a:off x="3224034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Continue Game</a:t>
          </a:r>
        </a:p>
      </dsp:txBody>
      <dsp:txXfrm>
        <a:off x="3224034" y="1643672"/>
        <a:ext cx="965962" cy="1772408"/>
      </dsp:txXfrm>
    </dsp:sp>
    <dsp:sp modelId="{AA964257-59A1-4CDA-89FD-5ED8760C9155}">
      <dsp:nvSpPr>
        <dsp:cNvPr id="0" name=""/>
        <dsp:cNvSpPr/>
      </dsp:nvSpPr>
      <dsp:spPr>
        <a:xfrm>
          <a:off x="4297325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5289047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4605510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>
        <a:off x="4656707" y="986468"/>
        <a:ext cx="247200" cy="247200"/>
      </dsp:txXfrm>
    </dsp:sp>
    <dsp:sp modelId="{2E65F81B-632F-4CA9-A0A0-2D53DC045423}">
      <dsp:nvSpPr>
        <dsp:cNvPr id="0" name=""/>
        <dsp:cNvSpPr/>
      </dsp:nvSpPr>
      <dsp:spPr>
        <a:xfrm>
          <a:off x="4297325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Get Puzzle</a:t>
          </a:r>
        </a:p>
      </dsp:txBody>
      <dsp:txXfrm>
        <a:off x="4297325" y="1643672"/>
        <a:ext cx="965962" cy="1772408"/>
      </dsp:txXfrm>
    </dsp:sp>
    <dsp:sp modelId="{4BBBBD39-06D5-4828-B42B-5439AE793A61}">
      <dsp:nvSpPr>
        <dsp:cNvPr id="0" name=""/>
        <dsp:cNvSpPr/>
      </dsp:nvSpPr>
      <dsp:spPr>
        <a:xfrm>
          <a:off x="5370617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6362338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5678801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>
        <a:off x="5729998" y="986468"/>
        <a:ext cx="247200" cy="247200"/>
      </dsp:txXfrm>
    </dsp:sp>
    <dsp:sp modelId="{2C1C9230-B434-4788-8B9D-7F24F10F345A}">
      <dsp:nvSpPr>
        <dsp:cNvPr id="0" name=""/>
        <dsp:cNvSpPr/>
      </dsp:nvSpPr>
      <dsp:spPr>
        <a:xfrm>
          <a:off x="5370617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Solver Option</a:t>
          </a:r>
        </a:p>
      </dsp:txBody>
      <dsp:txXfrm>
        <a:off x="5370617" y="1643672"/>
        <a:ext cx="965962" cy="1772408"/>
      </dsp:txXfrm>
    </dsp:sp>
    <dsp:sp modelId="{8DC3D85F-BDB7-4815-9E61-281532BA03AC}">
      <dsp:nvSpPr>
        <dsp:cNvPr id="0" name=""/>
        <dsp:cNvSpPr/>
      </dsp:nvSpPr>
      <dsp:spPr>
        <a:xfrm>
          <a:off x="6443908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9A37D-7B2C-4D49-84B6-5326DB0542E1}">
      <dsp:nvSpPr>
        <dsp:cNvPr id="0" name=""/>
        <dsp:cNvSpPr/>
      </dsp:nvSpPr>
      <dsp:spPr>
        <a:xfrm>
          <a:off x="7435630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6752093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</a:t>
          </a:r>
        </a:p>
      </dsp:txBody>
      <dsp:txXfrm>
        <a:off x="6803290" y="986468"/>
        <a:ext cx="247200" cy="247200"/>
      </dsp:txXfrm>
    </dsp:sp>
    <dsp:sp modelId="{30D9DFE3-F642-474E-A5FB-5ACF1461CD0C}">
      <dsp:nvSpPr>
        <dsp:cNvPr id="0" name=""/>
        <dsp:cNvSpPr/>
      </dsp:nvSpPr>
      <dsp:spPr>
        <a:xfrm>
          <a:off x="6443908" y="1450480"/>
          <a:ext cx="9660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1" tIns="165100" rIns="762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Input Sudoku Puzzle to Solve</a:t>
          </a:r>
        </a:p>
      </dsp:txBody>
      <dsp:txXfrm>
        <a:off x="6443908" y="1643686"/>
        <a:ext cx="966028" cy="1772394"/>
      </dsp:txXfrm>
    </dsp:sp>
    <dsp:sp modelId="{B78672D7-5593-4F2D-98EE-347C3D071797}">
      <dsp:nvSpPr>
        <dsp:cNvPr id="0" name=""/>
        <dsp:cNvSpPr/>
      </dsp:nvSpPr>
      <dsp:spPr>
        <a:xfrm>
          <a:off x="7517273" y="1110033"/>
          <a:ext cx="48298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084A1-9C1A-47BC-969B-F817BF3F1FC7}">
      <dsp:nvSpPr>
        <dsp:cNvPr id="0" name=""/>
        <dsp:cNvSpPr/>
      </dsp:nvSpPr>
      <dsp:spPr>
        <a:xfrm>
          <a:off x="782545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</a:t>
          </a:r>
        </a:p>
      </dsp:txBody>
      <dsp:txXfrm>
        <a:off x="7876654" y="986468"/>
        <a:ext cx="247200" cy="247200"/>
      </dsp:txXfrm>
    </dsp:sp>
    <dsp:sp modelId="{714A77F1-7270-4333-A7CB-84F496B58A5F}">
      <dsp:nvSpPr>
        <dsp:cNvPr id="0" name=""/>
        <dsp:cNvSpPr/>
      </dsp:nvSpPr>
      <dsp:spPr>
        <a:xfrm>
          <a:off x="751727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ID:R8 – Check Current Board</a:t>
          </a:r>
        </a:p>
      </dsp:txBody>
      <dsp:txXfrm>
        <a:off x="7517273" y="1643672"/>
        <a:ext cx="965962" cy="177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719724" y="1110033"/>
          <a:ext cx="57242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326491" y="1061986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87518" y="849416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  <a:endParaRPr lang="en-US" sz="2300" kern="1200" dirty="0"/>
        </a:p>
      </dsp:txBody>
      <dsp:txXfrm>
        <a:off x="463861" y="925759"/>
        <a:ext cx="368620" cy="368620"/>
      </dsp:txXfrm>
    </dsp:sp>
    <dsp:sp modelId="{7431C64A-DF8D-4252-9851-ECF3BB30C2F3}">
      <dsp:nvSpPr>
        <dsp:cNvPr id="0" name=""/>
        <dsp:cNvSpPr/>
      </dsp:nvSpPr>
      <dsp:spPr>
        <a:xfrm>
          <a:off x="4196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R9 – Delete an Input Value</a:t>
          </a:r>
        </a:p>
      </dsp:txBody>
      <dsp:txXfrm>
        <a:off x="4196" y="1793912"/>
        <a:ext cx="1287949" cy="1708010"/>
      </dsp:txXfrm>
    </dsp:sp>
    <dsp:sp modelId="{B39286F6-1A76-4626-97F6-74F2DE8FC41F}">
      <dsp:nvSpPr>
        <dsp:cNvPr id="0" name=""/>
        <dsp:cNvSpPr/>
      </dsp:nvSpPr>
      <dsp:spPr>
        <a:xfrm>
          <a:off x="1435251" y="1110033"/>
          <a:ext cx="12879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757547" y="1061985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818573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894916" y="925758"/>
        <a:ext cx="368620" cy="368620"/>
      </dsp:txXfrm>
    </dsp:sp>
    <dsp:sp modelId="{67433EED-06FC-46CE-A76B-F6867B840362}">
      <dsp:nvSpPr>
        <dsp:cNvPr id="0" name=""/>
        <dsp:cNvSpPr/>
      </dsp:nvSpPr>
      <dsp:spPr>
        <a:xfrm>
          <a:off x="1435251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ID:R10 – Clear Board</a:t>
          </a:r>
        </a:p>
      </dsp:txBody>
      <dsp:txXfrm>
        <a:off x="1435251" y="1793912"/>
        <a:ext cx="1287949" cy="1708010"/>
      </dsp:txXfrm>
    </dsp:sp>
    <dsp:sp modelId="{4097F096-0651-4B4B-A6DC-823BDD255DD4}">
      <dsp:nvSpPr>
        <dsp:cNvPr id="0" name=""/>
        <dsp:cNvSpPr/>
      </dsp:nvSpPr>
      <dsp:spPr>
        <a:xfrm>
          <a:off x="286630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418860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3249628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25971" y="925758"/>
        <a:ext cx="368620" cy="368620"/>
      </dsp:txXfrm>
    </dsp:sp>
    <dsp:sp modelId="{C2FD873E-08C1-45D5-807D-5A254D87C8DC}">
      <dsp:nvSpPr>
        <dsp:cNvPr id="0" name=""/>
        <dsp:cNvSpPr/>
      </dsp:nvSpPr>
      <dsp:spPr>
        <a:xfrm>
          <a:off x="286630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ID:R11 – Solve Current Board</a:t>
          </a:r>
        </a:p>
      </dsp:txBody>
      <dsp:txXfrm>
        <a:off x="2866307" y="1793912"/>
        <a:ext cx="1287949" cy="1708010"/>
      </dsp:txXfrm>
    </dsp:sp>
    <dsp:sp modelId="{D7D7BD55-C11A-40A1-85AF-357D44D215E0}">
      <dsp:nvSpPr>
        <dsp:cNvPr id="0" name=""/>
        <dsp:cNvSpPr/>
      </dsp:nvSpPr>
      <dsp:spPr>
        <a:xfrm>
          <a:off x="4297362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5619657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68068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57027" y="925758"/>
        <a:ext cx="368620" cy="368620"/>
      </dsp:txXfrm>
    </dsp:sp>
    <dsp:sp modelId="{2447F31D-9A1C-430F-900D-320A8B42F9F9}">
      <dsp:nvSpPr>
        <dsp:cNvPr id="0" name=""/>
        <dsp:cNvSpPr/>
      </dsp:nvSpPr>
      <dsp:spPr>
        <a:xfrm>
          <a:off x="4297362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ID:R12 – Play Sudoku Game</a:t>
          </a:r>
        </a:p>
      </dsp:txBody>
      <dsp:txXfrm>
        <a:off x="4297362" y="1793912"/>
        <a:ext cx="1287949" cy="1708010"/>
      </dsp:txXfrm>
    </dsp:sp>
    <dsp:sp modelId="{AA964257-59A1-4CDA-89FD-5ED8760C9155}">
      <dsp:nvSpPr>
        <dsp:cNvPr id="0" name=""/>
        <dsp:cNvSpPr/>
      </dsp:nvSpPr>
      <dsp:spPr>
        <a:xfrm>
          <a:off x="572841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705071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6111739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88082" y="925758"/>
        <a:ext cx="368620" cy="368620"/>
      </dsp:txXfrm>
    </dsp:sp>
    <dsp:sp modelId="{2E65F81B-632F-4CA9-A0A0-2D53DC045423}">
      <dsp:nvSpPr>
        <dsp:cNvPr id="0" name=""/>
        <dsp:cNvSpPr/>
      </dsp:nvSpPr>
      <dsp:spPr>
        <a:xfrm>
          <a:off x="572841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ID:R13 – Hint Option</a:t>
          </a:r>
        </a:p>
      </dsp:txBody>
      <dsp:txXfrm>
        <a:off x="5728417" y="1793912"/>
        <a:ext cx="1287949" cy="1708010"/>
      </dsp:txXfrm>
    </dsp:sp>
    <dsp:sp modelId="{4BBBBD39-06D5-4828-B42B-5439AE793A61}">
      <dsp:nvSpPr>
        <dsp:cNvPr id="0" name=""/>
        <dsp:cNvSpPr/>
      </dsp:nvSpPr>
      <dsp:spPr>
        <a:xfrm>
          <a:off x="7159473" y="1110032"/>
          <a:ext cx="64397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754279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</a:t>
          </a:r>
        </a:p>
      </dsp:txBody>
      <dsp:txXfrm>
        <a:off x="7619137" y="925758"/>
        <a:ext cx="368620" cy="368620"/>
      </dsp:txXfrm>
    </dsp:sp>
    <dsp:sp modelId="{2C1C9230-B434-4788-8B9D-7F24F10F345A}">
      <dsp:nvSpPr>
        <dsp:cNvPr id="0" name=""/>
        <dsp:cNvSpPr/>
      </dsp:nvSpPr>
      <dsp:spPr>
        <a:xfrm>
          <a:off x="7159473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ID:R14 – Download </a:t>
          </a:r>
          <a:r>
            <a:rPr lang="en-US" sz="1100" kern="1200"/>
            <a:t>Mobile Application</a:t>
          </a:r>
          <a:endParaRPr lang="en-US" sz="1100" kern="1200" dirty="0"/>
        </a:p>
      </dsp:txBody>
      <dsp:txXfrm>
        <a:off x="7159473" y="1793912"/>
        <a:ext cx="1287949" cy="170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615792" y="1109963"/>
          <a:ext cx="4876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132701" y="1069037"/>
          <a:ext cx="56079" cy="10529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45018" y="900182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6472" y="961636"/>
        <a:ext cx="296726" cy="296726"/>
      </dsp:txXfrm>
    </dsp:sp>
    <dsp:sp modelId="{7431C64A-DF8D-4252-9851-ECF3BB30C2F3}">
      <dsp:nvSpPr>
        <dsp:cNvPr id="0" name=""/>
        <dsp:cNvSpPr/>
      </dsp:nvSpPr>
      <dsp:spPr>
        <a:xfrm>
          <a:off x="6229" y="1485362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R1 – System Availability</a:t>
          </a:r>
        </a:p>
      </dsp:txBody>
      <dsp:txXfrm>
        <a:off x="6229" y="1704804"/>
        <a:ext cx="1097212" cy="1746158"/>
      </dsp:txXfrm>
    </dsp:sp>
    <dsp:sp modelId="{B39286F6-1A76-4626-97F6-74F2DE8FC41F}">
      <dsp:nvSpPr>
        <dsp:cNvPr id="0" name=""/>
        <dsp:cNvSpPr/>
      </dsp:nvSpPr>
      <dsp:spPr>
        <a:xfrm>
          <a:off x="122535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3518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56414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25597" y="961705"/>
        <a:ext cx="296726" cy="296726"/>
      </dsp:txXfrm>
    </dsp:sp>
    <dsp:sp modelId="{67433EED-06FC-46CE-A76B-F6867B840362}">
      <dsp:nvSpPr>
        <dsp:cNvPr id="0" name=""/>
        <dsp:cNvSpPr/>
      </dsp:nvSpPr>
      <dsp:spPr>
        <a:xfrm>
          <a:off x="122535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Solve Time</a:t>
          </a:r>
        </a:p>
      </dsp:txBody>
      <dsp:txXfrm>
        <a:off x="1225354" y="1704997"/>
        <a:ext cx="1097212" cy="1746158"/>
      </dsp:txXfrm>
    </dsp:sp>
    <dsp:sp modelId="{4097F096-0651-4B4B-A6DC-823BDD255DD4}">
      <dsp:nvSpPr>
        <dsp:cNvPr id="0" name=""/>
        <dsp:cNvSpPr/>
      </dsp:nvSpPr>
      <dsp:spPr>
        <a:xfrm>
          <a:off x="244447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57095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78326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44722" y="961705"/>
        <a:ext cx="296726" cy="296726"/>
      </dsp:txXfrm>
    </dsp:sp>
    <dsp:sp modelId="{C2FD873E-08C1-45D5-807D-5A254D87C8DC}">
      <dsp:nvSpPr>
        <dsp:cNvPr id="0" name=""/>
        <dsp:cNvSpPr/>
      </dsp:nvSpPr>
      <dsp:spPr>
        <a:xfrm>
          <a:off x="244447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Search Algorithm</a:t>
          </a:r>
        </a:p>
      </dsp:txBody>
      <dsp:txXfrm>
        <a:off x="2444479" y="1704997"/>
        <a:ext cx="1097212" cy="1746158"/>
      </dsp:txXfrm>
    </dsp:sp>
    <dsp:sp modelId="{D7D7BD55-C11A-40A1-85AF-357D44D215E0}">
      <dsp:nvSpPr>
        <dsp:cNvPr id="0" name=""/>
        <dsp:cNvSpPr/>
      </dsp:nvSpPr>
      <dsp:spPr>
        <a:xfrm>
          <a:off x="366360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79007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00239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063847" y="961705"/>
        <a:ext cx="296726" cy="296726"/>
      </dsp:txXfrm>
    </dsp:sp>
    <dsp:sp modelId="{2447F31D-9A1C-430F-900D-320A8B42F9F9}">
      <dsp:nvSpPr>
        <dsp:cNvPr id="0" name=""/>
        <dsp:cNvSpPr/>
      </dsp:nvSpPr>
      <dsp:spPr>
        <a:xfrm>
          <a:off x="366360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Pruning Technique</a:t>
          </a:r>
        </a:p>
      </dsp:txBody>
      <dsp:txXfrm>
        <a:off x="3663604" y="1704997"/>
        <a:ext cx="1097212" cy="1746158"/>
      </dsp:txXfrm>
    </dsp:sp>
    <dsp:sp modelId="{AA964257-59A1-4CDA-89FD-5ED8760C9155}">
      <dsp:nvSpPr>
        <dsp:cNvPr id="0" name=""/>
        <dsp:cNvSpPr/>
      </dsp:nvSpPr>
      <dsp:spPr>
        <a:xfrm>
          <a:off x="488272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600920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522151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282972" y="961705"/>
        <a:ext cx="296726" cy="296726"/>
      </dsp:txXfrm>
    </dsp:sp>
    <dsp:sp modelId="{2E65F81B-632F-4CA9-A0A0-2D53DC045423}">
      <dsp:nvSpPr>
        <dsp:cNvPr id="0" name=""/>
        <dsp:cNvSpPr/>
      </dsp:nvSpPr>
      <dsp:spPr>
        <a:xfrm>
          <a:off x="488272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Database Storage</a:t>
          </a:r>
        </a:p>
      </dsp:txBody>
      <dsp:txXfrm>
        <a:off x="4882729" y="1704997"/>
        <a:ext cx="1097212" cy="1746158"/>
      </dsp:txXfrm>
    </dsp:sp>
    <dsp:sp modelId="{4BBBBD39-06D5-4828-B42B-5439AE793A61}">
      <dsp:nvSpPr>
        <dsp:cNvPr id="0" name=""/>
        <dsp:cNvSpPr/>
      </dsp:nvSpPr>
      <dsp:spPr>
        <a:xfrm>
          <a:off x="6101853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72283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6440642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502096" y="961705"/>
        <a:ext cx="296726" cy="296726"/>
      </dsp:txXfrm>
    </dsp:sp>
    <dsp:sp modelId="{2C1C9230-B434-4788-8B9D-7F24F10F345A}">
      <dsp:nvSpPr>
        <dsp:cNvPr id="0" name=""/>
        <dsp:cNvSpPr/>
      </dsp:nvSpPr>
      <dsp:spPr>
        <a:xfrm>
          <a:off x="6101853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Easy to Use</a:t>
          </a:r>
        </a:p>
      </dsp:txBody>
      <dsp:txXfrm>
        <a:off x="6101853" y="1704997"/>
        <a:ext cx="1097212" cy="1746158"/>
      </dsp:txXfrm>
    </dsp:sp>
    <dsp:sp modelId="{8DC3D85F-BDB7-4815-9E61-281532BA03AC}">
      <dsp:nvSpPr>
        <dsp:cNvPr id="0" name=""/>
        <dsp:cNvSpPr/>
      </dsp:nvSpPr>
      <dsp:spPr>
        <a:xfrm>
          <a:off x="7320978" y="1110033"/>
          <a:ext cx="5486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7659767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721221" y="961705"/>
        <a:ext cx="296726" cy="296726"/>
      </dsp:txXfrm>
    </dsp:sp>
    <dsp:sp modelId="{30D9DFE3-F642-474E-A5FB-5ACF1461CD0C}">
      <dsp:nvSpPr>
        <dsp:cNvPr id="0" name=""/>
        <dsp:cNvSpPr/>
      </dsp:nvSpPr>
      <dsp:spPr>
        <a:xfrm>
          <a:off x="7320978" y="1485555"/>
          <a:ext cx="11407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85" tIns="165100" rIns="899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Private Information</a:t>
          </a:r>
        </a:p>
      </dsp:txBody>
      <dsp:txXfrm>
        <a:off x="7320978" y="1713708"/>
        <a:ext cx="1140764" cy="173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5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1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6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445" y="2848058"/>
            <a:ext cx="6965617" cy="248887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TESS: </a:t>
            </a:r>
            <a:r>
              <a:rPr lang="en-US" sz="6000" dirty="0"/>
              <a:t>The Extraordinary Sudoku </a:t>
            </a:r>
            <a:br>
              <a:rPr lang="en-US" sz="6000" dirty="0"/>
            </a:br>
            <a:r>
              <a:rPr lang="en-US" sz="6000" dirty="0"/>
              <a:t>Solver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445" y="4754562"/>
            <a:ext cx="9362060" cy="1164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CSC-470 – Final Project Presentation</a:t>
            </a:r>
          </a:p>
          <a:p>
            <a:br>
              <a:rPr lang="en-US" dirty="0"/>
            </a:br>
            <a:r>
              <a:rPr lang="en-US" sz="1800" dirty="0"/>
              <a:t>By Team #1: David Koval and Joseph Mammo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533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2" y="645107"/>
            <a:ext cx="4223505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000"/>
              <a:t>System Design | User Constraints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Explanation 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7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System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ID:C1 – Memory Space</a:t>
            </a:r>
          </a:p>
          <a:p>
            <a:r>
              <a:rPr lang="en-US" dirty="0"/>
              <a:t>ID:C2 – Internet Connection for Updates</a:t>
            </a:r>
          </a:p>
          <a:p>
            <a:r>
              <a:rPr lang="en-US" dirty="0"/>
              <a:t>ID:C3 – Programming Language</a:t>
            </a:r>
          </a:p>
          <a:p>
            <a:r>
              <a:rPr lang="en-US" dirty="0"/>
              <a:t>ID:C4 – Android Device Only</a:t>
            </a:r>
          </a:p>
          <a:p>
            <a:r>
              <a:rPr lang="en-US" dirty="0"/>
              <a:t>ID:C5 – Time to Solve</a:t>
            </a:r>
          </a:p>
          <a:p>
            <a:r>
              <a:rPr lang="en-US" dirty="0"/>
              <a:t>ID:C6 – Database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75" y="645107"/>
            <a:ext cx="5767058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/>
              <a:t>System Model | Use Case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Database</a:t>
            </a:r>
          </a:p>
          <a:p>
            <a:pPr lvl="0">
              <a:buClr>
                <a:srgbClr val="171312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ID:UC5 …</a:t>
            </a:r>
          </a:p>
        </p:txBody>
      </p:sp>
    </p:spTree>
    <p:extLst>
      <p:ext uri="{BB962C8B-B14F-4D97-AF65-F5344CB8AC3E}">
        <p14:creationId xmlns:p14="http://schemas.microsoft.com/office/powerpoint/2010/main" val="117899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System Model | Traceability Matrix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/>
              <a:t>Explanation ..</a:t>
            </a:r>
          </a:p>
        </p:txBody>
      </p:sp>
    </p:spTree>
    <p:extLst>
      <p:ext uri="{BB962C8B-B14F-4D97-AF65-F5344CB8AC3E}">
        <p14:creationId xmlns:p14="http://schemas.microsoft.com/office/powerpoint/2010/main" val="281996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4" y="411297"/>
            <a:ext cx="4833815" cy="6323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Model | Prototyping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Explanation ..</a:t>
            </a:r>
          </a:p>
        </p:txBody>
      </p:sp>
    </p:spTree>
    <p:extLst>
      <p:ext uri="{BB962C8B-B14F-4D97-AF65-F5344CB8AC3E}">
        <p14:creationId xmlns:p14="http://schemas.microsoft.com/office/powerpoint/2010/main" val="268363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302707"/>
            <a:ext cx="6155736" cy="4262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Alternative Designs | Activity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16159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18096"/>
            <a:ext cx="6155736" cy="4232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Alternative Designs | Sequence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/>
              <a:t>Explanation ..</a:t>
            </a:r>
          </a:p>
        </p:txBody>
      </p:sp>
    </p:spTree>
    <p:extLst>
      <p:ext uri="{BB962C8B-B14F-4D97-AF65-F5344CB8AC3E}">
        <p14:creationId xmlns:p14="http://schemas.microsoft.com/office/powerpoint/2010/main" val="40105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9" y="1851861"/>
            <a:ext cx="10244299" cy="449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 dirty="0"/>
              <a:t>Alternative Designs |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12411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be using the Extreme Programming (XP) software process model.</a:t>
            </a:r>
          </a:p>
          <a:p>
            <a:pPr lvl="1"/>
            <a:r>
              <a:rPr lang="en-US" dirty="0"/>
              <a:t>Mainly implementing incremental development model</a:t>
            </a:r>
          </a:p>
          <a:p>
            <a:pPr lvl="1"/>
            <a:r>
              <a:rPr lang="en-US" dirty="0"/>
              <a:t>Full time customer engagement</a:t>
            </a:r>
          </a:p>
          <a:p>
            <a:pPr lvl="1"/>
            <a:r>
              <a:rPr lang="en-US" dirty="0"/>
              <a:t>Paired programming </a:t>
            </a:r>
          </a:p>
          <a:p>
            <a:r>
              <a:rPr lang="en-US" dirty="0"/>
              <a:t>Incrementally develop and get feedback from our alpha and beta testers (i.e. close friends and families).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26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13968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6540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Demo icon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645107"/>
            <a:ext cx="5594047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575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popularity of Sudoku puzzles has increased dramatically over the past decades.</a:t>
            </a:r>
          </a:p>
          <a:p>
            <a:r>
              <a:rPr lang="en-US" dirty="0"/>
              <a:t>(personal story)</a:t>
            </a:r>
          </a:p>
          <a:p>
            <a:r>
              <a:rPr lang="en-US" dirty="0"/>
              <a:t>(About TESS)</a:t>
            </a:r>
          </a:p>
          <a:p>
            <a:pPr lvl="1"/>
            <a:r>
              <a:rPr lang="en-US" dirty="0"/>
              <a:t>We focused on solving the regular 9x9 board.</a:t>
            </a:r>
          </a:p>
          <a:p>
            <a:pPr lvl="1"/>
            <a:r>
              <a:rPr lang="en-US" dirty="0"/>
              <a:t>(talk about our algorithm)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Allowing the user to play a classic 9x9 sudoku game.</a:t>
            </a:r>
          </a:p>
          <a:p>
            <a:pPr lvl="1"/>
            <a:r>
              <a:rPr lang="en-US" dirty="0"/>
              <a:t>Managing difficulty levels.</a:t>
            </a:r>
          </a:p>
          <a:p>
            <a:pPr lvl="1"/>
            <a:r>
              <a:rPr lang="en-US" dirty="0"/>
              <a:t>Providing hints and error checks to the user.</a:t>
            </a:r>
          </a:p>
          <a:p>
            <a:pPr lvl="1"/>
            <a:r>
              <a:rPr lang="en-US" dirty="0"/>
              <a:t>Successfully solving a given sudoku game under the customer’s time constraint.</a:t>
            </a:r>
          </a:p>
          <a:p>
            <a:pPr lvl="0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Solutions: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Store existing puzzles in database based on difficulty.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DFS along with pruning to solve it within a reasonable time limit.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38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intro</a:t>
            </a:r>
          </a:p>
        </p:txBody>
      </p:sp>
    </p:spTree>
    <p:extLst>
      <p:ext uri="{BB962C8B-B14F-4D97-AF65-F5344CB8AC3E}">
        <p14:creationId xmlns:p14="http://schemas.microsoft.com/office/powerpoint/2010/main" val="25154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0218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2707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48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Non-functional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07977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01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254</TotalTime>
  <Words>469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TESS: The Extraordinary Sudoku  Solver </vt:lpstr>
      <vt:lpstr>Outline</vt:lpstr>
      <vt:lpstr>Introduction</vt:lpstr>
      <vt:lpstr>Goals*</vt:lpstr>
      <vt:lpstr>Requirements</vt:lpstr>
      <vt:lpstr>Requirements | Functional </vt:lpstr>
      <vt:lpstr>Requirements | Functional </vt:lpstr>
      <vt:lpstr>Requirements | Non-functional </vt:lpstr>
      <vt:lpstr>System Design | Overview</vt:lpstr>
      <vt:lpstr>System Design | User Constraints</vt:lpstr>
      <vt:lpstr>System Design | System Constraints</vt:lpstr>
      <vt:lpstr>System Model | Use Case </vt:lpstr>
      <vt:lpstr>System Model | Traceability Matrix</vt:lpstr>
      <vt:lpstr>System Model | Prototyping</vt:lpstr>
      <vt:lpstr>Alternative Designs | Activity Diagram</vt:lpstr>
      <vt:lpstr>Alternative Designs | Sequence Diagram</vt:lpstr>
      <vt:lpstr>Alternative Designs | Class Diagram</vt:lpstr>
      <vt:lpstr>Software Process Model</vt:lpstr>
      <vt:lpstr>System Implementation</vt:lpstr>
      <vt:lpstr>Demo</vt:lpstr>
      <vt:lpstr>System Testing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TESS: The Extraordinary Sudoku  Solver</dc:title>
  <dc:creator>Mammo, Joseph S</dc:creator>
  <cp:lastModifiedBy>Mammo, Joseph S</cp:lastModifiedBy>
  <cp:revision>57</cp:revision>
  <dcterms:created xsi:type="dcterms:W3CDTF">2017-04-05T14:49:31Z</dcterms:created>
  <dcterms:modified xsi:type="dcterms:W3CDTF">2017-04-20T21:44:01Z</dcterms:modified>
</cp:coreProperties>
</file>