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6431" r:id="rId2"/>
    <p:sldMasterId id="2147486444" r:id="rId3"/>
    <p:sldMasterId id="2147486889" r:id="rId4"/>
  </p:sldMasterIdLst>
  <p:notesMasterIdLst>
    <p:notesMasterId r:id="rId8"/>
  </p:notesMasterIdLst>
  <p:handoutMasterIdLst>
    <p:handoutMasterId r:id="rId9"/>
  </p:handoutMasterIdLst>
  <p:sldIdLst>
    <p:sldId id="941" r:id="rId5"/>
    <p:sldId id="1178" r:id="rId6"/>
    <p:sldId id="1181" r:id="rId7"/>
  </p:sldIdLst>
  <p:sldSz cx="9144000" cy="5143500" type="screen16x9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0">
          <p15:clr>
            <a:srgbClr val="A4A3A4"/>
          </p15:clr>
        </p15:guide>
        <p15:guide id="2" pos="2881">
          <p15:clr>
            <a:srgbClr val="A4A3A4"/>
          </p15:clr>
        </p15:guide>
        <p15:guide id="3" orient="horz" pos="13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050"/>
    <a:srgbClr val="008000"/>
    <a:srgbClr val="996633"/>
    <a:srgbClr val="CC6600"/>
    <a:srgbClr val="CC9900"/>
    <a:srgbClr val="996600"/>
    <a:srgbClr val="0099FF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736" autoAdjust="0"/>
    <p:restoredTop sz="87390" autoAdjust="0"/>
  </p:normalViewPr>
  <p:slideViewPr>
    <p:cSldViewPr snapToGrid="0">
      <p:cViewPr>
        <p:scale>
          <a:sx n="85" d="100"/>
          <a:sy n="85" d="100"/>
        </p:scale>
        <p:origin x="352" y="912"/>
      </p:cViewPr>
      <p:guideLst>
        <p:guide orient="horz" pos="1850"/>
        <p:guide pos="2881"/>
        <p:guide orient="horz" pos="1388"/>
      </p:guideLst>
    </p:cSldViewPr>
  </p:slideViewPr>
  <p:outlineViewPr>
    <p:cViewPr>
      <p:scale>
        <a:sx n="25" d="100"/>
        <a:sy n="25" d="100"/>
      </p:scale>
      <p:origin x="18" y="393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768" y="-108"/>
      </p:cViewPr>
      <p:guideLst>
        <p:guide orient="horz" pos="2928"/>
        <p:guide pos="2208"/>
        <p:guide orient="horz"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5" tIns="45060" rIns="90125" bIns="45060" numCol="1" anchor="t" anchorCtr="0" compatLnSpc="1">
            <a:prstTxWarp prst="textNoShape">
              <a:avLst/>
            </a:prstTxWarp>
          </a:bodyPr>
          <a:lstStyle>
            <a:lvl1pPr algn="l" defTabSz="901508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5" tIns="45060" rIns="90125" bIns="45060" numCol="1" anchor="t" anchorCtr="0" compatLnSpc="1">
            <a:prstTxWarp prst="textNoShape">
              <a:avLst/>
            </a:prstTxWarp>
          </a:bodyPr>
          <a:lstStyle>
            <a:lvl1pPr algn="r" defTabSz="901508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956"/>
            <a:ext cx="3038475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5" tIns="45060" rIns="90125" bIns="45060" numCol="1" anchor="b" anchorCtr="0" compatLnSpc="1">
            <a:prstTxWarp prst="textNoShape">
              <a:avLst/>
            </a:prstTxWarp>
          </a:bodyPr>
          <a:lstStyle>
            <a:lvl1pPr algn="l" defTabSz="901508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773956"/>
            <a:ext cx="3038475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5" tIns="45060" rIns="90125" bIns="45060" numCol="1" anchor="b" anchorCtr="0" compatLnSpc="1">
            <a:prstTxWarp prst="textNoShape">
              <a:avLst/>
            </a:prstTxWarp>
          </a:bodyPr>
          <a:lstStyle>
            <a:lvl1pPr algn="r" defTabSz="900113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20C5C-4803-4AFB-B2AC-75AC9D888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22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00" tIns="46452" rIns="92900" bIns="46452" numCol="1" anchor="t" anchorCtr="0" compatLnSpc="1">
            <a:prstTxWarp prst="textNoShape">
              <a:avLst/>
            </a:prstTxWarp>
          </a:bodyPr>
          <a:lstStyle>
            <a:lvl1pPr algn="l" defTabSz="92690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00" tIns="46452" rIns="92900" bIns="46452" numCol="1" anchor="t" anchorCtr="0" compatLnSpc="1">
            <a:prstTxWarp prst="textNoShape">
              <a:avLst/>
            </a:prstTxWarp>
          </a:bodyPr>
          <a:lstStyle>
            <a:lvl1pPr algn="r" defTabSz="92690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92150"/>
            <a:ext cx="61579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387767"/>
            <a:ext cx="5613400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00" tIns="46452" rIns="92900" bIns="46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956"/>
            <a:ext cx="3038475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00" tIns="46452" rIns="92900" bIns="46452" numCol="1" anchor="b" anchorCtr="0" compatLnSpc="1">
            <a:prstTxWarp prst="textNoShape">
              <a:avLst/>
            </a:prstTxWarp>
          </a:bodyPr>
          <a:lstStyle>
            <a:lvl1pPr algn="l" defTabSz="92690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773956"/>
            <a:ext cx="3038475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00" tIns="46452" rIns="92900" bIns="46452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124755F-A1D8-4D4B-802A-1EF9C9FC0E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54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pitchFamily="-111" charset="-128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5090" algn="l" defTabSz="9140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8" algn="l" defTabSz="9140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5" algn="l" defTabSz="9140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44" algn="l" defTabSz="9140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8625" y="692150"/>
            <a:ext cx="6157913" cy="3465513"/>
          </a:xfrm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defTabSz="925513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defTabSz="925513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defTabSz="925513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defTabSz="925513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84413" indent="1588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41613" indent="1588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98813" indent="1588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56013" indent="1588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A4983F6-4694-4FBF-8B99-ECCD170BBABF}" type="slidenum">
              <a:rPr lang="en-US" altLang="en-US" smtClean="0">
                <a:cs typeface="Arial" pitchFamily="34" charset="0"/>
              </a:rPr>
              <a:pPr/>
              <a:t>1</a:t>
            </a:fld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4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66026"/>
            <a:ext cx="7772400" cy="1387549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96478"/>
            <a:ext cx="6400800" cy="693774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AEBA318-F658-4446-9BEC-DCE20814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09" y="826236"/>
            <a:ext cx="48958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6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5728"/>
            <a:ext cx="2057400" cy="4650581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8"/>
            <a:ext cx="6019800" cy="4650581"/>
          </a:xfrm>
        </p:spPr>
        <p:txBody>
          <a:bodyPr vert="eaVert"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-1997"/>
            <a:ext cx="8229600" cy="63197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41616"/>
            <a:ext cx="4038600" cy="192981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4" y="749587"/>
            <a:ext cx="4038600" cy="1921843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4" y="2783072"/>
            <a:ext cx="8229600" cy="195323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21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4" y="-1997"/>
            <a:ext cx="8229600" cy="63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41612"/>
            <a:ext cx="4038600" cy="193729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4" y="741615"/>
            <a:ext cx="4038600" cy="193729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792375"/>
            <a:ext cx="4038600" cy="1943931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4" y="2784401"/>
            <a:ext cx="4038600" cy="1951905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3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-1997"/>
            <a:ext cx="8229600" cy="63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33646"/>
            <a:ext cx="4038600" cy="4002660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4" y="741616"/>
            <a:ext cx="4038600" cy="193729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4" y="2784401"/>
            <a:ext cx="4038600" cy="1951905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/>
          <p:cNvSpPr>
            <a:spLocks noChangeArrowheads="1"/>
          </p:cNvSpPr>
          <p:nvPr/>
        </p:nvSpPr>
        <p:spPr bwMode="auto">
          <a:xfrm>
            <a:off x="0" y="0"/>
            <a:ext cx="9144000" cy="4000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14" tIns="45707" rIns="91414" bIns="45707" anchor="ctr"/>
          <a:lstStyle/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4738688"/>
            <a:ext cx="9144000" cy="4000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14" tIns="45707" rIns="91414" bIns="45707" anchor="ctr"/>
          <a:lstStyle/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5" name="Picture 27" descr="C:\Documents and Settings\s00nad\My Documents\quick_ref\logos\macys\macys_5in_rev_redst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3475"/>
            <a:ext cx="850900" cy="19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2" r="14050"/>
          <a:stretch>
            <a:fillRect/>
          </a:stretch>
        </p:blipFill>
        <p:spPr bwMode="auto">
          <a:xfrm>
            <a:off x="8077201" y="4958953"/>
            <a:ext cx="95091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30" descr="C:\Documents and Settings\b04bkl\Desktop\Macys Inc MST 2.5 widt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1"/>
            <a:ext cx="5562600" cy="86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24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514600"/>
            <a:ext cx="7772400" cy="857250"/>
          </a:xfrm>
        </p:spPr>
        <p:txBody>
          <a:bodyPr/>
          <a:lstStyle>
            <a:lvl1pPr algn="ctr">
              <a:defRPr sz="4400">
                <a:solidFill>
                  <a:srgbClr val="F21E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7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72" indent="0">
              <a:buNone/>
              <a:defRPr sz="1800"/>
            </a:lvl2pPr>
            <a:lvl3pPr marL="914144" indent="0">
              <a:buNone/>
              <a:defRPr sz="1600"/>
            </a:lvl3pPr>
            <a:lvl4pPr marL="1371214" indent="0">
              <a:buNone/>
              <a:defRPr sz="1400"/>
            </a:lvl4pPr>
            <a:lvl5pPr marL="1828284" indent="0">
              <a:buNone/>
              <a:defRPr sz="1400"/>
            </a:lvl5pPr>
            <a:lvl6pPr marL="2285357" indent="0">
              <a:buNone/>
              <a:defRPr sz="1400"/>
            </a:lvl6pPr>
            <a:lvl7pPr marL="2742429" indent="0">
              <a:buNone/>
              <a:defRPr sz="1400"/>
            </a:lvl7pPr>
            <a:lvl8pPr marL="3199500" indent="0">
              <a:buNone/>
              <a:defRPr sz="1400"/>
            </a:lvl8pPr>
            <a:lvl9pPr marL="365657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6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488" y="685800"/>
            <a:ext cx="4000500" cy="3933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9" y="685800"/>
            <a:ext cx="4002087" cy="3933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5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2" indent="0">
              <a:buNone/>
              <a:defRPr sz="2000" b="1"/>
            </a:lvl2pPr>
            <a:lvl3pPr marL="914144" indent="0">
              <a:buNone/>
              <a:defRPr sz="1800" b="1"/>
            </a:lvl3pPr>
            <a:lvl4pPr marL="1371214" indent="0">
              <a:buNone/>
              <a:defRPr sz="1600" b="1"/>
            </a:lvl4pPr>
            <a:lvl5pPr marL="1828284" indent="0">
              <a:buNone/>
              <a:defRPr sz="1600" b="1"/>
            </a:lvl5pPr>
            <a:lvl6pPr marL="2285357" indent="0">
              <a:buNone/>
              <a:defRPr sz="1600" b="1"/>
            </a:lvl6pPr>
            <a:lvl7pPr marL="2742429" indent="0">
              <a:buNone/>
              <a:defRPr sz="1600" b="1"/>
            </a:lvl7pPr>
            <a:lvl8pPr marL="3199500" indent="0">
              <a:buNone/>
              <a:defRPr sz="1600" b="1"/>
            </a:lvl8pPr>
            <a:lvl9pPr marL="36565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9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2" indent="0">
              <a:buNone/>
              <a:defRPr sz="2000" b="1"/>
            </a:lvl2pPr>
            <a:lvl3pPr marL="914144" indent="0">
              <a:buNone/>
              <a:defRPr sz="1800" b="1"/>
            </a:lvl3pPr>
            <a:lvl4pPr marL="1371214" indent="0">
              <a:buNone/>
              <a:defRPr sz="1600" b="1"/>
            </a:lvl4pPr>
            <a:lvl5pPr marL="1828284" indent="0">
              <a:buNone/>
              <a:defRPr sz="1600" b="1"/>
            </a:lvl5pPr>
            <a:lvl6pPr marL="2285357" indent="0">
              <a:buNone/>
              <a:defRPr sz="1600" b="1"/>
            </a:lvl6pPr>
            <a:lvl7pPr marL="2742429" indent="0">
              <a:buNone/>
              <a:defRPr sz="1600" b="1"/>
            </a:lvl7pPr>
            <a:lvl8pPr marL="3199500" indent="0">
              <a:buNone/>
              <a:defRPr sz="1600" b="1"/>
            </a:lvl8pPr>
            <a:lvl9pPr marL="36565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9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3954"/>
            <a:ext cx="82296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4" y="677825"/>
            <a:ext cx="8229600" cy="4058481"/>
          </a:xfrm>
        </p:spPr>
        <p:txBody>
          <a:bodyPr/>
          <a:lstStyle>
            <a:lvl1pPr marL="0" indent="0">
              <a:buNone/>
              <a:defRPr/>
            </a:lvl1pPr>
            <a:lvl2pPr marL="287223" indent="-169795">
              <a:buClr>
                <a:srgbClr val="C00000"/>
              </a:buClr>
              <a:defRPr/>
            </a:lvl2pPr>
            <a:lvl3pPr marL="457017" indent="-169795">
              <a:buClr>
                <a:srgbClr val="C00000"/>
              </a:buClr>
              <a:defRPr/>
            </a:lvl3pPr>
            <a:lvl4pPr marL="626813" indent="-169795">
              <a:buClr>
                <a:srgbClr val="C00000"/>
              </a:buClr>
              <a:defRPr/>
            </a:lvl4pPr>
            <a:lvl5pPr marL="796607" indent="-169795"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65" y="4844635"/>
            <a:ext cx="1225182" cy="2669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4855268"/>
            <a:ext cx="2626242" cy="2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2450"/>
            <a:ext cx="2179674" cy="2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8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rgbClr val="FFFFFF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72" indent="0">
              <a:buNone/>
              <a:defRPr sz="1200"/>
            </a:lvl2pPr>
            <a:lvl3pPr marL="914144" indent="0">
              <a:buNone/>
              <a:defRPr sz="1000"/>
            </a:lvl3pPr>
            <a:lvl4pPr marL="1371214" indent="0">
              <a:buNone/>
              <a:defRPr sz="900"/>
            </a:lvl4pPr>
            <a:lvl5pPr marL="1828284" indent="0">
              <a:buNone/>
              <a:defRPr sz="900"/>
            </a:lvl5pPr>
            <a:lvl6pPr marL="2285357" indent="0">
              <a:buNone/>
              <a:defRPr sz="900"/>
            </a:lvl6pPr>
            <a:lvl7pPr marL="2742429" indent="0">
              <a:buNone/>
              <a:defRPr sz="900"/>
            </a:lvl7pPr>
            <a:lvl8pPr marL="3199500" indent="0">
              <a:buNone/>
              <a:defRPr sz="900"/>
            </a:lvl8pPr>
            <a:lvl9pPr marL="36565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72" indent="0">
              <a:buNone/>
              <a:defRPr sz="2800"/>
            </a:lvl2pPr>
            <a:lvl3pPr marL="914144" indent="0">
              <a:buNone/>
              <a:defRPr sz="2400"/>
            </a:lvl3pPr>
            <a:lvl4pPr marL="1371214" indent="0">
              <a:buNone/>
              <a:defRPr sz="2000"/>
            </a:lvl4pPr>
            <a:lvl5pPr marL="1828284" indent="0">
              <a:buNone/>
              <a:defRPr sz="2000"/>
            </a:lvl5pPr>
            <a:lvl6pPr marL="2285357" indent="0">
              <a:buNone/>
              <a:defRPr sz="2000"/>
            </a:lvl6pPr>
            <a:lvl7pPr marL="2742429" indent="0">
              <a:buNone/>
              <a:defRPr sz="2000"/>
            </a:lvl7pPr>
            <a:lvl8pPr marL="3199500" indent="0">
              <a:buNone/>
              <a:defRPr sz="2000"/>
            </a:lvl8pPr>
            <a:lvl9pPr marL="36565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72" indent="0">
              <a:buNone/>
              <a:defRPr sz="1200"/>
            </a:lvl2pPr>
            <a:lvl3pPr marL="914144" indent="0">
              <a:buNone/>
              <a:defRPr sz="1000"/>
            </a:lvl3pPr>
            <a:lvl4pPr marL="1371214" indent="0">
              <a:buNone/>
              <a:defRPr sz="900"/>
            </a:lvl4pPr>
            <a:lvl5pPr marL="1828284" indent="0">
              <a:buNone/>
              <a:defRPr sz="900"/>
            </a:lvl5pPr>
            <a:lvl6pPr marL="2285357" indent="0">
              <a:buNone/>
              <a:defRPr sz="900"/>
            </a:lvl6pPr>
            <a:lvl7pPr marL="2742429" indent="0">
              <a:buNone/>
              <a:defRPr sz="900"/>
            </a:lvl7pPr>
            <a:lvl8pPr marL="3199500" indent="0">
              <a:buNone/>
              <a:defRPr sz="900"/>
            </a:lvl8pPr>
            <a:lvl9pPr marL="36565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5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1" y="114300"/>
            <a:ext cx="2130425" cy="450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4300"/>
            <a:ext cx="6242050" cy="450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eaLnBrk="1" fontAlgn="base" hangingPunct="1">
              <a:spcBef>
                <a:spcPct val="20000"/>
              </a:spcBef>
              <a:spcAft>
                <a:spcPct val="0"/>
              </a:spcAft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4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F898C27A-B17A-46FE-98A8-26DBAEF2A6AD}" type="datetimeFigureOut">
              <a:rPr lang="en-US"/>
              <a:pPr>
                <a:defRPr/>
              </a:pPr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7F134548-174C-4C03-AD85-7CDB9A131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47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9" y="519112"/>
            <a:ext cx="5356225" cy="109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3124200" y="4869657"/>
            <a:ext cx="2895600" cy="2166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Macy's Confidential – Do Not Distribute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66026"/>
            <a:ext cx="7772400" cy="1387549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96478"/>
            <a:ext cx="6400800" cy="693774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+mn-lt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fld id="{C0ADEB31-51F1-49CA-A092-F55DC65D7A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6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3124200" y="4869657"/>
            <a:ext cx="2895600" cy="2166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Macy's Confidential – Do Not Distribute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3954"/>
            <a:ext cx="82296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4" y="677825"/>
            <a:ext cx="8229600" cy="4058481"/>
          </a:xfrm>
        </p:spPr>
        <p:txBody>
          <a:bodyPr/>
          <a:lstStyle>
            <a:lvl1pPr marL="0" indent="0">
              <a:buNone/>
              <a:defRPr/>
            </a:lvl1pPr>
            <a:lvl2pPr marL="287223" indent="-169795">
              <a:buClr>
                <a:srgbClr val="C00000"/>
              </a:buClr>
              <a:defRPr/>
            </a:lvl2pPr>
            <a:lvl3pPr marL="457017" indent="-169795">
              <a:buClr>
                <a:srgbClr val="C00000"/>
              </a:buClr>
              <a:defRPr/>
            </a:lvl3pPr>
            <a:lvl4pPr marL="626813" indent="-169795">
              <a:buClr>
                <a:srgbClr val="C00000"/>
              </a:buClr>
              <a:defRPr/>
            </a:lvl4pPr>
            <a:lvl5pPr marL="796607" indent="-169795"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5280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26178"/>
            <a:ext cx="7772400" cy="1021556"/>
          </a:xfrm>
        </p:spPr>
        <p:txBody>
          <a:bodyPr anchor="t"/>
          <a:lstStyle>
            <a:lvl1pPr algn="l">
              <a:defRPr sz="4000" b="1" cap="all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70167"/>
            <a:ext cx="7772400" cy="1125140"/>
          </a:xfrm>
        </p:spPr>
        <p:txBody>
          <a:bodyPr/>
          <a:lstStyle>
            <a:lvl1pPr marL="0" indent="0">
              <a:buNone/>
              <a:defRPr sz="2000"/>
            </a:lvl1pPr>
            <a:lvl2pPr marL="457017" indent="0">
              <a:buNone/>
              <a:defRPr sz="1800"/>
            </a:lvl2pPr>
            <a:lvl3pPr marL="914036" indent="0">
              <a:buNone/>
              <a:defRPr sz="1600"/>
            </a:lvl3pPr>
            <a:lvl4pPr marL="1371052" indent="0">
              <a:buNone/>
              <a:defRPr sz="1400"/>
            </a:lvl4pPr>
            <a:lvl5pPr marL="1828072" indent="0">
              <a:buNone/>
              <a:defRPr sz="1400"/>
            </a:lvl5pPr>
            <a:lvl6pPr marL="2285090" indent="0">
              <a:buNone/>
              <a:defRPr sz="1400"/>
            </a:lvl6pPr>
            <a:lvl7pPr marL="2742108" indent="0">
              <a:buNone/>
              <a:defRPr sz="1400"/>
            </a:lvl7pPr>
            <a:lvl8pPr marL="3199125" indent="0">
              <a:buNone/>
              <a:defRPr sz="1400"/>
            </a:lvl8pPr>
            <a:lvl9pPr marL="3656144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5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26178"/>
            <a:ext cx="7772400" cy="1021556"/>
          </a:xfrm>
        </p:spPr>
        <p:txBody>
          <a:bodyPr anchor="t"/>
          <a:lstStyle>
            <a:lvl1pPr algn="l">
              <a:defRPr sz="4000" b="1" cap="all" baseline="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70167"/>
            <a:ext cx="7772400" cy="1125140"/>
          </a:xfrm>
        </p:spPr>
        <p:txBody>
          <a:bodyPr/>
          <a:lstStyle>
            <a:lvl1pPr marL="0" indent="0">
              <a:buNone/>
              <a:defRPr sz="2000"/>
            </a:lvl1pPr>
            <a:lvl2pPr marL="457017" indent="0">
              <a:buNone/>
              <a:defRPr sz="1800"/>
            </a:lvl2pPr>
            <a:lvl3pPr marL="914036" indent="0">
              <a:buNone/>
              <a:defRPr sz="1600"/>
            </a:lvl3pPr>
            <a:lvl4pPr marL="1371052" indent="0">
              <a:buNone/>
              <a:defRPr sz="1400"/>
            </a:lvl4pPr>
            <a:lvl5pPr marL="1828072" indent="0">
              <a:buNone/>
              <a:defRPr sz="1400"/>
            </a:lvl5pPr>
            <a:lvl6pPr marL="2285090" indent="0">
              <a:buNone/>
              <a:defRPr sz="1400"/>
            </a:lvl6pPr>
            <a:lvl7pPr marL="2742108" indent="0">
              <a:buNone/>
              <a:defRPr sz="1400"/>
            </a:lvl7pPr>
            <a:lvl8pPr marL="3199125" indent="0">
              <a:buNone/>
              <a:defRPr sz="1400"/>
            </a:lvl8pPr>
            <a:lvl9pPr marL="3656144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72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1624"/>
            <a:ext cx="4038600" cy="4002124"/>
          </a:xfrm>
        </p:spPr>
        <p:txBody>
          <a:bodyPr/>
          <a:lstStyle>
            <a:lvl1pPr>
              <a:defRPr sz="28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749599"/>
            <a:ext cx="4038600" cy="3993854"/>
          </a:xfrm>
        </p:spPr>
        <p:txBody>
          <a:bodyPr/>
          <a:lstStyle>
            <a:lvl1pPr>
              <a:defRPr sz="28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465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-1362"/>
            <a:ext cx="8229600" cy="6233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52597"/>
            <a:ext cx="4040188" cy="650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7" indent="0">
              <a:buNone/>
              <a:defRPr sz="2000" b="1"/>
            </a:lvl2pPr>
            <a:lvl3pPr marL="914036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2" indent="0">
              <a:buNone/>
              <a:defRPr sz="1600" b="1"/>
            </a:lvl5pPr>
            <a:lvl6pPr marL="2285090" indent="0">
              <a:buNone/>
              <a:defRPr sz="1600" b="1"/>
            </a:lvl6pPr>
            <a:lvl7pPr marL="2742108" indent="0">
              <a:buNone/>
              <a:defRPr sz="1600" b="1"/>
            </a:lvl7pPr>
            <a:lvl8pPr marL="3199125" indent="0">
              <a:buNone/>
              <a:defRPr sz="1600" b="1"/>
            </a:lvl8pPr>
            <a:lvl9pPr marL="365614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3370"/>
            <a:ext cx="4040188" cy="3292937"/>
          </a:xfrm>
        </p:spPr>
        <p:txBody>
          <a:bodyPr/>
          <a:lstStyle>
            <a:lvl1pPr>
              <a:defRPr sz="24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741615"/>
            <a:ext cx="4041775" cy="6582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7" indent="0">
              <a:buNone/>
              <a:defRPr sz="2000" b="1"/>
            </a:lvl2pPr>
            <a:lvl3pPr marL="914036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2" indent="0">
              <a:buNone/>
              <a:defRPr sz="1600" b="1"/>
            </a:lvl5pPr>
            <a:lvl6pPr marL="2285090" indent="0">
              <a:buNone/>
              <a:defRPr sz="1600" b="1"/>
            </a:lvl6pPr>
            <a:lvl7pPr marL="2742108" indent="0">
              <a:buNone/>
              <a:defRPr sz="1600" b="1"/>
            </a:lvl7pPr>
            <a:lvl8pPr marL="3199125" indent="0">
              <a:buNone/>
              <a:defRPr sz="1600" b="1"/>
            </a:lvl8pPr>
            <a:lvl9pPr marL="365614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443370"/>
            <a:ext cx="4041775" cy="3292937"/>
          </a:xfrm>
        </p:spPr>
        <p:txBody>
          <a:bodyPr/>
          <a:lstStyle>
            <a:lvl1pPr>
              <a:defRPr sz="24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049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9575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644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531519"/>
          </a:xfrm>
        </p:spPr>
        <p:txBody>
          <a:bodyPr/>
          <a:lstStyle>
            <a:lvl1pPr>
              <a:defRPr sz="28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9"/>
            <a:ext cx="3008313" cy="3659981"/>
          </a:xfrm>
        </p:spPr>
        <p:txBody>
          <a:bodyPr/>
          <a:lstStyle>
            <a:lvl1pPr marL="0" indent="0">
              <a:buNone/>
              <a:defRPr sz="1400"/>
            </a:lvl1pPr>
            <a:lvl2pPr marL="457017" indent="0">
              <a:buNone/>
              <a:defRPr sz="1200"/>
            </a:lvl2pPr>
            <a:lvl3pPr marL="914036" indent="0">
              <a:buNone/>
              <a:defRPr sz="1000"/>
            </a:lvl3pPr>
            <a:lvl4pPr marL="1371052" indent="0">
              <a:buNone/>
              <a:defRPr sz="900"/>
            </a:lvl4pPr>
            <a:lvl5pPr marL="1828072" indent="0">
              <a:buNone/>
              <a:defRPr sz="900"/>
            </a:lvl5pPr>
            <a:lvl6pPr marL="2285090" indent="0">
              <a:buNone/>
              <a:defRPr sz="900"/>
            </a:lvl6pPr>
            <a:lvl7pPr marL="2742108" indent="0">
              <a:buNone/>
              <a:defRPr sz="900"/>
            </a:lvl7pPr>
            <a:lvl8pPr marL="3199125" indent="0">
              <a:buNone/>
              <a:defRPr sz="900"/>
            </a:lvl8pPr>
            <a:lvl9pPr marL="365614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5363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863" y="367903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0863" y="459581"/>
            <a:ext cx="5486400" cy="3190875"/>
          </a:xfrm>
        </p:spPr>
        <p:txBody>
          <a:bodyPr/>
          <a:lstStyle>
            <a:lvl1pPr marL="0" indent="0">
              <a:buNone/>
              <a:defRPr sz="3200"/>
            </a:lvl1pPr>
            <a:lvl2pPr marL="457017" indent="0">
              <a:buNone/>
              <a:defRPr sz="2800"/>
            </a:lvl2pPr>
            <a:lvl3pPr marL="914036" indent="0">
              <a:buNone/>
              <a:defRPr sz="2400"/>
            </a:lvl3pPr>
            <a:lvl4pPr marL="1371052" indent="0">
              <a:buNone/>
              <a:defRPr sz="2000"/>
            </a:lvl4pPr>
            <a:lvl5pPr marL="1828072" indent="0">
              <a:buNone/>
              <a:defRPr sz="2000"/>
            </a:lvl5pPr>
            <a:lvl6pPr marL="2285090" indent="0">
              <a:buNone/>
              <a:defRPr sz="2000"/>
            </a:lvl6pPr>
            <a:lvl7pPr marL="2742108" indent="0">
              <a:buNone/>
              <a:defRPr sz="2000"/>
            </a:lvl7pPr>
            <a:lvl8pPr marL="3199125" indent="0">
              <a:buNone/>
              <a:defRPr sz="2000"/>
            </a:lvl8pPr>
            <a:lvl9pPr marL="3656144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0863" y="413266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17" indent="0">
              <a:buNone/>
              <a:defRPr sz="1200"/>
            </a:lvl2pPr>
            <a:lvl3pPr marL="914036" indent="0">
              <a:buNone/>
              <a:defRPr sz="1000"/>
            </a:lvl3pPr>
            <a:lvl4pPr marL="1371052" indent="0">
              <a:buNone/>
              <a:defRPr sz="900"/>
            </a:lvl4pPr>
            <a:lvl5pPr marL="1828072" indent="0">
              <a:buNone/>
              <a:defRPr sz="900"/>
            </a:lvl5pPr>
            <a:lvl6pPr marL="2285090" indent="0">
              <a:buNone/>
              <a:defRPr sz="900"/>
            </a:lvl6pPr>
            <a:lvl7pPr marL="2742108" indent="0">
              <a:buNone/>
              <a:defRPr sz="900"/>
            </a:lvl7pPr>
            <a:lvl8pPr marL="3199125" indent="0">
              <a:buNone/>
              <a:defRPr sz="900"/>
            </a:lvl8pPr>
            <a:lvl9pPr marL="365614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925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6834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5728"/>
            <a:ext cx="2057400" cy="46505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8"/>
            <a:ext cx="6019800" cy="4650581"/>
          </a:xfrm>
        </p:spPr>
        <p:txBody>
          <a:bodyPr vert="eaVert"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470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-1997"/>
            <a:ext cx="8229600" cy="6319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41616"/>
            <a:ext cx="4038600" cy="192981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4" y="749587"/>
            <a:ext cx="4038600" cy="1921843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4" y="2783072"/>
            <a:ext cx="8229600" cy="195323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2381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4" y="-1997"/>
            <a:ext cx="8229600" cy="631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41612"/>
            <a:ext cx="4038600" cy="193729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4" y="741615"/>
            <a:ext cx="4038600" cy="193729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792375"/>
            <a:ext cx="4038600" cy="1943931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4" y="2784401"/>
            <a:ext cx="4038600" cy="1951905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53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1624"/>
            <a:ext cx="4038600" cy="4002124"/>
          </a:xfrm>
        </p:spPr>
        <p:txBody>
          <a:bodyPr/>
          <a:lstStyle>
            <a:lvl1pPr>
              <a:defRPr sz="28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749599"/>
            <a:ext cx="4038600" cy="3993854"/>
          </a:xfrm>
        </p:spPr>
        <p:txBody>
          <a:bodyPr/>
          <a:lstStyle>
            <a:lvl1pPr>
              <a:defRPr sz="28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-1997"/>
            <a:ext cx="8229600" cy="631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33646"/>
            <a:ext cx="4038600" cy="4002660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4" y="741616"/>
            <a:ext cx="4038600" cy="193729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4" y="2784401"/>
            <a:ext cx="4038600" cy="1951905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56702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90" y="519112"/>
            <a:ext cx="5356225" cy="109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66027"/>
            <a:ext cx="7772400" cy="1387549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96478"/>
            <a:ext cx="6400800" cy="693774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ＭＳ Ｐゴシック" pitchFamily="-111" charset="-128"/>
                <a:cs typeface="+mn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9FAE35C-BEA1-4041-9CBF-3F6802A210EE}" type="slidenum">
              <a:rPr lang="en-US">
                <a:solidFill>
                  <a:prstClr val="black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124204" y="4869657"/>
            <a:ext cx="2895600" cy="2166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Macy's Confidential – Do Not Distribute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3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3954"/>
            <a:ext cx="82296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4" y="677825"/>
            <a:ext cx="8229600" cy="4058481"/>
          </a:xfrm>
        </p:spPr>
        <p:txBody>
          <a:bodyPr/>
          <a:lstStyle>
            <a:lvl1pPr marL="0" indent="0">
              <a:buNone/>
              <a:defRPr/>
            </a:lvl1pPr>
            <a:lvl2pPr marL="287223" indent="-169795">
              <a:buClr>
                <a:srgbClr val="C00000"/>
              </a:buClr>
              <a:defRPr/>
            </a:lvl2pPr>
            <a:lvl3pPr marL="457017" indent="-169795">
              <a:buClr>
                <a:srgbClr val="C00000"/>
              </a:buClr>
              <a:defRPr/>
            </a:lvl3pPr>
            <a:lvl4pPr marL="626813" indent="-169795">
              <a:buClr>
                <a:srgbClr val="C00000"/>
              </a:buClr>
              <a:defRPr/>
            </a:lvl4pPr>
            <a:lvl5pPr marL="796607" indent="-169795"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3124204" y="4869657"/>
            <a:ext cx="2895600" cy="2166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Macy's Confidential – Do Not Distribute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522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26179"/>
            <a:ext cx="7772400" cy="1021556"/>
          </a:xfrm>
        </p:spPr>
        <p:txBody>
          <a:bodyPr anchor="t"/>
          <a:lstStyle>
            <a:lvl1pPr algn="l">
              <a:defRPr sz="4000" b="1" cap="all" baseline="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70168"/>
            <a:ext cx="7772400" cy="1125140"/>
          </a:xfrm>
        </p:spPr>
        <p:txBody>
          <a:bodyPr/>
          <a:lstStyle>
            <a:lvl1pPr marL="0" indent="0">
              <a:buNone/>
              <a:defRPr sz="2000"/>
            </a:lvl1pPr>
            <a:lvl2pPr marL="457017" indent="0">
              <a:buNone/>
              <a:defRPr sz="1800"/>
            </a:lvl2pPr>
            <a:lvl3pPr marL="914036" indent="0">
              <a:buNone/>
              <a:defRPr sz="1600"/>
            </a:lvl3pPr>
            <a:lvl4pPr marL="1371052" indent="0">
              <a:buNone/>
              <a:defRPr sz="1400"/>
            </a:lvl4pPr>
            <a:lvl5pPr marL="1828072" indent="0">
              <a:buNone/>
              <a:defRPr sz="1400"/>
            </a:lvl5pPr>
            <a:lvl6pPr marL="2285090" indent="0">
              <a:buNone/>
              <a:defRPr sz="1400"/>
            </a:lvl6pPr>
            <a:lvl7pPr marL="2742108" indent="0">
              <a:buNone/>
              <a:defRPr sz="1400"/>
            </a:lvl7pPr>
            <a:lvl8pPr marL="3199125" indent="0">
              <a:buNone/>
              <a:defRPr sz="1400"/>
            </a:lvl8pPr>
            <a:lvl9pPr marL="3656144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2016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1624"/>
            <a:ext cx="4038600" cy="4002124"/>
          </a:xfrm>
        </p:spPr>
        <p:txBody>
          <a:bodyPr/>
          <a:lstStyle>
            <a:lvl1pPr>
              <a:defRPr sz="28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749599"/>
            <a:ext cx="4038600" cy="3993854"/>
          </a:xfrm>
        </p:spPr>
        <p:txBody>
          <a:bodyPr/>
          <a:lstStyle>
            <a:lvl1pPr>
              <a:defRPr sz="28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34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-1362"/>
            <a:ext cx="8229600" cy="6233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52597"/>
            <a:ext cx="4040188" cy="650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7" indent="0">
              <a:buNone/>
              <a:defRPr sz="2000" b="1"/>
            </a:lvl2pPr>
            <a:lvl3pPr marL="914036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2" indent="0">
              <a:buNone/>
              <a:defRPr sz="1600" b="1"/>
            </a:lvl5pPr>
            <a:lvl6pPr marL="2285090" indent="0">
              <a:buNone/>
              <a:defRPr sz="1600" b="1"/>
            </a:lvl6pPr>
            <a:lvl7pPr marL="2742108" indent="0">
              <a:buNone/>
              <a:defRPr sz="1600" b="1"/>
            </a:lvl7pPr>
            <a:lvl8pPr marL="3199125" indent="0">
              <a:buNone/>
              <a:defRPr sz="1600" b="1"/>
            </a:lvl8pPr>
            <a:lvl9pPr marL="365614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3371"/>
            <a:ext cx="4040188" cy="3292937"/>
          </a:xfrm>
        </p:spPr>
        <p:txBody>
          <a:bodyPr/>
          <a:lstStyle>
            <a:lvl1pPr>
              <a:defRPr sz="24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741616"/>
            <a:ext cx="4041775" cy="6582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7" indent="0">
              <a:buNone/>
              <a:defRPr sz="2000" b="1"/>
            </a:lvl2pPr>
            <a:lvl3pPr marL="914036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2" indent="0">
              <a:buNone/>
              <a:defRPr sz="1600" b="1"/>
            </a:lvl5pPr>
            <a:lvl6pPr marL="2285090" indent="0">
              <a:buNone/>
              <a:defRPr sz="1600" b="1"/>
            </a:lvl6pPr>
            <a:lvl7pPr marL="2742108" indent="0">
              <a:buNone/>
              <a:defRPr sz="1600" b="1"/>
            </a:lvl7pPr>
            <a:lvl8pPr marL="3199125" indent="0">
              <a:buNone/>
              <a:defRPr sz="1600" b="1"/>
            </a:lvl8pPr>
            <a:lvl9pPr marL="365614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443371"/>
            <a:ext cx="4041775" cy="3292937"/>
          </a:xfrm>
        </p:spPr>
        <p:txBody>
          <a:bodyPr/>
          <a:lstStyle>
            <a:lvl1pPr>
              <a:defRPr sz="24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13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92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8431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531519"/>
          </a:xfrm>
        </p:spPr>
        <p:txBody>
          <a:bodyPr/>
          <a:lstStyle>
            <a:lvl1pPr>
              <a:defRPr sz="28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9"/>
            <a:ext cx="3008313" cy="3659981"/>
          </a:xfrm>
        </p:spPr>
        <p:txBody>
          <a:bodyPr/>
          <a:lstStyle>
            <a:lvl1pPr marL="0" indent="0">
              <a:buNone/>
              <a:defRPr sz="1400"/>
            </a:lvl1pPr>
            <a:lvl2pPr marL="457017" indent="0">
              <a:buNone/>
              <a:defRPr sz="1200"/>
            </a:lvl2pPr>
            <a:lvl3pPr marL="914036" indent="0">
              <a:buNone/>
              <a:defRPr sz="1000"/>
            </a:lvl3pPr>
            <a:lvl4pPr marL="1371052" indent="0">
              <a:buNone/>
              <a:defRPr sz="900"/>
            </a:lvl4pPr>
            <a:lvl5pPr marL="1828072" indent="0">
              <a:buNone/>
              <a:defRPr sz="900"/>
            </a:lvl5pPr>
            <a:lvl6pPr marL="2285090" indent="0">
              <a:buNone/>
              <a:defRPr sz="900"/>
            </a:lvl6pPr>
            <a:lvl7pPr marL="2742108" indent="0">
              <a:buNone/>
              <a:defRPr sz="900"/>
            </a:lvl7pPr>
            <a:lvl8pPr marL="3199125" indent="0">
              <a:buNone/>
              <a:defRPr sz="900"/>
            </a:lvl8pPr>
            <a:lvl9pPr marL="365614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6145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863" y="367903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0863" y="459581"/>
            <a:ext cx="5486400" cy="3190875"/>
          </a:xfrm>
        </p:spPr>
        <p:txBody>
          <a:bodyPr/>
          <a:lstStyle>
            <a:lvl1pPr marL="0" indent="0">
              <a:buNone/>
              <a:defRPr sz="3200"/>
            </a:lvl1pPr>
            <a:lvl2pPr marL="457017" indent="0">
              <a:buNone/>
              <a:defRPr sz="2800"/>
            </a:lvl2pPr>
            <a:lvl3pPr marL="914036" indent="0">
              <a:buNone/>
              <a:defRPr sz="2400"/>
            </a:lvl3pPr>
            <a:lvl4pPr marL="1371052" indent="0">
              <a:buNone/>
              <a:defRPr sz="2000"/>
            </a:lvl4pPr>
            <a:lvl5pPr marL="1828072" indent="0">
              <a:buNone/>
              <a:defRPr sz="2000"/>
            </a:lvl5pPr>
            <a:lvl6pPr marL="2285090" indent="0">
              <a:buNone/>
              <a:defRPr sz="2000"/>
            </a:lvl6pPr>
            <a:lvl7pPr marL="2742108" indent="0">
              <a:buNone/>
              <a:defRPr sz="2000"/>
            </a:lvl7pPr>
            <a:lvl8pPr marL="3199125" indent="0">
              <a:buNone/>
              <a:defRPr sz="2000"/>
            </a:lvl8pPr>
            <a:lvl9pPr marL="365614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0863" y="413266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17" indent="0">
              <a:buNone/>
              <a:defRPr sz="1200"/>
            </a:lvl2pPr>
            <a:lvl3pPr marL="914036" indent="0">
              <a:buNone/>
              <a:defRPr sz="1000"/>
            </a:lvl3pPr>
            <a:lvl4pPr marL="1371052" indent="0">
              <a:buNone/>
              <a:defRPr sz="900"/>
            </a:lvl4pPr>
            <a:lvl5pPr marL="1828072" indent="0">
              <a:buNone/>
              <a:defRPr sz="900"/>
            </a:lvl5pPr>
            <a:lvl6pPr marL="2285090" indent="0">
              <a:buNone/>
              <a:defRPr sz="900"/>
            </a:lvl6pPr>
            <a:lvl7pPr marL="2742108" indent="0">
              <a:buNone/>
              <a:defRPr sz="900"/>
            </a:lvl7pPr>
            <a:lvl8pPr marL="3199125" indent="0">
              <a:buNone/>
              <a:defRPr sz="900"/>
            </a:lvl8pPr>
            <a:lvl9pPr marL="365614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63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-1362"/>
            <a:ext cx="8229600" cy="6233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52597"/>
            <a:ext cx="4040188" cy="650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7" indent="0">
              <a:buNone/>
              <a:defRPr sz="2000" b="1"/>
            </a:lvl2pPr>
            <a:lvl3pPr marL="914036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2" indent="0">
              <a:buNone/>
              <a:defRPr sz="1600" b="1"/>
            </a:lvl5pPr>
            <a:lvl6pPr marL="2285090" indent="0">
              <a:buNone/>
              <a:defRPr sz="1600" b="1"/>
            </a:lvl6pPr>
            <a:lvl7pPr marL="2742108" indent="0">
              <a:buNone/>
              <a:defRPr sz="1600" b="1"/>
            </a:lvl7pPr>
            <a:lvl8pPr marL="3199125" indent="0">
              <a:buNone/>
              <a:defRPr sz="1600" b="1"/>
            </a:lvl8pPr>
            <a:lvl9pPr marL="365614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3370"/>
            <a:ext cx="4040188" cy="3292937"/>
          </a:xfrm>
        </p:spPr>
        <p:txBody>
          <a:bodyPr/>
          <a:lstStyle>
            <a:lvl1pPr>
              <a:defRPr sz="24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741615"/>
            <a:ext cx="4041775" cy="6582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7" indent="0">
              <a:buNone/>
              <a:defRPr sz="2000" b="1"/>
            </a:lvl2pPr>
            <a:lvl3pPr marL="914036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2" indent="0">
              <a:buNone/>
              <a:defRPr sz="1600" b="1"/>
            </a:lvl5pPr>
            <a:lvl6pPr marL="2285090" indent="0">
              <a:buNone/>
              <a:defRPr sz="1600" b="1"/>
            </a:lvl6pPr>
            <a:lvl7pPr marL="2742108" indent="0">
              <a:buNone/>
              <a:defRPr sz="1600" b="1"/>
            </a:lvl7pPr>
            <a:lvl8pPr marL="3199125" indent="0">
              <a:buNone/>
              <a:defRPr sz="1600" b="1"/>
            </a:lvl8pPr>
            <a:lvl9pPr marL="365614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443370"/>
            <a:ext cx="4041775" cy="3292937"/>
          </a:xfrm>
        </p:spPr>
        <p:txBody>
          <a:bodyPr/>
          <a:lstStyle>
            <a:lvl1pPr>
              <a:defRPr sz="24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3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20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5729"/>
            <a:ext cx="2057400" cy="4650581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9"/>
            <a:ext cx="6019800" cy="4650581"/>
          </a:xfrm>
        </p:spPr>
        <p:txBody>
          <a:bodyPr vert="eaVert"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420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-1997"/>
            <a:ext cx="8229600" cy="63197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41616"/>
            <a:ext cx="4038600" cy="192981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4" y="749588"/>
            <a:ext cx="4038600" cy="1921843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4" y="2783072"/>
            <a:ext cx="8229600" cy="195323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699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4" y="-1997"/>
            <a:ext cx="8229600" cy="63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41613"/>
            <a:ext cx="4038600" cy="193729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4" y="741616"/>
            <a:ext cx="4038600" cy="193729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792375"/>
            <a:ext cx="4038600" cy="1943931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4" y="2784401"/>
            <a:ext cx="4038600" cy="1951905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028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-1997"/>
            <a:ext cx="8229600" cy="63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33646"/>
            <a:ext cx="4038600" cy="4002660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4" y="741616"/>
            <a:ext cx="4038600" cy="1937294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4" y="2784401"/>
            <a:ext cx="4038600" cy="1951905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5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2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6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531519"/>
          </a:xfrm>
        </p:spPr>
        <p:txBody>
          <a:bodyPr/>
          <a:lstStyle>
            <a:lvl1pPr>
              <a:defRPr sz="2800"/>
            </a:lvl1pPr>
            <a:lvl2pPr>
              <a:buClr>
                <a:srgbClr val="C00000"/>
              </a:buClr>
              <a:defRPr sz="18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9"/>
            <a:ext cx="3008313" cy="3659981"/>
          </a:xfrm>
        </p:spPr>
        <p:txBody>
          <a:bodyPr/>
          <a:lstStyle>
            <a:lvl1pPr marL="0" indent="0">
              <a:buNone/>
              <a:defRPr sz="1400"/>
            </a:lvl1pPr>
            <a:lvl2pPr marL="457017" indent="0">
              <a:buNone/>
              <a:defRPr sz="1200"/>
            </a:lvl2pPr>
            <a:lvl3pPr marL="914036" indent="0">
              <a:buNone/>
              <a:defRPr sz="1000"/>
            </a:lvl3pPr>
            <a:lvl4pPr marL="1371052" indent="0">
              <a:buNone/>
              <a:defRPr sz="900"/>
            </a:lvl4pPr>
            <a:lvl5pPr marL="1828072" indent="0">
              <a:buNone/>
              <a:defRPr sz="900"/>
            </a:lvl5pPr>
            <a:lvl6pPr marL="2285090" indent="0">
              <a:buNone/>
              <a:defRPr sz="900"/>
            </a:lvl6pPr>
            <a:lvl7pPr marL="2742108" indent="0">
              <a:buNone/>
              <a:defRPr sz="900"/>
            </a:lvl7pPr>
            <a:lvl8pPr marL="3199125" indent="0">
              <a:buNone/>
              <a:defRPr sz="900"/>
            </a:lvl8pPr>
            <a:lvl9pPr marL="365614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49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863" y="367903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0863" y="459581"/>
            <a:ext cx="5486400" cy="3190875"/>
          </a:xfrm>
        </p:spPr>
        <p:txBody>
          <a:bodyPr/>
          <a:lstStyle>
            <a:lvl1pPr marL="0" indent="0">
              <a:buNone/>
              <a:defRPr sz="3200"/>
            </a:lvl1pPr>
            <a:lvl2pPr marL="457017" indent="0">
              <a:buNone/>
              <a:defRPr sz="2800"/>
            </a:lvl2pPr>
            <a:lvl3pPr marL="914036" indent="0">
              <a:buNone/>
              <a:defRPr sz="2400"/>
            </a:lvl3pPr>
            <a:lvl4pPr marL="1371052" indent="0">
              <a:buNone/>
              <a:defRPr sz="2000"/>
            </a:lvl4pPr>
            <a:lvl5pPr marL="1828072" indent="0">
              <a:buNone/>
              <a:defRPr sz="2000"/>
            </a:lvl5pPr>
            <a:lvl6pPr marL="2285090" indent="0">
              <a:buNone/>
              <a:defRPr sz="2000"/>
            </a:lvl6pPr>
            <a:lvl7pPr marL="2742108" indent="0">
              <a:buNone/>
              <a:defRPr sz="2000"/>
            </a:lvl7pPr>
            <a:lvl8pPr marL="3199125" indent="0">
              <a:buNone/>
              <a:defRPr sz="2000"/>
            </a:lvl8pPr>
            <a:lvl9pPr marL="3656144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0863" y="413266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17" indent="0">
              <a:buNone/>
              <a:defRPr sz="1200"/>
            </a:lvl2pPr>
            <a:lvl3pPr marL="914036" indent="0">
              <a:buNone/>
              <a:defRPr sz="1000"/>
            </a:lvl3pPr>
            <a:lvl4pPr marL="1371052" indent="0">
              <a:buNone/>
              <a:defRPr sz="900"/>
            </a:lvl4pPr>
            <a:lvl5pPr marL="1828072" indent="0">
              <a:buNone/>
              <a:defRPr sz="900"/>
            </a:lvl5pPr>
            <a:lvl6pPr marL="2285090" indent="0">
              <a:buNone/>
              <a:defRPr sz="900"/>
            </a:lvl6pPr>
            <a:lvl7pPr marL="2742108" indent="0">
              <a:buNone/>
              <a:defRPr sz="900"/>
            </a:lvl7pPr>
            <a:lvl8pPr marL="3199125" indent="0">
              <a:buNone/>
              <a:defRPr sz="900"/>
            </a:lvl8pPr>
            <a:lvl9pPr marL="365614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55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14" Type="http://schemas.openxmlformats.org/officeDocument/2006/relationships/image" Target="../media/image4.jpe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0.xml"/><Relationship Id="rId15" Type="http://schemas.openxmlformats.org/officeDocument/2006/relationships/theme" Target="../theme/theme3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4.xml"/><Relationship Id="rId15" Type="http://schemas.openxmlformats.org/officeDocument/2006/relationships/theme" Target="../theme/theme4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954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0" y="4800600"/>
            <a:ext cx="914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3" tIns="45702" rIns="91403" bIns="45702"/>
          <a:lstStyle/>
          <a:p>
            <a:endParaRPr lang="en-US"/>
          </a:p>
        </p:txBody>
      </p:sp>
      <p:sp>
        <p:nvSpPr>
          <p:cNvPr id="1029" name="Rectangle 13"/>
          <p:cNvSpPr>
            <a:spLocks noChangeArrowheads="1"/>
          </p:cNvSpPr>
          <p:nvPr/>
        </p:nvSpPr>
        <p:spPr bwMode="auto">
          <a:xfrm>
            <a:off x="6999288" y="4883944"/>
            <a:ext cx="2133600" cy="19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2" rIns="91403" bIns="45702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70EE8CD-787A-4AC8-98BC-A70F2551B564}" type="slidenum">
              <a:rPr lang="en-US" altLang="en-US" sz="1200" smtClean="0">
                <a:cs typeface="Arial" charset="0"/>
              </a:rPr>
              <a:pPr algn="r" eaLnBrk="1" hangingPunct="1">
                <a:defRPr/>
              </a:pPr>
              <a:t>‹#›</a:t>
            </a:fld>
            <a:endParaRPr lang="en-US" altLang="en-US" sz="1200" smtClean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69" r:id="rId2"/>
    <p:sldLayoutId id="2147486770" r:id="rId3"/>
    <p:sldLayoutId id="2147486771" r:id="rId4"/>
    <p:sldLayoutId id="2147486772" r:id="rId5"/>
    <p:sldLayoutId id="2147486773" r:id="rId6"/>
    <p:sldLayoutId id="2147486774" r:id="rId7"/>
    <p:sldLayoutId id="2147486775" r:id="rId8"/>
    <p:sldLayoutId id="2147486776" r:id="rId9"/>
    <p:sldLayoutId id="2147486777" r:id="rId10"/>
    <p:sldLayoutId id="2147486778" r:id="rId11"/>
    <p:sldLayoutId id="2147486779" r:id="rId12"/>
    <p:sldLayoutId id="2147486780" r:id="rId13"/>
    <p:sldLayoutId id="2147486781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+mn-lt"/>
          <a:ea typeface="ＭＳ Ｐゴシック" panose="020B0600070205080204" pitchFamily="34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ＭＳ Ｐゴシック" panose="020B0600070205080204" pitchFamily="3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ＭＳ Ｐゴシック" panose="020B0600070205080204" pitchFamily="3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ＭＳ Ｐゴシック" panose="020B0600070205080204" pitchFamily="3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ＭＳ Ｐゴシック" panose="020B0600070205080204" pitchFamily="34" charset="-128"/>
          <a:cs typeface="ＭＳ Ｐゴシック" pitchFamily="-111" charset="-128"/>
        </a:defRPr>
      </a:lvl5pPr>
      <a:lvl6pPr marL="457017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6pPr>
      <a:lvl7pPr marL="914036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7pPr>
      <a:lvl8pPr marL="1371052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8pPr>
      <a:lvl9pPr marL="1828072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itchFamily="-111" charset="-128"/>
        </a:defRPr>
      </a:lvl1pPr>
      <a:lvl2pPr marL="285750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455613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625475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795338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3599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6pPr>
      <a:lvl7pPr marL="2970616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7pPr>
      <a:lvl8pPr marL="3427636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8pPr>
      <a:lvl9pPr marL="3884653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6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2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90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8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5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4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2"/>
          <p:cNvSpPr>
            <a:spLocks noChangeArrowheads="1"/>
          </p:cNvSpPr>
          <p:nvPr/>
        </p:nvSpPr>
        <p:spPr bwMode="auto">
          <a:xfrm rot="5400000">
            <a:off x="-2381448" y="2559249"/>
            <a:ext cx="5142310" cy="23813"/>
          </a:xfrm>
          <a:prstGeom prst="rect">
            <a:avLst/>
          </a:prstGeom>
          <a:gradFill rotWithShape="0">
            <a:gsLst>
              <a:gs pos="0">
                <a:srgbClr val="F21E0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4" tIns="45707" rIns="91414" bIns="45707" anchor="ctr"/>
          <a:lstStyle/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243" name="Rectangle 55"/>
          <p:cNvSpPr>
            <a:spLocks noChangeArrowheads="1"/>
          </p:cNvSpPr>
          <p:nvPr/>
        </p:nvSpPr>
        <p:spPr bwMode="auto">
          <a:xfrm>
            <a:off x="0" y="4914900"/>
            <a:ext cx="9144000" cy="228600"/>
          </a:xfrm>
          <a:prstGeom prst="rect">
            <a:avLst/>
          </a:prstGeom>
          <a:solidFill>
            <a:srgbClr val="08080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4" tIns="45707" rIns="91414" bIns="45707" anchor="ctr"/>
          <a:lstStyle/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4300"/>
            <a:ext cx="69151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8489" y="685800"/>
            <a:ext cx="81549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51"/>
          <p:cNvSpPr>
            <a:spLocks noChangeArrowheads="1"/>
          </p:cNvSpPr>
          <p:nvPr/>
        </p:nvSpPr>
        <p:spPr bwMode="auto">
          <a:xfrm>
            <a:off x="1" y="431006"/>
            <a:ext cx="9140825" cy="20241"/>
          </a:xfrm>
          <a:prstGeom prst="rect">
            <a:avLst/>
          </a:prstGeom>
          <a:gradFill rotWithShape="0">
            <a:gsLst>
              <a:gs pos="0">
                <a:srgbClr val="F21E0E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4" tIns="45707" rIns="91414" bIns="45707" anchor="ctr"/>
          <a:lstStyle/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1788" y="4935141"/>
            <a:ext cx="952500" cy="22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ct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248" name="Picture 54" descr="C:\Documents and Settings\s00nad\My Documents\quick_ref\logos\macys\macys_5in_rev_redsta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0860"/>
            <a:ext cx="850900" cy="1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5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2" r="14050"/>
          <a:stretch>
            <a:fillRect/>
          </a:stretch>
        </p:blipFill>
        <p:spPr bwMode="auto">
          <a:xfrm>
            <a:off x="8077201" y="4986337"/>
            <a:ext cx="95091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875" r:id="rId1"/>
    <p:sldLayoutId id="2147486876" r:id="rId2"/>
    <p:sldLayoutId id="2147486877" r:id="rId3"/>
    <p:sldLayoutId id="2147486878" r:id="rId4"/>
    <p:sldLayoutId id="2147486879" r:id="rId5"/>
    <p:sldLayoutId id="2147486880" r:id="rId6"/>
    <p:sldLayoutId id="2147486881" r:id="rId7"/>
    <p:sldLayoutId id="2147486882" r:id="rId8"/>
    <p:sldLayoutId id="2147486883" r:id="rId9"/>
    <p:sldLayoutId id="2147486884" r:id="rId10"/>
    <p:sldLayoutId id="2147486885" r:id="rId11"/>
    <p:sldLayoutId id="2147486886" r:id="rId12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b="1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b="1">
          <a:solidFill>
            <a:srgbClr val="080808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b="1">
          <a:solidFill>
            <a:srgbClr val="080808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b="1">
          <a:solidFill>
            <a:srgbClr val="080808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b="1">
          <a:solidFill>
            <a:srgbClr val="080808"/>
          </a:solidFill>
          <a:latin typeface="Arial" charset="0"/>
        </a:defRPr>
      </a:lvl5pPr>
      <a:lvl6pPr marL="45707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b="1">
          <a:solidFill>
            <a:srgbClr val="080808"/>
          </a:solidFill>
          <a:latin typeface="Arial" charset="0"/>
        </a:defRPr>
      </a:lvl6pPr>
      <a:lvl7pPr marL="9141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b="1">
          <a:solidFill>
            <a:srgbClr val="080808"/>
          </a:solidFill>
          <a:latin typeface="Arial" charset="0"/>
        </a:defRPr>
      </a:lvl7pPr>
      <a:lvl8pPr marL="137121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b="1">
          <a:solidFill>
            <a:srgbClr val="080808"/>
          </a:solidFill>
          <a:latin typeface="Arial" charset="0"/>
        </a:defRPr>
      </a:lvl8pPr>
      <a:lvl9pPr marL="182828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b="1">
          <a:solidFill>
            <a:srgbClr val="080808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ct val="20000"/>
        </a:spcBef>
        <a:spcAft>
          <a:spcPct val="30000"/>
        </a:spcAft>
        <a:buClr>
          <a:schemeClr val="accent2"/>
        </a:buClr>
        <a:buSzPct val="75000"/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20663" algn="l" rtl="0" eaLnBrk="0" fontAlgn="base" hangingPunct="0">
        <a:spcBef>
          <a:spcPct val="20000"/>
        </a:spcBef>
        <a:spcAft>
          <a:spcPct val="30000"/>
        </a:spcAft>
        <a:buClr>
          <a:srgbClr val="F21E0E"/>
        </a:buClr>
        <a:buSzPct val="75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2pPr>
      <a:lvl3pPr marL="906463" indent="-230188" algn="l" rtl="0" eaLnBrk="0" fontAlgn="base" hangingPunct="0">
        <a:spcBef>
          <a:spcPct val="20000"/>
        </a:spcBef>
        <a:spcAft>
          <a:spcPct val="30000"/>
        </a:spcAft>
        <a:buClr>
          <a:schemeClr val="tx1"/>
        </a:buClr>
        <a:buSzPct val="125000"/>
        <a:buChar char="•"/>
        <a:defRPr sz="1400">
          <a:solidFill>
            <a:schemeClr val="tx1"/>
          </a:solidFill>
          <a:latin typeface="+mn-lt"/>
        </a:defRPr>
      </a:lvl3pPr>
      <a:lvl4pPr marL="1254125" indent="-230188" algn="l" rtl="0" eaLnBrk="0" fontAlgn="base" hangingPunct="0">
        <a:spcBef>
          <a:spcPct val="20000"/>
        </a:spcBef>
        <a:spcAft>
          <a:spcPct val="30000"/>
        </a:spcAft>
        <a:buClr>
          <a:schemeClr val="tx1"/>
        </a:buClr>
        <a:buSzPct val="65000"/>
        <a:buChar char="–"/>
        <a:defRPr sz="1400">
          <a:solidFill>
            <a:schemeClr val="tx1"/>
          </a:solidFill>
          <a:latin typeface="+mn-lt"/>
        </a:defRPr>
      </a:lvl4pPr>
      <a:lvl5pPr marL="1590675" indent="-217488" algn="l" rtl="0" eaLnBrk="0" fontAlgn="base" hangingPunct="0">
        <a:spcBef>
          <a:spcPct val="20000"/>
        </a:spcBef>
        <a:spcAft>
          <a:spcPct val="30000"/>
        </a:spcAft>
        <a:buClr>
          <a:schemeClr val="tx1"/>
        </a:buClr>
        <a:buSzPct val="75000"/>
        <a:buFont typeface="Monotype Sorts"/>
        <a:buChar char="¡"/>
        <a:defRPr sz="1400" i="1">
          <a:solidFill>
            <a:schemeClr val="tx1"/>
          </a:solidFill>
          <a:latin typeface="+mn-lt"/>
        </a:defRPr>
      </a:lvl5pPr>
      <a:lvl6pPr marL="2052061" indent="-222188" algn="l" rtl="0" eaLnBrk="1" fontAlgn="base" hangingPunct="1">
        <a:spcBef>
          <a:spcPct val="20000"/>
        </a:spcBef>
        <a:spcAft>
          <a:spcPct val="30000"/>
        </a:spcAft>
        <a:buClr>
          <a:schemeClr val="tx1"/>
        </a:buClr>
        <a:buSzPct val="75000"/>
        <a:buFont typeface="Monotype Sorts" pitchFamily="2" charset="2"/>
        <a:buChar char="¡"/>
        <a:defRPr sz="1400" i="1">
          <a:solidFill>
            <a:schemeClr val="tx1"/>
          </a:solidFill>
          <a:latin typeface="+mn-lt"/>
        </a:defRPr>
      </a:lvl6pPr>
      <a:lvl7pPr marL="2509133" indent="-222188" algn="l" rtl="0" eaLnBrk="1" fontAlgn="base" hangingPunct="1">
        <a:spcBef>
          <a:spcPct val="20000"/>
        </a:spcBef>
        <a:spcAft>
          <a:spcPct val="30000"/>
        </a:spcAft>
        <a:buClr>
          <a:schemeClr val="tx1"/>
        </a:buClr>
        <a:buSzPct val="75000"/>
        <a:buFont typeface="Monotype Sorts" pitchFamily="2" charset="2"/>
        <a:buChar char="¡"/>
        <a:defRPr sz="1400" i="1">
          <a:solidFill>
            <a:schemeClr val="tx1"/>
          </a:solidFill>
          <a:latin typeface="+mn-lt"/>
        </a:defRPr>
      </a:lvl7pPr>
      <a:lvl8pPr marL="2966202" indent="-222188" algn="l" rtl="0" eaLnBrk="1" fontAlgn="base" hangingPunct="1">
        <a:spcBef>
          <a:spcPct val="20000"/>
        </a:spcBef>
        <a:spcAft>
          <a:spcPct val="30000"/>
        </a:spcAft>
        <a:buClr>
          <a:schemeClr val="tx1"/>
        </a:buClr>
        <a:buSzPct val="75000"/>
        <a:buFont typeface="Monotype Sorts" pitchFamily="2" charset="2"/>
        <a:buChar char="¡"/>
        <a:defRPr sz="1400" i="1">
          <a:solidFill>
            <a:schemeClr val="tx1"/>
          </a:solidFill>
          <a:latin typeface="+mn-lt"/>
        </a:defRPr>
      </a:lvl8pPr>
      <a:lvl9pPr marL="3423275" indent="-222188" algn="l" rtl="0" eaLnBrk="1" fontAlgn="base" hangingPunct="1">
        <a:spcBef>
          <a:spcPct val="20000"/>
        </a:spcBef>
        <a:spcAft>
          <a:spcPct val="30000"/>
        </a:spcAft>
        <a:buClr>
          <a:schemeClr val="tx1"/>
        </a:buClr>
        <a:buSzPct val="75000"/>
        <a:buFont typeface="Monotype Sorts" pitchFamily="2" charset="2"/>
        <a:buChar char="¡"/>
        <a:defRPr sz="14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2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4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4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4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7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9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00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72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954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8" name="Line 9"/>
          <p:cNvSpPr>
            <a:spLocks noChangeShapeType="1"/>
          </p:cNvSpPr>
          <p:nvPr/>
        </p:nvSpPr>
        <p:spPr bwMode="auto">
          <a:xfrm>
            <a:off x="0" y="4800600"/>
            <a:ext cx="914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3" tIns="45702" rIns="91403" bIns="45702"/>
          <a:lstStyle/>
          <a:p>
            <a:endParaRPr lang="en-US"/>
          </a:p>
        </p:txBody>
      </p:sp>
      <p:sp>
        <p:nvSpPr>
          <p:cNvPr id="1029" name="Rectangle 13"/>
          <p:cNvSpPr>
            <a:spLocks noChangeArrowheads="1"/>
          </p:cNvSpPr>
          <p:nvPr/>
        </p:nvSpPr>
        <p:spPr bwMode="auto">
          <a:xfrm>
            <a:off x="6999288" y="4883944"/>
            <a:ext cx="2133600" cy="19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2" rIns="91403" bIns="45702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824EB6D-8312-4AF8-B69B-9EA570D68097}" type="slidenum">
              <a:rPr lang="en-US" altLang="en-US" sz="1200" smtClean="0">
                <a:solidFill>
                  <a:prstClr val="black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  <p:pic>
        <p:nvPicPr>
          <p:cNvPr id="11270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" y="4847035"/>
            <a:ext cx="1338263" cy="27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124200" y="4869657"/>
            <a:ext cx="2895600" cy="2166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Macy's Confidential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7" r:id="rId1"/>
    <p:sldLayoutId id="2147486888" r:id="rId2"/>
    <p:sldLayoutId id="2147486782" r:id="rId3"/>
    <p:sldLayoutId id="2147486783" r:id="rId4"/>
    <p:sldLayoutId id="2147486784" r:id="rId5"/>
    <p:sldLayoutId id="2147486785" r:id="rId6"/>
    <p:sldLayoutId id="2147486786" r:id="rId7"/>
    <p:sldLayoutId id="2147486787" r:id="rId8"/>
    <p:sldLayoutId id="2147486788" r:id="rId9"/>
    <p:sldLayoutId id="2147486789" r:id="rId10"/>
    <p:sldLayoutId id="2147486790" r:id="rId11"/>
    <p:sldLayoutId id="2147486791" r:id="rId12"/>
    <p:sldLayoutId id="2147486792" r:id="rId13"/>
    <p:sldLayoutId id="214748679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+mn-lt"/>
          <a:ea typeface="ＭＳ Ｐゴシック" pitchFamily="34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ＭＳ Ｐゴシック" pitchFamily="3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ＭＳ Ｐゴシック" pitchFamily="3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ＭＳ Ｐゴシック" pitchFamily="3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ＭＳ Ｐゴシック" pitchFamily="34" charset="-128"/>
          <a:cs typeface="ＭＳ Ｐゴシック" pitchFamily="-111" charset="-128"/>
        </a:defRPr>
      </a:lvl5pPr>
      <a:lvl6pPr marL="457017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6pPr>
      <a:lvl7pPr marL="914036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7pPr>
      <a:lvl8pPr marL="1371052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8pPr>
      <a:lvl9pPr marL="1828072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defRPr sz="1600">
          <a:solidFill>
            <a:schemeClr val="tx1"/>
          </a:solidFill>
          <a:latin typeface="+mn-lt"/>
          <a:ea typeface="ＭＳ Ｐゴシック" pitchFamily="34" charset="-128"/>
          <a:cs typeface="ＭＳ Ｐゴシック" pitchFamily="-111" charset="-128"/>
        </a:defRPr>
      </a:lvl1pPr>
      <a:lvl2pPr marL="285750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</a:defRPr>
      </a:lvl2pPr>
      <a:lvl3pPr marL="455613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</a:defRPr>
      </a:lvl3pPr>
      <a:lvl4pPr marL="625475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</a:defRPr>
      </a:lvl4pPr>
      <a:lvl5pPr marL="795338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</a:defRPr>
      </a:lvl5pPr>
      <a:lvl6pPr marL="2513599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6pPr>
      <a:lvl7pPr marL="2970616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7pPr>
      <a:lvl8pPr marL="3427636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8pPr>
      <a:lvl9pPr marL="3884653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6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2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90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8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5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4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954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1"/>
            <a:ext cx="8229600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0" y="4800600"/>
            <a:ext cx="914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3" tIns="45702" rIns="91403" bIns="4570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1029" name="Rectangle 13"/>
          <p:cNvSpPr>
            <a:spLocks noChangeArrowheads="1"/>
          </p:cNvSpPr>
          <p:nvPr/>
        </p:nvSpPr>
        <p:spPr bwMode="auto">
          <a:xfrm>
            <a:off x="6999288" y="4883945"/>
            <a:ext cx="2133600" cy="19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2" rIns="91403" bIns="45702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9E83E0F-A8F3-46C6-BB3B-1D59B4477920}" type="slidenum">
              <a:rPr lang="en-US" altLang="en-US" sz="1200" smtClean="0">
                <a:solidFill>
                  <a:prstClr val="black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200" dirty="0" smtClean="0">
              <a:solidFill>
                <a:prstClr val="black"/>
              </a:solidFill>
            </a:endParaRPr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" y="4847036"/>
            <a:ext cx="1338263" cy="27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124204" y="4869657"/>
            <a:ext cx="2895600" cy="2166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Macy's Confidential – Do Not Distribute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90" r:id="rId1"/>
    <p:sldLayoutId id="2147486891" r:id="rId2"/>
    <p:sldLayoutId id="2147486892" r:id="rId3"/>
    <p:sldLayoutId id="2147486893" r:id="rId4"/>
    <p:sldLayoutId id="2147486894" r:id="rId5"/>
    <p:sldLayoutId id="2147486895" r:id="rId6"/>
    <p:sldLayoutId id="2147486896" r:id="rId7"/>
    <p:sldLayoutId id="2147486897" r:id="rId8"/>
    <p:sldLayoutId id="2147486898" r:id="rId9"/>
    <p:sldLayoutId id="2147486899" r:id="rId10"/>
    <p:sldLayoutId id="2147486900" r:id="rId11"/>
    <p:sldLayoutId id="2147486901" r:id="rId12"/>
    <p:sldLayoutId id="2147486902" r:id="rId13"/>
    <p:sldLayoutId id="214748690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+mn-lt"/>
          <a:ea typeface="MS PGothic" pitchFamily="34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MS PGothic" pitchFamily="3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MS PGothic" pitchFamily="3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MS PGothic" pitchFamily="3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charset="0"/>
          <a:ea typeface="MS PGothic" pitchFamily="34" charset="-128"/>
          <a:cs typeface="ＭＳ Ｐゴシック" pitchFamily="-111" charset="-128"/>
        </a:defRPr>
      </a:lvl5pPr>
      <a:lvl6pPr marL="457017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6pPr>
      <a:lvl7pPr marL="914036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7pPr>
      <a:lvl8pPr marL="1371052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8pPr>
      <a:lvl9pPr marL="1828072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defRPr sz="1600">
          <a:solidFill>
            <a:schemeClr val="tx1"/>
          </a:solidFill>
          <a:latin typeface="+mn-lt"/>
          <a:ea typeface="MS PGothic" pitchFamily="34" charset="-128"/>
          <a:cs typeface="ＭＳ Ｐゴシック" pitchFamily="-111" charset="-128"/>
        </a:defRPr>
      </a:lvl1pPr>
      <a:lvl2pPr marL="285750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455613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625475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795338" indent="-168275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3599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6pPr>
      <a:lvl7pPr marL="2970616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7pPr>
      <a:lvl8pPr marL="3427636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8pPr>
      <a:lvl9pPr marL="3884653" indent="-228510" algn="l" rtl="0" fontAlgn="base">
        <a:spcBef>
          <a:spcPct val="20000"/>
        </a:spcBef>
        <a:spcAft>
          <a:spcPct val="0"/>
        </a:spcAft>
        <a:buClr>
          <a:srgbClr val="CC3300"/>
        </a:buClr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6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2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90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8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5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4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ctrTitle"/>
          </p:nvPr>
        </p:nvSpPr>
        <p:spPr>
          <a:xfrm>
            <a:off x="0" y="1674068"/>
            <a:ext cx="9143999" cy="1388269"/>
          </a:xfrm>
        </p:spPr>
        <p:txBody>
          <a:bodyPr/>
          <a:lstStyle/>
          <a:p>
            <a:r>
              <a:rPr lang="en-US" altLang="en-US" sz="3600" dirty="0" smtClean="0"/>
              <a:t>Cognitive Analytics</a:t>
            </a:r>
            <a:endParaRPr lang="en-US" altLang="en-US" sz="3600" b="0" dirty="0" smtClean="0"/>
          </a:p>
        </p:txBody>
      </p:sp>
      <p:sp>
        <p:nvSpPr>
          <p:cNvPr id="109571" name="Subtitle 2"/>
          <p:cNvSpPr>
            <a:spLocks noGrp="1"/>
          </p:cNvSpPr>
          <p:nvPr>
            <p:ph type="subTitle" idx="1"/>
          </p:nvPr>
        </p:nvSpPr>
        <p:spPr>
          <a:xfrm>
            <a:off x="1535501" y="4211427"/>
            <a:ext cx="6400800" cy="692944"/>
          </a:xfrm>
        </p:spPr>
        <p:txBody>
          <a:bodyPr/>
          <a:lstStyle/>
          <a:p>
            <a:r>
              <a:rPr lang="en-US" altLang="en-US" dirty="0" smtClean="0"/>
              <a:t>April 4,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34" y="2783056"/>
            <a:ext cx="1500963" cy="1305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2" y="0"/>
            <a:ext cx="7220356" cy="46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7" y="128891"/>
            <a:ext cx="8633153" cy="45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70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cy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127956</TotalTime>
  <Words>7</Words>
  <Application>Microsoft Macintosh PowerPoint</Application>
  <PresentationFormat>On-screen Show (16:9)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Monotype Sorts</vt:lpstr>
      <vt:lpstr>MS PGothic</vt:lpstr>
      <vt:lpstr>ＭＳ Ｐゴシック</vt:lpstr>
      <vt:lpstr>Wingdings</vt:lpstr>
      <vt:lpstr>Arial</vt:lpstr>
      <vt:lpstr>Default Design</vt:lpstr>
      <vt:lpstr>Macys2</vt:lpstr>
      <vt:lpstr>1_Default Design</vt:lpstr>
      <vt:lpstr>2_Default Design</vt:lpstr>
      <vt:lpstr>Cognitive Analytics</vt:lpstr>
      <vt:lpstr>PowerPoint Presentation</vt:lpstr>
      <vt:lpstr>PowerPoint Presentation</vt:lpstr>
    </vt:vector>
  </TitlesOfParts>
  <Company>Group 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arjun.dugal@macys.com</dc:creator>
  <cp:lastModifiedBy>DAVID KRIER</cp:lastModifiedBy>
  <cp:revision>2466</cp:revision>
  <cp:lastPrinted>2017-04-03T16:36:11Z</cp:lastPrinted>
  <dcterms:created xsi:type="dcterms:W3CDTF">2012-04-05T02:33:17Z</dcterms:created>
  <dcterms:modified xsi:type="dcterms:W3CDTF">2017-04-04T01:55:28Z</dcterms:modified>
</cp:coreProperties>
</file>