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41A4-333B-4B07-A211-2B2254CA4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85EA6-DE74-456F-9DA9-3AF1B435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710A-B62C-4F95-9115-383D7C9D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96-664C-459A-82A0-B20F8911239C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006EF-42C0-42CC-B516-C30A1A4D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57B75-2795-4742-A667-2392A541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6BAF-F6F8-4D94-BD0E-D56EB3103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9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306E-CEC1-4079-9A73-A7CA5492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3F40C-D1B2-45D5-A958-20807FE86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8A38-E686-4300-ACCF-94081F62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96-664C-459A-82A0-B20F8911239C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174F-32B0-417C-AF70-8F5475FF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7031-A6B6-447E-BC67-7406750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6BAF-F6F8-4D94-BD0E-D56EB3103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8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4EEBD-259B-406D-8BA0-60FE24471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4CC81-99CB-40EC-9045-CB9387D4A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B5E0F-B094-49FF-9BC2-C74CE6ED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96-664C-459A-82A0-B20F8911239C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E24A-FBD2-4DA1-9598-07B10518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AFFC-4C5C-4CCB-BF6D-3CEC5E2A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6BAF-F6F8-4D94-BD0E-D56EB3103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8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7D05-B629-4079-83D1-AF50CCD6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51E4-74D3-4959-863A-D69E8BA8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9418-B0E3-4EA9-8D88-67732225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96-664C-459A-82A0-B20F8911239C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7954C-B3AF-4ED9-830C-0D081C3F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17FA0-8044-480E-90EB-63FB1271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6BAF-F6F8-4D94-BD0E-D56EB3103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9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4BE9-298A-49CE-B45E-A67E783C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3A461-94F4-4C72-A155-23870445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5D202-EA58-4BEF-B136-B32B0F8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96-664C-459A-82A0-B20F8911239C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EF75-41AA-449A-A4CE-10289989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AC0F-193A-49BD-B277-189408DD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6BAF-F6F8-4D94-BD0E-D56EB3103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7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FD68-42CF-48A8-9D31-11A39687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B377-94E1-4839-81A2-6227634EB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5DF8E-9A9A-43B3-BC2E-E2A287F95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6D808-1A69-475B-8FFB-2933BAAF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96-664C-459A-82A0-B20F8911239C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E6BFB-BA81-4A0D-9D60-D81865C2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54C52-CFF4-466E-B326-E9B95A51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6BAF-F6F8-4D94-BD0E-D56EB3103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D480-745E-4E43-B5C3-5504A4C0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1B08D-4231-4919-99FD-21804CD2E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BBBE1-E7DD-4968-990C-4D732EBB3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B0AC0-03B8-46BC-BA29-B8782B83F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0E8DF-8C7D-45FC-B8A5-CF8FE4BB8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920C7-3AAA-4E88-8024-464EF74B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96-664C-459A-82A0-B20F8911239C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7015C-F249-43EB-900D-557B4D98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F1184-6F7A-464D-A3F6-F869E947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6BAF-F6F8-4D94-BD0E-D56EB3103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0711-46E7-4C22-B7DD-07B9E8C2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80AAF-674A-4649-9DE4-0AECF119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96-664C-459A-82A0-B20F8911239C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60058-840D-4D76-9C78-3A9A9E76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204-9597-49D9-A8F9-2442833C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6BAF-F6F8-4D94-BD0E-D56EB3103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A4AA9-D7A2-49C2-A73B-5553F81C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96-664C-459A-82A0-B20F8911239C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F86C4-9777-491E-A4F8-B34908CA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53308-35A7-4CD7-A8BF-DB6B61A3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6BAF-F6F8-4D94-BD0E-D56EB3103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0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589E-BBBD-405F-B51C-84BF1525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9D31-7952-4ABE-B59B-F0FD98A1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CE163-337C-406D-AD61-0779620AE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CA66D-27F4-4465-88C7-9FC980CB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96-664C-459A-82A0-B20F8911239C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0EC17-AA7F-426D-AD3D-ED845D93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B7772-0493-40ED-9130-01E34E74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6BAF-F6F8-4D94-BD0E-D56EB3103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1674-8EA0-4525-997E-0CB9091F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4E59F-F00C-495A-A4C7-32E362A6C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4E211-B6BA-4BF2-AE07-15D6E28A7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C29E5-13F2-4A2D-B717-89FD1EA0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96-664C-459A-82A0-B20F8911239C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1509A-1C89-4BC7-9504-8C652832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F4ED5-CFC5-4F79-9663-B909F368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6BAF-F6F8-4D94-BD0E-D56EB3103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5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98B4B-4E7F-455E-8609-EA9F1252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FB254-B6EF-44E5-AB47-A8B995EF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6DB72-067F-45A4-BB21-CBC0322B8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C4B96-664C-459A-82A0-B20F8911239C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A7038-913F-448B-A723-E3AB1E1B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C4E6B-3418-4A1B-90AE-293556841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F6BAF-F6F8-4D94-BD0E-D56EB3103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271043/k-nearest-neighbour-with-continuous-and-binary-variab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20D6-7407-46B5-BA56-87BDAEC9B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House Value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57C1A-C73A-4D8C-A4E4-E6987F3B5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Daksh Parikh</a:t>
            </a:r>
          </a:p>
          <a:p>
            <a:pPr algn="r"/>
            <a:r>
              <a:rPr lang="en-US" dirty="0"/>
              <a:t>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245356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EB27-2973-47F7-8699-D5B48AEA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0B61-DA72-4C64-A421-7AB13069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7300" dirty="0"/>
              <a:t>California housing prices</a:t>
            </a:r>
          </a:p>
          <a:p>
            <a:pPr marL="0" indent="0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The columns are as follows, their names are pretty self explanitory:</a:t>
            </a:r>
          </a:p>
          <a:p>
            <a:pPr fontAlgn="base"/>
            <a:r>
              <a:rPr lang="en-US" dirty="0"/>
              <a:t>longitude</a:t>
            </a:r>
          </a:p>
          <a:p>
            <a:pPr fontAlgn="base"/>
            <a:r>
              <a:rPr lang="en-US" dirty="0"/>
              <a:t>latitude</a:t>
            </a:r>
          </a:p>
          <a:p>
            <a:pPr fontAlgn="base"/>
            <a:r>
              <a:rPr lang="en-US" dirty="0"/>
              <a:t>housing_median_age</a:t>
            </a:r>
          </a:p>
          <a:p>
            <a:pPr fontAlgn="base"/>
            <a:r>
              <a:rPr lang="en-US" dirty="0"/>
              <a:t>total_rooms</a:t>
            </a:r>
          </a:p>
          <a:p>
            <a:pPr fontAlgn="base"/>
            <a:r>
              <a:rPr lang="en-US" dirty="0"/>
              <a:t>total_bedrooms</a:t>
            </a:r>
          </a:p>
          <a:p>
            <a:pPr fontAlgn="base"/>
            <a:r>
              <a:rPr lang="en-US" dirty="0"/>
              <a:t>population</a:t>
            </a:r>
          </a:p>
          <a:p>
            <a:pPr fontAlgn="base"/>
            <a:r>
              <a:rPr lang="en-US" dirty="0"/>
              <a:t>households</a:t>
            </a:r>
          </a:p>
          <a:p>
            <a:pPr fontAlgn="base"/>
            <a:r>
              <a:rPr lang="en-US" dirty="0"/>
              <a:t>median_income</a:t>
            </a:r>
          </a:p>
          <a:p>
            <a:pPr fontAlgn="base"/>
            <a:r>
              <a:rPr lang="en-US" dirty="0"/>
              <a:t>median_house_value</a:t>
            </a:r>
          </a:p>
          <a:p>
            <a:r>
              <a:rPr lang="en-US" dirty="0"/>
              <a:t>ocean_proximity</a:t>
            </a:r>
          </a:p>
          <a:p>
            <a:pPr marL="0" indent="0">
              <a:buNone/>
            </a:pPr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78580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AC22-0496-4FF7-AE0C-265C8489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C606-292B-403D-B240-46CFA8A4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dataset used in the second chapter of </a:t>
            </a: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Géron's</a:t>
            </a:r>
            <a:r>
              <a:rPr lang="en-US" dirty="0"/>
              <a:t> recent book 'Hands-On Machine learning with </a:t>
            </a:r>
            <a:r>
              <a:rPr lang="en-US" dirty="0" err="1"/>
              <a:t>Scikit</a:t>
            </a:r>
            <a:r>
              <a:rPr lang="en-US" dirty="0"/>
              <a:t>-Learn and TensorFlow'. It serves as an excellent introduction to implementing machine learning algorithms</a:t>
            </a:r>
            <a:r>
              <a:rPr lang="en-US" dirty="0">
                <a:effectLst/>
              </a:rPr>
              <a:t>. The data pertains to the houses found in a given California district and some summary stats about them based on the 1990 census data.</a:t>
            </a:r>
          </a:p>
          <a:p>
            <a:r>
              <a:rPr lang="en-US" dirty="0"/>
              <a:t>Here we have 20641 data</a:t>
            </a:r>
          </a:p>
        </p:txBody>
      </p:sp>
    </p:spTree>
    <p:extLst>
      <p:ext uri="{BB962C8B-B14F-4D97-AF65-F5344CB8AC3E}">
        <p14:creationId xmlns:p14="http://schemas.microsoft.com/office/powerpoint/2010/main" val="248182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E7E6-F791-488C-9B23-3723AD33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1185-4AB4-47BE-8B65-40D3711A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 have many models which are present but we will be using are: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Decision Tree</a:t>
            </a:r>
          </a:p>
          <a:p>
            <a:pPr algn="just"/>
            <a:r>
              <a:rPr lang="en-US" dirty="0"/>
              <a:t>Random Forest</a:t>
            </a:r>
          </a:p>
          <a:p>
            <a:pPr algn="just"/>
            <a:r>
              <a:rPr lang="en-US" dirty="0"/>
              <a:t>K Nearest Neighbor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We are going to use this methods </a:t>
            </a:r>
            <a:r>
              <a:rPr lang="en-US"/>
              <a:t>to predict </a:t>
            </a:r>
            <a:r>
              <a:rPr lang="en-US" dirty="0"/>
              <a:t>from our dataset. 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4498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House Value </vt:lpstr>
      <vt:lpstr>Dataset</vt:lpstr>
      <vt:lpstr>Description </vt:lpstr>
      <vt:lpstr>Methods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value prediction </dc:title>
  <dc:creator>Parikh, Daksh</dc:creator>
  <cp:lastModifiedBy>Parikh, Daksh</cp:lastModifiedBy>
  <cp:revision>7</cp:revision>
  <dcterms:created xsi:type="dcterms:W3CDTF">2018-11-16T22:45:56Z</dcterms:created>
  <dcterms:modified xsi:type="dcterms:W3CDTF">2018-11-16T23:08:58Z</dcterms:modified>
</cp:coreProperties>
</file>