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9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EBFC83-0713-4D36-8287-EF4D3EE1318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66E9FF-B0A0-4FFE-A59F-EF077EFF9DD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1. Set up training loop with 20 epochs.</a:t>
          </a:r>
          <a:endParaRPr lang="en-US"/>
        </a:p>
      </dgm:t>
    </dgm:pt>
    <dgm:pt modelId="{192947CF-F67E-480D-AF0E-5EB29CE81034}" type="parTrans" cxnId="{C4B8F16F-D3DF-4931-9E1B-7F78F79C2519}">
      <dgm:prSet/>
      <dgm:spPr/>
      <dgm:t>
        <a:bodyPr/>
        <a:lstStyle/>
        <a:p>
          <a:endParaRPr lang="en-US"/>
        </a:p>
      </dgm:t>
    </dgm:pt>
    <dgm:pt modelId="{2FDDA310-CA8B-4683-A225-D68FC98F92D0}" type="sibTrans" cxnId="{C4B8F16F-D3DF-4931-9E1B-7F78F79C2519}">
      <dgm:prSet/>
      <dgm:spPr/>
      <dgm:t>
        <a:bodyPr/>
        <a:lstStyle/>
        <a:p>
          <a:endParaRPr lang="en-US"/>
        </a:p>
      </dgm:t>
    </dgm:pt>
    <dgm:pt modelId="{9B7B44C1-B6FE-4C2A-8945-D66BF565396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2. Use Adam optimizer and MSE loss function.</a:t>
          </a:r>
          <a:endParaRPr lang="en-US"/>
        </a:p>
      </dgm:t>
    </dgm:pt>
    <dgm:pt modelId="{7BAC3FC4-FFA1-49BB-A15B-618996E9B31C}" type="parTrans" cxnId="{B4B379AB-8980-4F50-8E91-5B65970587BD}">
      <dgm:prSet/>
      <dgm:spPr/>
      <dgm:t>
        <a:bodyPr/>
        <a:lstStyle/>
        <a:p>
          <a:endParaRPr lang="en-US"/>
        </a:p>
      </dgm:t>
    </dgm:pt>
    <dgm:pt modelId="{1A9F82D3-13AE-431E-BB28-6C90A3D5EC12}" type="sibTrans" cxnId="{B4B379AB-8980-4F50-8E91-5B65970587BD}">
      <dgm:prSet/>
      <dgm:spPr/>
      <dgm:t>
        <a:bodyPr/>
        <a:lstStyle/>
        <a:p>
          <a:endParaRPr lang="en-US"/>
        </a:p>
      </dgm:t>
    </dgm:pt>
    <dgm:pt modelId="{0E6F652E-D7B0-4952-A7CA-408B37A29AC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3. Implement a learning rate scheduler and log loss after each epoch.</a:t>
          </a:r>
          <a:endParaRPr lang="en-US"/>
        </a:p>
      </dgm:t>
    </dgm:pt>
    <dgm:pt modelId="{90E99592-C237-4AC7-83C6-3E9247478CDB}" type="parTrans" cxnId="{C8246D90-EBCB-40BE-AAE6-2DEC8F665593}">
      <dgm:prSet/>
      <dgm:spPr/>
      <dgm:t>
        <a:bodyPr/>
        <a:lstStyle/>
        <a:p>
          <a:endParaRPr lang="en-US"/>
        </a:p>
      </dgm:t>
    </dgm:pt>
    <dgm:pt modelId="{C8F606BD-2E14-499E-937C-A0E1C9658E33}" type="sibTrans" cxnId="{C8246D90-EBCB-40BE-AAE6-2DEC8F665593}">
      <dgm:prSet/>
      <dgm:spPr/>
      <dgm:t>
        <a:bodyPr/>
        <a:lstStyle/>
        <a:p>
          <a:endParaRPr lang="en-US"/>
        </a:p>
      </dgm:t>
    </dgm:pt>
    <dgm:pt modelId="{B8B6418B-0575-4F6F-B63D-B85156C66A8B}" type="pres">
      <dgm:prSet presAssocID="{D3EBFC83-0713-4D36-8287-EF4D3EE1318E}" presName="root" presStyleCnt="0">
        <dgm:presLayoutVars>
          <dgm:dir/>
          <dgm:resizeHandles val="exact"/>
        </dgm:presLayoutVars>
      </dgm:prSet>
      <dgm:spPr/>
    </dgm:pt>
    <dgm:pt modelId="{9E646897-443E-4163-82AE-F1E0406C6565}" type="pres">
      <dgm:prSet presAssocID="{E566E9FF-B0A0-4FFE-A59F-EF077EFF9DDC}" presName="compNode" presStyleCnt="0"/>
      <dgm:spPr/>
    </dgm:pt>
    <dgm:pt modelId="{9162779A-5DC3-433D-91A8-D23D031C55D2}" type="pres">
      <dgm:prSet presAssocID="{E566E9FF-B0A0-4FFE-A59F-EF077EFF9D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23E25E0E-1047-4AB4-8F8B-1FB28CCA8612}" type="pres">
      <dgm:prSet presAssocID="{E566E9FF-B0A0-4FFE-A59F-EF077EFF9DDC}" presName="spaceRect" presStyleCnt="0"/>
      <dgm:spPr/>
    </dgm:pt>
    <dgm:pt modelId="{A54DD53D-4804-4728-A581-68AB54E90BA0}" type="pres">
      <dgm:prSet presAssocID="{E566E9FF-B0A0-4FFE-A59F-EF077EFF9DDC}" presName="textRect" presStyleLbl="revTx" presStyleIdx="0" presStyleCnt="3">
        <dgm:presLayoutVars>
          <dgm:chMax val="1"/>
          <dgm:chPref val="1"/>
        </dgm:presLayoutVars>
      </dgm:prSet>
      <dgm:spPr/>
    </dgm:pt>
    <dgm:pt modelId="{177B46F5-8486-471B-8866-1BA372D7CE2B}" type="pres">
      <dgm:prSet presAssocID="{2FDDA310-CA8B-4683-A225-D68FC98F92D0}" presName="sibTrans" presStyleCnt="0"/>
      <dgm:spPr/>
    </dgm:pt>
    <dgm:pt modelId="{6CB7943C-005A-4724-A2B8-29C3356CAC81}" type="pres">
      <dgm:prSet presAssocID="{9B7B44C1-B6FE-4C2A-8945-D66BF5653964}" presName="compNode" presStyleCnt="0"/>
      <dgm:spPr/>
    </dgm:pt>
    <dgm:pt modelId="{DC766FEE-411A-4D04-B878-19F142793C90}" type="pres">
      <dgm:prSet presAssocID="{9B7B44C1-B6FE-4C2A-8945-D66BF565396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2A4E5A6-2F73-4516-97C6-6366D262C46A}" type="pres">
      <dgm:prSet presAssocID="{9B7B44C1-B6FE-4C2A-8945-D66BF5653964}" presName="spaceRect" presStyleCnt="0"/>
      <dgm:spPr/>
    </dgm:pt>
    <dgm:pt modelId="{51DDADA2-11A4-4E5E-9941-7B9D2D2194F8}" type="pres">
      <dgm:prSet presAssocID="{9B7B44C1-B6FE-4C2A-8945-D66BF5653964}" presName="textRect" presStyleLbl="revTx" presStyleIdx="1" presStyleCnt="3">
        <dgm:presLayoutVars>
          <dgm:chMax val="1"/>
          <dgm:chPref val="1"/>
        </dgm:presLayoutVars>
      </dgm:prSet>
      <dgm:spPr/>
    </dgm:pt>
    <dgm:pt modelId="{6A24FEF2-C342-42ED-B6CE-5ADEDBF15E8C}" type="pres">
      <dgm:prSet presAssocID="{1A9F82D3-13AE-431E-BB28-6C90A3D5EC12}" presName="sibTrans" presStyleCnt="0"/>
      <dgm:spPr/>
    </dgm:pt>
    <dgm:pt modelId="{A1D177E3-64C2-493D-A22C-03AD30CB0D52}" type="pres">
      <dgm:prSet presAssocID="{0E6F652E-D7B0-4952-A7CA-408B37A29ACA}" presName="compNode" presStyleCnt="0"/>
      <dgm:spPr/>
    </dgm:pt>
    <dgm:pt modelId="{16F82A52-5D96-455B-AEF7-CD2AC5669B05}" type="pres">
      <dgm:prSet presAssocID="{0E6F652E-D7B0-4952-A7CA-408B37A29AC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A8D8069-CC46-4D97-9C3B-43167B9757EE}" type="pres">
      <dgm:prSet presAssocID="{0E6F652E-D7B0-4952-A7CA-408B37A29ACA}" presName="spaceRect" presStyleCnt="0"/>
      <dgm:spPr/>
    </dgm:pt>
    <dgm:pt modelId="{7261D665-AB07-478F-8B89-53CD4D12F05F}" type="pres">
      <dgm:prSet presAssocID="{0E6F652E-D7B0-4952-A7CA-408B37A29AC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996BA05-EEAB-4F87-B414-8070D625FF26}" type="presOf" srcId="{9B7B44C1-B6FE-4C2A-8945-D66BF5653964}" destId="{51DDADA2-11A4-4E5E-9941-7B9D2D2194F8}" srcOrd="0" destOrd="0" presId="urn:microsoft.com/office/officeart/2018/2/layout/IconLabelList"/>
    <dgm:cxn modelId="{C4B8F16F-D3DF-4931-9E1B-7F78F79C2519}" srcId="{D3EBFC83-0713-4D36-8287-EF4D3EE1318E}" destId="{E566E9FF-B0A0-4FFE-A59F-EF077EFF9DDC}" srcOrd="0" destOrd="0" parTransId="{192947CF-F67E-480D-AF0E-5EB29CE81034}" sibTransId="{2FDDA310-CA8B-4683-A225-D68FC98F92D0}"/>
    <dgm:cxn modelId="{68349D50-6E7E-47C5-BE0A-23B71F2B6D08}" type="presOf" srcId="{E566E9FF-B0A0-4FFE-A59F-EF077EFF9DDC}" destId="{A54DD53D-4804-4728-A581-68AB54E90BA0}" srcOrd="0" destOrd="0" presId="urn:microsoft.com/office/officeart/2018/2/layout/IconLabelList"/>
    <dgm:cxn modelId="{C8246D90-EBCB-40BE-AAE6-2DEC8F665593}" srcId="{D3EBFC83-0713-4D36-8287-EF4D3EE1318E}" destId="{0E6F652E-D7B0-4952-A7CA-408B37A29ACA}" srcOrd="2" destOrd="0" parTransId="{90E99592-C237-4AC7-83C6-3E9247478CDB}" sibTransId="{C8F606BD-2E14-499E-937C-A0E1C9658E33}"/>
    <dgm:cxn modelId="{B4B379AB-8980-4F50-8E91-5B65970587BD}" srcId="{D3EBFC83-0713-4D36-8287-EF4D3EE1318E}" destId="{9B7B44C1-B6FE-4C2A-8945-D66BF5653964}" srcOrd="1" destOrd="0" parTransId="{7BAC3FC4-FFA1-49BB-A15B-618996E9B31C}" sibTransId="{1A9F82D3-13AE-431E-BB28-6C90A3D5EC12}"/>
    <dgm:cxn modelId="{AF6A76E6-AE35-4978-B9E1-CA1900D464D4}" type="presOf" srcId="{0E6F652E-D7B0-4952-A7CA-408B37A29ACA}" destId="{7261D665-AB07-478F-8B89-53CD4D12F05F}" srcOrd="0" destOrd="0" presId="urn:microsoft.com/office/officeart/2018/2/layout/IconLabelList"/>
    <dgm:cxn modelId="{E64897F9-916F-4094-A220-ADBE93ED7970}" type="presOf" srcId="{D3EBFC83-0713-4D36-8287-EF4D3EE1318E}" destId="{B8B6418B-0575-4F6F-B63D-B85156C66A8B}" srcOrd="0" destOrd="0" presId="urn:microsoft.com/office/officeart/2018/2/layout/IconLabelList"/>
    <dgm:cxn modelId="{9964F2F4-DECE-48D9-A2BA-1EA5D5DFE7F2}" type="presParOf" srcId="{B8B6418B-0575-4F6F-B63D-B85156C66A8B}" destId="{9E646897-443E-4163-82AE-F1E0406C6565}" srcOrd="0" destOrd="0" presId="urn:microsoft.com/office/officeart/2018/2/layout/IconLabelList"/>
    <dgm:cxn modelId="{3D6DDF86-007F-416F-9403-8B19305E99CC}" type="presParOf" srcId="{9E646897-443E-4163-82AE-F1E0406C6565}" destId="{9162779A-5DC3-433D-91A8-D23D031C55D2}" srcOrd="0" destOrd="0" presId="urn:microsoft.com/office/officeart/2018/2/layout/IconLabelList"/>
    <dgm:cxn modelId="{1B780922-14F9-458B-92B6-0783C1142A7C}" type="presParOf" srcId="{9E646897-443E-4163-82AE-F1E0406C6565}" destId="{23E25E0E-1047-4AB4-8F8B-1FB28CCA8612}" srcOrd="1" destOrd="0" presId="urn:microsoft.com/office/officeart/2018/2/layout/IconLabelList"/>
    <dgm:cxn modelId="{49FCECA0-639F-4277-94EE-B5FB183C2859}" type="presParOf" srcId="{9E646897-443E-4163-82AE-F1E0406C6565}" destId="{A54DD53D-4804-4728-A581-68AB54E90BA0}" srcOrd="2" destOrd="0" presId="urn:microsoft.com/office/officeart/2018/2/layout/IconLabelList"/>
    <dgm:cxn modelId="{352E073E-0163-4832-B8D2-6E08B0657571}" type="presParOf" srcId="{B8B6418B-0575-4F6F-B63D-B85156C66A8B}" destId="{177B46F5-8486-471B-8866-1BA372D7CE2B}" srcOrd="1" destOrd="0" presId="urn:microsoft.com/office/officeart/2018/2/layout/IconLabelList"/>
    <dgm:cxn modelId="{52D24D48-789C-4CE6-91C0-D590CB8B206A}" type="presParOf" srcId="{B8B6418B-0575-4F6F-B63D-B85156C66A8B}" destId="{6CB7943C-005A-4724-A2B8-29C3356CAC81}" srcOrd="2" destOrd="0" presId="urn:microsoft.com/office/officeart/2018/2/layout/IconLabelList"/>
    <dgm:cxn modelId="{3B0DA8F6-A51A-4F74-BFA9-B6F4E9FCE73A}" type="presParOf" srcId="{6CB7943C-005A-4724-A2B8-29C3356CAC81}" destId="{DC766FEE-411A-4D04-B878-19F142793C90}" srcOrd="0" destOrd="0" presId="urn:microsoft.com/office/officeart/2018/2/layout/IconLabelList"/>
    <dgm:cxn modelId="{BCBB2C0A-52E7-446F-85EE-01AA92502410}" type="presParOf" srcId="{6CB7943C-005A-4724-A2B8-29C3356CAC81}" destId="{72A4E5A6-2F73-4516-97C6-6366D262C46A}" srcOrd="1" destOrd="0" presId="urn:microsoft.com/office/officeart/2018/2/layout/IconLabelList"/>
    <dgm:cxn modelId="{DA9CC88E-70AA-49B8-9ECA-60D6AE7E83D4}" type="presParOf" srcId="{6CB7943C-005A-4724-A2B8-29C3356CAC81}" destId="{51DDADA2-11A4-4E5E-9941-7B9D2D2194F8}" srcOrd="2" destOrd="0" presId="urn:microsoft.com/office/officeart/2018/2/layout/IconLabelList"/>
    <dgm:cxn modelId="{B30F827E-589E-4E58-BE6F-E478CFFD1189}" type="presParOf" srcId="{B8B6418B-0575-4F6F-B63D-B85156C66A8B}" destId="{6A24FEF2-C342-42ED-B6CE-5ADEDBF15E8C}" srcOrd="3" destOrd="0" presId="urn:microsoft.com/office/officeart/2018/2/layout/IconLabelList"/>
    <dgm:cxn modelId="{5A16E77D-7220-48BA-A744-FE1038D91D7A}" type="presParOf" srcId="{B8B6418B-0575-4F6F-B63D-B85156C66A8B}" destId="{A1D177E3-64C2-493D-A22C-03AD30CB0D52}" srcOrd="4" destOrd="0" presId="urn:microsoft.com/office/officeart/2018/2/layout/IconLabelList"/>
    <dgm:cxn modelId="{1AEC0AE8-2428-4CEB-B1AF-BC8783E23737}" type="presParOf" srcId="{A1D177E3-64C2-493D-A22C-03AD30CB0D52}" destId="{16F82A52-5D96-455B-AEF7-CD2AC5669B05}" srcOrd="0" destOrd="0" presId="urn:microsoft.com/office/officeart/2018/2/layout/IconLabelList"/>
    <dgm:cxn modelId="{9694E580-DF6F-4B95-B14D-AA085DFBBB32}" type="presParOf" srcId="{A1D177E3-64C2-493D-A22C-03AD30CB0D52}" destId="{2A8D8069-CC46-4D97-9C3B-43167B9757EE}" srcOrd="1" destOrd="0" presId="urn:microsoft.com/office/officeart/2018/2/layout/IconLabelList"/>
    <dgm:cxn modelId="{EDF5E075-A02F-4F5C-9A50-F195DA036AC7}" type="presParOf" srcId="{A1D177E3-64C2-493D-A22C-03AD30CB0D52}" destId="{7261D665-AB07-478F-8B89-53CD4D12F05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5F73F0-3413-47B1-BAAE-83A2F096F7D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BB55BBD-5C67-4CDD-A5FF-EF5A1E8C40CF}">
      <dgm:prSet/>
      <dgm:spPr/>
      <dgm:t>
        <a:bodyPr/>
        <a:lstStyle/>
        <a:p>
          <a:r>
            <a:rPr lang="en-GB" b="0" i="0"/>
            <a:t>1. Calculate item recommendations for all users using cosine similarity.</a:t>
          </a:r>
          <a:endParaRPr lang="en-US"/>
        </a:p>
      </dgm:t>
    </dgm:pt>
    <dgm:pt modelId="{10CD1B23-8992-4086-BE34-D6E3AF2A9FD2}" type="parTrans" cxnId="{D953336C-140B-4D43-814F-0DBB6720855A}">
      <dgm:prSet/>
      <dgm:spPr/>
      <dgm:t>
        <a:bodyPr/>
        <a:lstStyle/>
        <a:p>
          <a:endParaRPr lang="en-US"/>
        </a:p>
      </dgm:t>
    </dgm:pt>
    <dgm:pt modelId="{DF6D8EAE-35E3-4684-89F3-7F5B5F4D94AA}" type="sibTrans" cxnId="{D953336C-140B-4D43-814F-0DBB6720855A}">
      <dgm:prSet/>
      <dgm:spPr/>
      <dgm:t>
        <a:bodyPr/>
        <a:lstStyle/>
        <a:p>
          <a:endParaRPr lang="en-US"/>
        </a:p>
      </dgm:t>
    </dgm:pt>
    <dgm:pt modelId="{3F81F589-BC3C-4DCC-BD03-30B5B5540603}">
      <dgm:prSet/>
      <dgm:spPr/>
      <dgm:t>
        <a:bodyPr/>
        <a:lstStyle/>
        <a:p>
          <a:r>
            <a:rPr lang="en-GB" b="0" i="0"/>
            <a:t>2. Store recommendations for each user.</a:t>
          </a:r>
          <a:endParaRPr lang="en-US"/>
        </a:p>
      </dgm:t>
    </dgm:pt>
    <dgm:pt modelId="{454244ED-3D47-4AA5-8342-7A4CA578487D}" type="parTrans" cxnId="{355AD334-B918-4C07-98FD-94BEE6F48D7B}">
      <dgm:prSet/>
      <dgm:spPr/>
      <dgm:t>
        <a:bodyPr/>
        <a:lstStyle/>
        <a:p>
          <a:endParaRPr lang="en-US"/>
        </a:p>
      </dgm:t>
    </dgm:pt>
    <dgm:pt modelId="{0AF917FD-E6D2-44F9-AE29-0461FA990CEC}" type="sibTrans" cxnId="{355AD334-B918-4C07-98FD-94BEE6F48D7B}">
      <dgm:prSet/>
      <dgm:spPr/>
      <dgm:t>
        <a:bodyPr/>
        <a:lstStyle/>
        <a:p>
          <a:endParaRPr lang="en-US"/>
        </a:p>
      </dgm:t>
    </dgm:pt>
    <dgm:pt modelId="{7386B56A-9B93-461D-B58A-550AD3E062CF}">
      <dgm:prSet/>
      <dgm:spPr/>
      <dgm:t>
        <a:bodyPr/>
        <a:lstStyle/>
        <a:p>
          <a:r>
            <a:rPr lang="en-GB" b="0" i="0"/>
            <a:t>3. Handle exceptions and ensure all users get valid recommendations.</a:t>
          </a:r>
          <a:endParaRPr lang="en-US"/>
        </a:p>
      </dgm:t>
    </dgm:pt>
    <dgm:pt modelId="{47893B49-8DC3-480C-AD38-2516C933CA9A}" type="parTrans" cxnId="{4EAE6912-D22A-41E6-822D-1CB6D0321BDD}">
      <dgm:prSet/>
      <dgm:spPr/>
      <dgm:t>
        <a:bodyPr/>
        <a:lstStyle/>
        <a:p>
          <a:endParaRPr lang="en-US"/>
        </a:p>
      </dgm:t>
    </dgm:pt>
    <dgm:pt modelId="{3E412E58-69F4-4522-9DED-3F0F0C986D4A}" type="sibTrans" cxnId="{4EAE6912-D22A-41E6-822D-1CB6D0321BDD}">
      <dgm:prSet/>
      <dgm:spPr/>
      <dgm:t>
        <a:bodyPr/>
        <a:lstStyle/>
        <a:p>
          <a:endParaRPr lang="en-US"/>
        </a:p>
      </dgm:t>
    </dgm:pt>
    <dgm:pt modelId="{5AD9CF38-8F43-424A-95F7-B91BA99B776E}" type="pres">
      <dgm:prSet presAssocID="{B05F73F0-3413-47B1-BAAE-83A2F096F7D6}" presName="Name0" presStyleCnt="0">
        <dgm:presLayoutVars>
          <dgm:dir/>
          <dgm:resizeHandles val="exact"/>
        </dgm:presLayoutVars>
      </dgm:prSet>
      <dgm:spPr/>
    </dgm:pt>
    <dgm:pt modelId="{8059778C-28BA-4548-962D-B60394840B0E}" type="pres">
      <dgm:prSet presAssocID="{5BB55BBD-5C67-4CDD-A5FF-EF5A1E8C40CF}" presName="node" presStyleLbl="node1" presStyleIdx="0" presStyleCnt="3">
        <dgm:presLayoutVars>
          <dgm:bulletEnabled val="1"/>
        </dgm:presLayoutVars>
      </dgm:prSet>
      <dgm:spPr/>
    </dgm:pt>
    <dgm:pt modelId="{52BF03B4-CDEA-444F-B48C-9C828B486E7D}" type="pres">
      <dgm:prSet presAssocID="{DF6D8EAE-35E3-4684-89F3-7F5B5F4D94AA}" presName="sibTrans" presStyleLbl="sibTrans1D1" presStyleIdx="0" presStyleCnt="2"/>
      <dgm:spPr/>
    </dgm:pt>
    <dgm:pt modelId="{33FE4DA8-8530-4F6D-81ED-A3124EF488B6}" type="pres">
      <dgm:prSet presAssocID="{DF6D8EAE-35E3-4684-89F3-7F5B5F4D94AA}" presName="connectorText" presStyleLbl="sibTrans1D1" presStyleIdx="0" presStyleCnt="2"/>
      <dgm:spPr/>
    </dgm:pt>
    <dgm:pt modelId="{B4EE2EA0-A3FD-426D-BAE1-057839627F8F}" type="pres">
      <dgm:prSet presAssocID="{3F81F589-BC3C-4DCC-BD03-30B5B5540603}" presName="node" presStyleLbl="node1" presStyleIdx="1" presStyleCnt="3">
        <dgm:presLayoutVars>
          <dgm:bulletEnabled val="1"/>
        </dgm:presLayoutVars>
      </dgm:prSet>
      <dgm:spPr/>
    </dgm:pt>
    <dgm:pt modelId="{37395EF6-DB63-4142-A45A-65865CDE9CC7}" type="pres">
      <dgm:prSet presAssocID="{0AF917FD-E6D2-44F9-AE29-0461FA990CEC}" presName="sibTrans" presStyleLbl="sibTrans1D1" presStyleIdx="1" presStyleCnt="2"/>
      <dgm:spPr/>
    </dgm:pt>
    <dgm:pt modelId="{91FC0930-2EA0-43C8-8C8B-F33D9DD3380C}" type="pres">
      <dgm:prSet presAssocID="{0AF917FD-E6D2-44F9-AE29-0461FA990CEC}" presName="connectorText" presStyleLbl="sibTrans1D1" presStyleIdx="1" presStyleCnt="2"/>
      <dgm:spPr/>
    </dgm:pt>
    <dgm:pt modelId="{00BE0493-3E51-48EB-BC08-D2F24EBB89EC}" type="pres">
      <dgm:prSet presAssocID="{7386B56A-9B93-461D-B58A-550AD3E062CF}" presName="node" presStyleLbl="node1" presStyleIdx="2" presStyleCnt="3">
        <dgm:presLayoutVars>
          <dgm:bulletEnabled val="1"/>
        </dgm:presLayoutVars>
      </dgm:prSet>
      <dgm:spPr/>
    </dgm:pt>
  </dgm:ptLst>
  <dgm:cxnLst>
    <dgm:cxn modelId="{4EAE6912-D22A-41E6-822D-1CB6D0321BDD}" srcId="{B05F73F0-3413-47B1-BAAE-83A2F096F7D6}" destId="{7386B56A-9B93-461D-B58A-550AD3E062CF}" srcOrd="2" destOrd="0" parTransId="{47893B49-8DC3-480C-AD38-2516C933CA9A}" sibTransId="{3E412E58-69F4-4522-9DED-3F0F0C986D4A}"/>
    <dgm:cxn modelId="{A497F615-884D-4744-A52E-050C48976983}" type="presOf" srcId="{DF6D8EAE-35E3-4684-89F3-7F5B5F4D94AA}" destId="{52BF03B4-CDEA-444F-B48C-9C828B486E7D}" srcOrd="0" destOrd="0" presId="urn:microsoft.com/office/officeart/2016/7/layout/RepeatingBendingProcessNew"/>
    <dgm:cxn modelId="{355AD334-B918-4C07-98FD-94BEE6F48D7B}" srcId="{B05F73F0-3413-47B1-BAAE-83A2F096F7D6}" destId="{3F81F589-BC3C-4DCC-BD03-30B5B5540603}" srcOrd="1" destOrd="0" parTransId="{454244ED-3D47-4AA5-8342-7A4CA578487D}" sibTransId="{0AF917FD-E6D2-44F9-AE29-0461FA990CEC}"/>
    <dgm:cxn modelId="{914D3D41-5D8E-4EA0-BACC-E09FFEAED85A}" type="presOf" srcId="{5BB55BBD-5C67-4CDD-A5FF-EF5A1E8C40CF}" destId="{8059778C-28BA-4548-962D-B60394840B0E}" srcOrd="0" destOrd="0" presId="urn:microsoft.com/office/officeart/2016/7/layout/RepeatingBendingProcessNew"/>
    <dgm:cxn modelId="{D953336C-140B-4D43-814F-0DBB6720855A}" srcId="{B05F73F0-3413-47B1-BAAE-83A2F096F7D6}" destId="{5BB55BBD-5C67-4CDD-A5FF-EF5A1E8C40CF}" srcOrd="0" destOrd="0" parTransId="{10CD1B23-8992-4086-BE34-D6E3AF2A9FD2}" sibTransId="{DF6D8EAE-35E3-4684-89F3-7F5B5F4D94AA}"/>
    <dgm:cxn modelId="{0B24BB75-0330-45A4-9648-BDDC98790AD6}" type="presOf" srcId="{7386B56A-9B93-461D-B58A-550AD3E062CF}" destId="{00BE0493-3E51-48EB-BC08-D2F24EBB89EC}" srcOrd="0" destOrd="0" presId="urn:microsoft.com/office/officeart/2016/7/layout/RepeatingBendingProcessNew"/>
    <dgm:cxn modelId="{371AEC78-B46E-41D8-BAA2-7C49C1635391}" type="presOf" srcId="{3F81F589-BC3C-4DCC-BD03-30B5B5540603}" destId="{B4EE2EA0-A3FD-426D-BAE1-057839627F8F}" srcOrd="0" destOrd="0" presId="urn:microsoft.com/office/officeart/2016/7/layout/RepeatingBendingProcessNew"/>
    <dgm:cxn modelId="{B1BEE99B-1A7C-44C2-A90F-0191D82ADD5D}" type="presOf" srcId="{0AF917FD-E6D2-44F9-AE29-0461FA990CEC}" destId="{91FC0930-2EA0-43C8-8C8B-F33D9DD3380C}" srcOrd="1" destOrd="0" presId="urn:microsoft.com/office/officeart/2016/7/layout/RepeatingBendingProcessNew"/>
    <dgm:cxn modelId="{D07B53A3-BD06-4C40-AEAD-790ACA944297}" type="presOf" srcId="{DF6D8EAE-35E3-4684-89F3-7F5B5F4D94AA}" destId="{33FE4DA8-8530-4F6D-81ED-A3124EF488B6}" srcOrd="1" destOrd="0" presId="urn:microsoft.com/office/officeart/2016/7/layout/RepeatingBendingProcessNew"/>
    <dgm:cxn modelId="{B1F300DD-E167-4FBA-955C-E772EF4459DE}" type="presOf" srcId="{0AF917FD-E6D2-44F9-AE29-0461FA990CEC}" destId="{37395EF6-DB63-4142-A45A-65865CDE9CC7}" srcOrd="0" destOrd="0" presId="urn:microsoft.com/office/officeart/2016/7/layout/RepeatingBendingProcessNew"/>
    <dgm:cxn modelId="{8650A2E5-DB41-4C6C-97CA-12925E4B8280}" type="presOf" srcId="{B05F73F0-3413-47B1-BAAE-83A2F096F7D6}" destId="{5AD9CF38-8F43-424A-95F7-B91BA99B776E}" srcOrd="0" destOrd="0" presId="urn:microsoft.com/office/officeart/2016/7/layout/RepeatingBendingProcessNew"/>
    <dgm:cxn modelId="{32E0A670-4344-40D8-9511-BA971F595808}" type="presParOf" srcId="{5AD9CF38-8F43-424A-95F7-B91BA99B776E}" destId="{8059778C-28BA-4548-962D-B60394840B0E}" srcOrd="0" destOrd="0" presId="urn:microsoft.com/office/officeart/2016/7/layout/RepeatingBendingProcessNew"/>
    <dgm:cxn modelId="{D062E15E-D1FB-461C-8DE2-6CCD594836D9}" type="presParOf" srcId="{5AD9CF38-8F43-424A-95F7-B91BA99B776E}" destId="{52BF03B4-CDEA-444F-B48C-9C828B486E7D}" srcOrd="1" destOrd="0" presId="urn:microsoft.com/office/officeart/2016/7/layout/RepeatingBendingProcessNew"/>
    <dgm:cxn modelId="{8CE6A786-77E4-433C-9B02-DDB0C1D4BC10}" type="presParOf" srcId="{52BF03B4-CDEA-444F-B48C-9C828B486E7D}" destId="{33FE4DA8-8530-4F6D-81ED-A3124EF488B6}" srcOrd="0" destOrd="0" presId="urn:microsoft.com/office/officeart/2016/7/layout/RepeatingBendingProcessNew"/>
    <dgm:cxn modelId="{13180868-6949-4F26-BD42-CA1289A9BFF5}" type="presParOf" srcId="{5AD9CF38-8F43-424A-95F7-B91BA99B776E}" destId="{B4EE2EA0-A3FD-426D-BAE1-057839627F8F}" srcOrd="2" destOrd="0" presId="urn:microsoft.com/office/officeart/2016/7/layout/RepeatingBendingProcessNew"/>
    <dgm:cxn modelId="{F82A2E41-A194-462C-95EC-CF92080CE879}" type="presParOf" srcId="{5AD9CF38-8F43-424A-95F7-B91BA99B776E}" destId="{37395EF6-DB63-4142-A45A-65865CDE9CC7}" srcOrd="3" destOrd="0" presId="urn:microsoft.com/office/officeart/2016/7/layout/RepeatingBendingProcessNew"/>
    <dgm:cxn modelId="{B15451F8-057E-4012-A48C-69D3C1EFD47C}" type="presParOf" srcId="{37395EF6-DB63-4142-A45A-65865CDE9CC7}" destId="{91FC0930-2EA0-43C8-8C8B-F33D9DD3380C}" srcOrd="0" destOrd="0" presId="urn:microsoft.com/office/officeart/2016/7/layout/RepeatingBendingProcessNew"/>
    <dgm:cxn modelId="{C8FAF305-487A-4C4A-BED6-916A3E636BA8}" type="presParOf" srcId="{5AD9CF38-8F43-424A-95F7-B91BA99B776E}" destId="{00BE0493-3E51-48EB-BC08-D2F24EBB89EC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55BDD6-F315-4DEB-AE10-6EDBEB739B66}" type="doc">
      <dgm:prSet loTypeId="urn:microsoft.com/office/officeart/2005/8/layout/hierarchy3" loCatId="hierarchy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D88E13E6-BA95-4717-A0C9-1F470AC866FA}">
      <dgm:prSet/>
      <dgm:spPr/>
      <dgm:t>
        <a:bodyPr/>
        <a:lstStyle/>
        <a:p>
          <a:r>
            <a:rPr lang="en-GB" b="0" i="0"/>
            <a:t>1. Run the recommend_for_all_users function with top_k=50.</a:t>
          </a:r>
          <a:endParaRPr lang="en-US"/>
        </a:p>
      </dgm:t>
    </dgm:pt>
    <dgm:pt modelId="{0CC95A77-C602-44F9-AB92-034AEB309E4F}" type="parTrans" cxnId="{5976BCD2-462D-4DE3-AFAA-07FE95A609A5}">
      <dgm:prSet/>
      <dgm:spPr/>
      <dgm:t>
        <a:bodyPr/>
        <a:lstStyle/>
        <a:p>
          <a:endParaRPr lang="en-US"/>
        </a:p>
      </dgm:t>
    </dgm:pt>
    <dgm:pt modelId="{D257249E-CBD1-44D3-B83A-97CA346BC766}" type="sibTrans" cxnId="{5976BCD2-462D-4DE3-AFAA-07FE95A609A5}">
      <dgm:prSet/>
      <dgm:spPr/>
      <dgm:t>
        <a:bodyPr/>
        <a:lstStyle/>
        <a:p>
          <a:endParaRPr lang="en-US"/>
        </a:p>
      </dgm:t>
    </dgm:pt>
    <dgm:pt modelId="{0A066FE6-A9EC-46B8-97AC-06E87A477DFB}">
      <dgm:prSet/>
      <dgm:spPr/>
      <dgm:t>
        <a:bodyPr/>
        <a:lstStyle/>
        <a:p>
          <a:r>
            <a:rPr lang="en-GB" b="0" i="0"/>
            <a:t>2. Print or save the recommendations for each user.</a:t>
          </a:r>
          <a:endParaRPr lang="en-US"/>
        </a:p>
      </dgm:t>
    </dgm:pt>
    <dgm:pt modelId="{BAF8BA23-FEEA-402A-B775-D368FB4DD71F}" type="parTrans" cxnId="{98F51E9B-4960-4B20-BD74-398BC272A113}">
      <dgm:prSet/>
      <dgm:spPr/>
      <dgm:t>
        <a:bodyPr/>
        <a:lstStyle/>
        <a:p>
          <a:endParaRPr lang="en-US"/>
        </a:p>
      </dgm:t>
    </dgm:pt>
    <dgm:pt modelId="{53DDB835-6558-4916-8FCF-DE68B07A5CFD}" type="sibTrans" cxnId="{98F51E9B-4960-4B20-BD74-398BC272A113}">
      <dgm:prSet/>
      <dgm:spPr/>
      <dgm:t>
        <a:bodyPr/>
        <a:lstStyle/>
        <a:p>
          <a:endParaRPr lang="en-US"/>
        </a:p>
      </dgm:t>
    </dgm:pt>
    <dgm:pt modelId="{E966AC25-2679-419A-9881-9A428E384C38}" type="pres">
      <dgm:prSet presAssocID="{6355BDD6-F315-4DEB-AE10-6EDBEB739B6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85729DD-84D6-4B6F-8EFA-2A6E1A11AB23}" type="pres">
      <dgm:prSet presAssocID="{D88E13E6-BA95-4717-A0C9-1F470AC866FA}" presName="root" presStyleCnt="0"/>
      <dgm:spPr/>
    </dgm:pt>
    <dgm:pt modelId="{5255EC5F-79DD-4A7F-B7AB-654B316C2EE1}" type="pres">
      <dgm:prSet presAssocID="{D88E13E6-BA95-4717-A0C9-1F470AC866FA}" presName="rootComposite" presStyleCnt="0"/>
      <dgm:spPr/>
    </dgm:pt>
    <dgm:pt modelId="{962CEF59-3657-480B-811A-7BF4761C955F}" type="pres">
      <dgm:prSet presAssocID="{D88E13E6-BA95-4717-A0C9-1F470AC866FA}" presName="rootText" presStyleLbl="node1" presStyleIdx="0" presStyleCnt="2"/>
      <dgm:spPr/>
    </dgm:pt>
    <dgm:pt modelId="{42F9929A-CE64-4FC8-818B-E5344260A9C8}" type="pres">
      <dgm:prSet presAssocID="{D88E13E6-BA95-4717-A0C9-1F470AC866FA}" presName="rootConnector" presStyleLbl="node1" presStyleIdx="0" presStyleCnt="2"/>
      <dgm:spPr/>
    </dgm:pt>
    <dgm:pt modelId="{FFADCD0E-E5D4-4366-B065-3608DC66C165}" type="pres">
      <dgm:prSet presAssocID="{D88E13E6-BA95-4717-A0C9-1F470AC866FA}" presName="childShape" presStyleCnt="0"/>
      <dgm:spPr/>
    </dgm:pt>
    <dgm:pt modelId="{C3733D6F-A1E2-4705-A2B4-2CF3AE9C5C12}" type="pres">
      <dgm:prSet presAssocID="{0A066FE6-A9EC-46B8-97AC-06E87A477DFB}" presName="root" presStyleCnt="0"/>
      <dgm:spPr/>
    </dgm:pt>
    <dgm:pt modelId="{73EF88C3-EA43-4BDA-984F-2879A51619E4}" type="pres">
      <dgm:prSet presAssocID="{0A066FE6-A9EC-46B8-97AC-06E87A477DFB}" presName="rootComposite" presStyleCnt="0"/>
      <dgm:spPr/>
    </dgm:pt>
    <dgm:pt modelId="{1E955FD8-1EE6-48E0-809E-52338C420D61}" type="pres">
      <dgm:prSet presAssocID="{0A066FE6-A9EC-46B8-97AC-06E87A477DFB}" presName="rootText" presStyleLbl="node1" presStyleIdx="1" presStyleCnt="2"/>
      <dgm:spPr/>
    </dgm:pt>
    <dgm:pt modelId="{2D27A8CE-AAD5-44FB-B1CD-940EE64CB1D8}" type="pres">
      <dgm:prSet presAssocID="{0A066FE6-A9EC-46B8-97AC-06E87A477DFB}" presName="rootConnector" presStyleLbl="node1" presStyleIdx="1" presStyleCnt="2"/>
      <dgm:spPr/>
    </dgm:pt>
    <dgm:pt modelId="{AFAE95C1-7313-44B2-B487-2B8637F17E47}" type="pres">
      <dgm:prSet presAssocID="{0A066FE6-A9EC-46B8-97AC-06E87A477DFB}" presName="childShape" presStyleCnt="0"/>
      <dgm:spPr/>
    </dgm:pt>
  </dgm:ptLst>
  <dgm:cxnLst>
    <dgm:cxn modelId="{0BC53E06-1F1D-4E81-8436-3F4C00B4FA74}" type="presOf" srcId="{D88E13E6-BA95-4717-A0C9-1F470AC866FA}" destId="{962CEF59-3657-480B-811A-7BF4761C955F}" srcOrd="0" destOrd="0" presId="urn:microsoft.com/office/officeart/2005/8/layout/hierarchy3"/>
    <dgm:cxn modelId="{83A2F52B-EF60-4F12-9D22-AAB6D2F99F9F}" type="presOf" srcId="{D88E13E6-BA95-4717-A0C9-1F470AC866FA}" destId="{42F9929A-CE64-4FC8-818B-E5344260A9C8}" srcOrd="1" destOrd="0" presId="urn:microsoft.com/office/officeart/2005/8/layout/hierarchy3"/>
    <dgm:cxn modelId="{98F51E9B-4960-4B20-BD74-398BC272A113}" srcId="{6355BDD6-F315-4DEB-AE10-6EDBEB739B66}" destId="{0A066FE6-A9EC-46B8-97AC-06E87A477DFB}" srcOrd="1" destOrd="0" parTransId="{BAF8BA23-FEEA-402A-B775-D368FB4DD71F}" sibTransId="{53DDB835-6558-4916-8FCF-DE68B07A5CFD}"/>
    <dgm:cxn modelId="{BC8405A1-11E3-4404-8D04-14BF62793FBD}" type="presOf" srcId="{0A066FE6-A9EC-46B8-97AC-06E87A477DFB}" destId="{2D27A8CE-AAD5-44FB-B1CD-940EE64CB1D8}" srcOrd="1" destOrd="0" presId="urn:microsoft.com/office/officeart/2005/8/layout/hierarchy3"/>
    <dgm:cxn modelId="{5976BCD2-462D-4DE3-AFAA-07FE95A609A5}" srcId="{6355BDD6-F315-4DEB-AE10-6EDBEB739B66}" destId="{D88E13E6-BA95-4717-A0C9-1F470AC866FA}" srcOrd="0" destOrd="0" parTransId="{0CC95A77-C602-44F9-AB92-034AEB309E4F}" sibTransId="{D257249E-CBD1-44D3-B83A-97CA346BC766}"/>
    <dgm:cxn modelId="{E0CEC6D8-8B61-41FA-B391-3069BC55D898}" type="presOf" srcId="{0A066FE6-A9EC-46B8-97AC-06E87A477DFB}" destId="{1E955FD8-1EE6-48E0-809E-52338C420D61}" srcOrd="0" destOrd="0" presId="urn:microsoft.com/office/officeart/2005/8/layout/hierarchy3"/>
    <dgm:cxn modelId="{047771DE-884F-47FC-89D6-060B2056BBB8}" type="presOf" srcId="{6355BDD6-F315-4DEB-AE10-6EDBEB739B66}" destId="{E966AC25-2679-419A-9881-9A428E384C38}" srcOrd="0" destOrd="0" presId="urn:microsoft.com/office/officeart/2005/8/layout/hierarchy3"/>
    <dgm:cxn modelId="{0B807300-9FD6-44E7-9772-1526FFFE36FD}" type="presParOf" srcId="{E966AC25-2679-419A-9881-9A428E384C38}" destId="{185729DD-84D6-4B6F-8EFA-2A6E1A11AB23}" srcOrd="0" destOrd="0" presId="urn:microsoft.com/office/officeart/2005/8/layout/hierarchy3"/>
    <dgm:cxn modelId="{1AAFAC59-8650-4978-A635-29FF360B486F}" type="presParOf" srcId="{185729DD-84D6-4B6F-8EFA-2A6E1A11AB23}" destId="{5255EC5F-79DD-4A7F-B7AB-654B316C2EE1}" srcOrd="0" destOrd="0" presId="urn:microsoft.com/office/officeart/2005/8/layout/hierarchy3"/>
    <dgm:cxn modelId="{8CC1F283-386A-4F84-9B8B-1C533997C1AA}" type="presParOf" srcId="{5255EC5F-79DD-4A7F-B7AB-654B316C2EE1}" destId="{962CEF59-3657-480B-811A-7BF4761C955F}" srcOrd="0" destOrd="0" presId="urn:microsoft.com/office/officeart/2005/8/layout/hierarchy3"/>
    <dgm:cxn modelId="{57304910-002B-47D2-AE01-9BC8DBFD08CD}" type="presParOf" srcId="{5255EC5F-79DD-4A7F-B7AB-654B316C2EE1}" destId="{42F9929A-CE64-4FC8-818B-E5344260A9C8}" srcOrd="1" destOrd="0" presId="urn:microsoft.com/office/officeart/2005/8/layout/hierarchy3"/>
    <dgm:cxn modelId="{D800783C-86CA-4055-8C29-C20D8E51ED2F}" type="presParOf" srcId="{185729DD-84D6-4B6F-8EFA-2A6E1A11AB23}" destId="{FFADCD0E-E5D4-4366-B065-3608DC66C165}" srcOrd="1" destOrd="0" presId="urn:microsoft.com/office/officeart/2005/8/layout/hierarchy3"/>
    <dgm:cxn modelId="{5E39AFD2-A32F-4AC3-8644-6EF4F7DA0F80}" type="presParOf" srcId="{E966AC25-2679-419A-9881-9A428E384C38}" destId="{C3733D6F-A1E2-4705-A2B4-2CF3AE9C5C12}" srcOrd="1" destOrd="0" presId="urn:microsoft.com/office/officeart/2005/8/layout/hierarchy3"/>
    <dgm:cxn modelId="{E9187E5E-0B92-4FF8-A4D8-97504845F5C0}" type="presParOf" srcId="{C3733D6F-A1E2-4705-A2B4-2CF3AE9C5C12}" destId="{73EF88C3-EA43-4BDA-984F-2879A51619E4}" srcOrd="0" destOrd="0" presId="urn:microsoft.com/office/officeart/2005/8/layout/hierarchy3"/>
    <dgm:cxn modelId="{81A8279A-6679-4B12-A7C7-30E3082F09F6}" type="presParOf" srcId="{73EF88C3-EA43-4BDA-984F-2879A51619E4}" destId="{1E955FD8-1EE6-48E0-809E-52338C420D61}" srcOrd="0" destOrd="0" presId="urn:microsoft.com/office/officeart/2005/8/layout/hierarchy3"/>
    <dgm:cxn modelId="{6182072C-5514-463D-9911-C33C29F0CB6B}" type="presParOf" srcId="{73EF88C3-EA43-4BDA-984F-2879A51619E4}" destId="{2D27A8CE-AAD5-44FB-B1CD-940EE64CB1D8}" srcOrd="1" destOrd="0" presId="urn:microsoft.com/office/officeart/2005/8/layout/hierarchy3"/>
    <dgm:cxn modelId="{E1EDFAFE-6856-45F4-A172-EBC8D0D06FEB}" type="presParOf" srcId="{C3733D6F-A1E2-4705-A2B4-2CF3AE9C5C12}" destId="{AFAE95C1-7313-44B2-B487-2B8637F17E4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FDB870-FE7D-4882-979F-5DA6B294CC1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16B366-B51C-4DE2-AE01-28C8B3879B5B}">
      <dgm:prSet/>
      <dgm:spPr/>
      <dgm:t>
        <a:bodyPr/>
        <a:lstStyle/>
        <a:p>
          <a:r>
            <a:rPr lang="en-GB" b="0" i="0"/>
            <a:t>1. Save the recommendations to a CSV file using the csv module.</a:t>
          </a:r>
          <a:endParaRPr lang="en-US"/>
        </a:p>
      </dgm:t>
    </dgm:pt>
    <dgm:pt modelId="{2E7655E8-736E-48AE-8FA8-99F7CBE6B7F6}" type="parTrans" cxnId="{1C5A752A-8454-4854-A6B6-ECDA0C317BED}">
      <dgm:prSet/>
      <dgm:spPr/>
      <dgm:t>
        <a:bodyPr/>
        <a:lstStyle/>
        <a:p>
          <a:endParaRPr lang="en-US"/>
        </a:p>
      </dgm:t>
    </dgm:pt>
    <dgm:pt modelId="{5520C9E5-4365-4BE3-BB79-77C286A5372B}" type="sibTrans" cxnId="{1C5A752A-8454-4854-A6B6-ECDA0C317BED}">
      <dgm:prSet/>
      <dgm:spPr/>
      <dgm:t>
        <a:bodyPr/>
        <a:lstStyle/>
        <a:p>
          <a:endParaRPr lang="en-US"/>
        </a:p>
      </dgm:t>
    </dgm:pt>
    <dgm:pt modelId="{6FA4089C-2CAD-44CD-9849-30B42E713C97}">
      <dgm:prSet/>
      <dgm:spPr/>
      <dgm:t>
        <a:bodyPr/>
        <a:lstStyle/>
        <a:p>
          <a:r>
            <a:rPr lang="en-GB" b="0" i="0" dirty="0"/>
            <a:t>2. Include user names and recommended items in the output.</a:t>
          </a:r>
          <a:endParaRPr lang="en-US" dirty="0"/>
        </a:p>
      </dgm:t>
    </dgm:pt>
    <dgm:pt modelId="{BFAD4A53-0079-4B07-8FE9-46F87D805C68}" type="parTrans" cxnId="{1CF6AAA3-C6DF-4D77-84F6-A9C99B8AC3EA}">
      <dgm:prSet/>
      <dgm:spPr/>
      <dgm:t>
        <a:bodyPr/>
        <a:lstStyle/>
        <a:p>
          <a:endParaRPr lang="en-US"/>
        </a:p>
      </dgm:t>
    </dgm:pt>
    <dgm:pt modelId="{2693BD3F-FC03-4FB7-9F9D-A56C88CC4819}" type="sibTrans" cxnId="{1CF6AAA3-C6DF-4D77-84F6-A9C99B8AC3EA}">
      <dgm:prSet/>
      <dgm:spPr/>
      <dgm:t>
        <a:bodyPr/>
        <a:lstStyle/>
        <a:p>
          <a:endParaRPr lang="en-US"/>
        </a:p>
      </dgm:t>
    </dgm:pt>
    <dgm:pt modelId="{C0FB7369-3126-4544-8A3C-AA39A1003B91}" type="pres">
      <dgm:prSet presAssocID="{6CFDB870-FE7D-4882-979F-5DA6B294CC18}" presName="root" presStyleCnt="0">
        <dgm:presLayoutVars>
          <dgm:dir/>
          <dgm:resizeHandles val="exact"/>
        </dgm:presLayoutVars>
      </dgm:prSet>
      <dgm:spPr/>
    </dgm:pt>
    <dgm:pt modelId="{2E159FFC-7C8A-4E3E-9452-C6B16B0661EE}" type="pres">
      <dgm:prSet presAssocID="{8A16B366-B51C-4DE2-AE01-28C8B3879B5B}" presName="compNode" presStyleCnt="0"/>
      <dgm:spPr/>
    </dgm:pt>
    <dgm:pt modelId="{CC575B0B-FAE5-493C-9124-25EB029F1989}" type="pres">
      <dgm:prSet presAssocID="{8A16B366-B51C-4DE2-AE01-28C8B3879B5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F8D9AD8-BED5-40F7-9649-A218AE50BBC5}" type="pres">
      <dgm:prSet presAssocID="{8A16B366-B51C-4DE2-AE01-28C8B3879B5B}" presName="spaceRect" presStyleCnt="0"/>
      <dgm:spPr/>
    </dgm:pt>
    <dgm:pt modelId="{791E0FE3-0E7D-48C0-A3BD-D8D970692C42}" type="pres">
      <dgm:prSet presAssocID="{8A16B366-B51C-4DE2-AE01-28C8B3879B5B}" presName="textRect" presStyleLbl="revTx" presStyleIdx="0" presStyleCnt="2">
        <dgm:presLayoutVars>
          <dgm:chMax val="1"/>
          <dgm:chPref val="1"/>
        </dgm:presLayoutVars>
      </dgm:prSet>
      <dgm:spPr/>
    </dgm:pt>
    <dgm:pt modelId="{01AD6B98-FE11-451A-BD88-31CEEBA362B0}" type="pres">
      <dgm:prSet presAssocID="{5520C9E5-4365-4BE3-BB79-77C286A5372B}" presName="sibTrans" presStyleCnt="0"/>
      <dgm:spPr/>
    </dgm:pt>
    <dgm:pt modelId="{6061D1AD-816A-4F11-9378-2B826D189A56}" type="pres">
      <dgm:prSet presAssocID="{6FA4089C-2CAD-44CD-9849-30B42E713C97}" presName="compNode" presStyleCnt="0"/>
      <dgm:spPr/>
    </dgm:pt>
    <dgm:pt modelId="{341115B3-3F4F-4AB5-B9BC-C60853A86CCE}" type="pres">
      <dgm:prSet presAssocID="{6FA4089C-2CAD-44CD-9849-30B42E713C9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CB489431-A980-449F-BEFC-90AC8DC5A5F8}" type="pres">
      <dgm:prSet presAssocID="{6FA4089C-2CAD-44CD-9849-30B42E713C97}" presName="spaceRect" presStyleCnt="0"/>
      <dgm:spPr/>
    </dgm:pt>
    <dgm:pt modelId="{D2E722E3-E587-4090-96C0-1F5EE600EB88}" type="pres">
      <dgm:prSet presAssocID="{6FA4089C-2CAD-44CD-9849-30B42E713C9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C123427-B4B9-4296-BAC6-936FF39FD1C1}" type="presOf" srcId="{6CFDB870-FE7D-4882-979F-5DA6B294CC18}" destId="{C0FB7369-3126-4544-8A3C-AA39A1003B91}" srcOrd="0" destOrd="0" presId="urn:microsoft.com/office/officeart/2018/2/layout/IconLabelList"/>
    <dgm:cxn modelId="{1C5A752A-8454-4854-A6B6-ECDA0C317BED}" srcId="{6CFDB870-FE7D-4882-979F-5DA6B294CC18}" destId="{8A16B366-B51C-4DE2-AE01-28C8B3879B5B}" srcOrd="0" destOrd="0" parTransId="{2E7655E8-736E-48AE-8FA8-99F7CBE6B7F6}" sibTransId="{5520C9E5-4365-4BE3-BB79-77C286A5372B}"/>
    <dgm:cxn modelId="{E606FE34-2703-4BBA-9E99-4C2DB653A705}" type="presOf" srcId="{8A16B366-B51C-4DE2-AE01-28C8B3879B5B}" destId="{791E0FE3-0E7D-48C0-A3BD-D8D970692C42}" srcOrd="0" destOrd="0" presId="urn:microsoft.com/office/officeart/2018/2/layout/IconLabelList"/>
    <dgm:cxn modelId="{1CF6AAA3-C6DF-4D77-84F6-A9C99B8AC3EA}" srcId="{6CFDB870-FE7D-4882-979F-5DA6B294CC18}" destId="{6FA4089C-2CAD-44CD-9849-30B42E713C97}" srcOrd="1" destOrd="0" parTransId="{BFAD4A53-0079-4B07-8FE9-46F87D805C68}" sibTransId="{2693BD3F-FC03-4FB7-9F9D-A56C88CC4819}"/>
    <dgm:cxn modelId="{8812BFA6-D83C-4D82-BA0F-15EA154FA89D}" type="presOf" srcId="{6FA4089C-2CAD-44CD-9849-30B42E713C97}" destId="{D2E722E3-E587-4090-96C0-1F5EE600EB88}" srcOrd="0" destOrd="0" presId="urn:microsoft.com/office/officeart/2018/2/layout/IconLabelList"/>
    <dgm:cxn modelId="{E5157576-BCB2-4B4E-8028-0739C43B6108}" type="presParOf" srcId="{C0FB7369-3126-4544-8A3C-AA39A1003B91}" destId="{2E159FFC-7C8A-4E3E-9452-C6B16B0661EE}" srcOrd="0" destOrd="0" presId="urn:microsoft.com/office/officeart/2018/2/layout/IconLabelList"/>
    <dgm:cxn modelId="{2E3AF773-8444-4B84-8561-1C0AC9B43F77}" type="presParOf" srcId="{2E159FFC-7C8A-4E3E-9452-C6B16B0661EE}" destId="{CC575B0B-FAE5-493C-9124-25EB029F1989}" srcOrd="0" destOrd="0" presId="urn:microsoft.com/office/officeart/2018/2/layout/IconLabelList"/>
    <dgm:cxn modelId="{33257606-2BD9-48D1-BE3F-E2EDFD0D3FA5}" type="presParOf" srcId="{2E159FFC-7C8A-4E3E-9452-C6B16B0661EE}" destId="{FF8D9AD8-BED5-40F7-9649-A218AE50BBC5}" srcOrd="1" destOrd="0" presId="urn:microsoft.com/office/officeart/2018/2/layout/IconLabelList"/>
    <dgm:cxn modelId="{80E47CD9-6D8F-4148-BB22-9EE6A069AA6F}" type="presParOf" srcId="{2E159FFC-7C8A-4E3E-9452-C6B16B0661EE}" destId="{791E0FE3-0E7D-48C0-A3BD-D8D970692C42}" srcOrd="2" destOrd="0" presId="urn:microsoft.com/office/officeart/2018/2/layout/IconLabelList"/>
    <dgm:cxn modelId="{27DA114E-9ECF-4737-AADE-91BF33AA03D2}" type="presParOf" srcId="{C0FB7369-3126-4544-8A3C-AA39A1003B91}" destId="{01AD6B98-FE11-451A-BD88-31CEEBA362B0}" srcOrd="1" destOrd="0" presId="urn:microsoft.com/office/officeart/2018/2/layout/IconLabelList"/>
    <dgm:cxn modelId="{EC79B3B7-2F11-4D8F-8026-A17285BAD235}" type="presParOf" srcId="{C0FB7369-3126-4544-8A3C-AA39A1003B91}" destId="{6061D1AD-816A-4F11-9378-2B826D189A56}" srcOrd="2" destOrd="0" presId="urn:microsoft.com/office/officeart/2018/2/layout/IconLabelList"/>
    <dgm:cxn modelId="{A07B7FD1-00AA-4665-A54B-D1A63A56E2B8}" type="presParOf" srcId="{6061D1AD-816A-4F11-9378-2B826D189A56}" destId="{341115B3-3F4F-4AB5-B9BC-C60853A86CCE}" srcOrd="0" destOrd="0" presId="urn:microsoft.com/office/officeart/2018/2/layout/IconLabelList"/>
    <dgm:cxn modelId="{D6AD481A-6576-4FE3-A009-78C905EB352D}" type="presParOf" srcId="{6061D1AD-816A-4F11-9378-2B826D189A56}" destId="{CB489431-A980-449F-BEFC-90AC8DC5A5F8}" srcOrd="1" destOrd="0" presId="urn:microsoft.com/office/officeart/2018/2/layout/IconLabelList"/>
    <dgm:cxn modelId="{AFDA059D-C4BC-4FEC-893F-117F5D229C10}" type="presParOf" srcId="{6061D1AD-816A-4F11-9378-2B826D189A56}" destId="{D2E722E3-E587-4090-96C0-1F5EE600EB8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CDE777-9AE0-419B-9946-EEF05C9620B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3530E2A-248E-408A-8142-10E807937A70}">
      <dgm:prSet/>
      <dgm:spPr/>
      <dgm:t>
        <a:bodyPr/>
        <a:lstStyle/>
        <a:p>
          <a:pPr>
            <a:defRPr cap="all"/>
          </a:pPr>
          <a:r>
            <a:rPr lang="en-GB" b="0" i="0"/>
            <a:t>1. The NCF model is a powerful method for recommending items based on user and item embeddings.</a:t>
          </a:r>
          <a:endParaRPr lang="en-US"/>
        </a:p>
      </dgm:t>
    </dgm:pt>
    <dgm:pt modelId="{E749F61F-D60D-4954-9665-F786675C14D9}" type="parTrans" cxnId="{FD80CA43-DD5D-42DA-972D-9ACB99A0F04A}">
      <dgm:prSet/>
      <dgm:spPr/>
      <dgm:t>
        <a:bodyPr/>
        <a:lstStyle/>
        <a:p>
          <a:endParaRPr lang="en-US"/>
        </a:p>
      </dgm:t>
    </dgm:pt>
    <dgm:pt modelId="{C5075B03-19AB-4997-81AE-E0D9BF550473}" type="sibTrans" cxnId="{FD80CA43-DD5D-42DA-972D-9ACB99A0F04A}">
      <dgm:prSet/>
      <dgm:spPr/>
      <dgm:t>
        <a:bodyPr/>
        <a:lstStyle/>
        <a:p>
          <a:endParaRPr lang="en-US"/>
        </a:p>
      </dgm:t>
    </dgm:pt>
    <dgm:pt modelId="{B784AFA7-5D00-4514-9B66-583AC1255A26}">
      <dgm:prSet/>
      <dgm:spPr/>
      <dgm:t>
        <a:bodyPr/>
        <a:lstStyle/>
        <a:p>
          <a:pPr>
            <a:defRPr cap="all"/>
          </a:pPr>
          <a:r>
            <a:rPr lang="en-GB" b="0" i="0"/>
            <a:t>2. It leverages neural networks to learn complex interaction patterns.</a:t>
          </a:r>
          <a:endParaRPr lang="en-US"/>
        </a:p>
      </dgm:t>
    </dgm:pt>
    <dgm:pt modelId="{6C42F8D3-9BCE-4BE2-8782-FA8C56AD5332}" type="parTrans" cxnId="{26790714-E54F-4510-AB82-979C84F7AFFA}">
      <dgm:prSet/>
      <dgm:spPr/>
      <dgm:t>
        <a:bodyPr/>
        <a:lstStyle/>
        <a:p>
          <a:endParaRPr lang="en-US"/>
        </a:p>
      </dgm:t>
    </dgm:pt>
    <dgm:pt modelId="{66639C64-61A3-4FF8-81B5-5A60B14E6EE9}" type="sibTrans" cxnId="{26790714-E54F-4510-AB82-979C84F7AFFA}">
      <dgm:prSet/>
      <dgm:spPr/>
      <dgm:t>
        <a:bodyPr/>
        <a:lstStyle/>
        <a:p>
          <a:endParaRPr lang="en-US"/>
        </a:p>
      </dgm:t>
    </dgm:pt>
    <dgm:pt modelId="{2533008F-D8B6-4FED-A50E-8B2137A076DA}">
      <dgm:prSet/>
      <dgm:spPr/>
      <dgm:t>
        <a:bodyPr/>
        <a:lstStyle/>
        <a:p>
          <a:pPr>
            <a:defRPr cap="all"/>
          </a:pPr>
          <a:r>
            <a:rPr lang="en-GB" b="0" i="0"/>
            <a:t>3. The code provided is a comprehensive implementation, from data loading to recommendation generation.</a:t>
          </a:r>
          <a:endParaRPr lang="en-US"/>
        </a:p>
      </dgm:t>
    </dgm:pt>
    <dgm:pt modelId="{EA36EDD4-9C3A-42F3-B9E3-B8CEB834F6BB}" type="parTrans" cxnId="{01F6EA05-52F1-4A42-BC45-1DDA0D8EDD86}">
      <dgm:prSet/>
      <dgm:spPr/>
      <dgm:t>
        <a:bodyPr/>
        <a:lstStyle/>
        <a:p>
          <a:endParaRPr lang="en-US"/>
        </a:p>
      </dgm:t>
    </dgm:pt>
    <dgm:pt modelId="{CD0A2C64-A2AD-426F-A2FA-BFC205DAC5C9}" type="sibTrans" cxnId="{01F6EA05-52F1-4A42-BC45-1DDA0D8EDD86}">
      <dgm:prSet/>
      <dgm:spPr/>
      <dgm:t>
        <a:bodyPr/>
        <a:lstStyle/>
        <a:p>
          <a:endParaRPr lang="en-US"/>
        </a:p>
      </dgm:t>
    </dgm:pt>
    <dgm:pt modelId="{B6EC5637-3F9F-464D-B13B-7BE2534BF300}" type="pres">
      <dgm:prSet presAssocID="{1ECDE777-9AE0-419B-9946-EEF05C9620BE}" presName="root" presStyleCnt="0">
        <dgm:presLayoutVars>
          <dgm:dir/>
          <dgm:resizeHandles val="exact"/>
        </dgm:presLayoutVars>
      </dgm:prSet>
      <dgm:spPr/>
    </dgm:pt>
    <dgm:pt modelId="{891643F4-53F0-4BA8-BA6E-8E7D76E209D9}" type="pres">
      <dgm:prSet presAssocID="{C3530E2A-248E-408A-8142-10E807937A70}" presName="compNode" presStyleCnt="0"/>
      <dgm:spPr/>
    </dgm:pt>
    <dgm:pt modelId="{ECCD6913-DD27-4264-8FBF-E107A8D5816C}" type="pres">
      <dgm:prSet presAssocID="{C3530E2A-248E-408A-8142-10E807937A70}" presName="iconBgRect" presStyleLbl="bgShp" presStyleIdx="0" presStyleCnt="3"/>
      <dgm:spPr/>
    </dgm:pt>
    <dgm:pt modelId="{8B76311A-6F7E-4704-9420-965CBC872F8F}" type="pres">
      <dgm:prSet presAssocID="{C3530E2A-248E-408A-8142-10E807937A7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AED478EE-05B3-41EF-8B77-A07C44710071}" type="pres">
      <dgm:prSet presAssocID="{C3530E2A-248E-408A-8142-10E807937A70}" presName="spaceRect" presStyleCnt="0"/>
      <dgm:spPr/>
    </dgm:pt>
    <dgm:pt modelId="{1EAF73AB-F6DA-43BC-8BD9-CAFEDFF69415}" type="pres">
      <dgm:prSet presAssocID="{C3530E2A-248E-408A-8142-10E807937A70}" presName="textRect" presStyleLbl="revTx" presStyleIdx="0" presStyleCnt="3">
        <dgm:presLayoutVars>
          <dgm:chMax val="1"/>
          <dgm:chPref val="1"/>
        </dgm:presLayoutVars>
      </dgm:prSet>
      <dgm:spPr/>
    </dgm:pt>
    <dgm:pt modelId="{E3C6A163-5085-4A4D-B9CD-7BCE64A0BB4F}" type="pres">
      <dgm:prSet presAssocID="{C5075B03-19AB-4997-81AE-E0D9BF550473}" presName="sibTrans" presStyleCnt="0"/>
      <dgm:spPr/>
    </dgm:pt>
    <dgm:pt modelId="{27CFB612-7A61-4976-A4B5-E466FBB4280E}" type="pres">
      <dgm:prSet presAssocID="{B784AFA7-5D00-4514-9B66-583AC1255A26}" presName="compNode" presStyleCnt="0"/>
      <dgm:spPr/>
    </dgm:pt>
    <dgm:pt modelId="{399D30C0-C5E2-49C1-A885-A9BAD9AB15D3}" type="pres">
      <dgm:prSet presAssocID="{B784AFA7-5D00-4514-9B66-583AC1255A26}" presName="iconBgRect" presStyleLbl="bgShp" presStyleIdx="1" presStyleCnt="3"/>
      <dgm:spPr/>
    </dgm:pt>
    <dgm:pt modelId="{D5608EF4-8E21-4099-BADB-5754BEB0BBB0}" type="pres">
      <dgm:prSet presAssocID="{B784AFA7-5D00-4514-9B66-583AC1255A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71A550D3-FBC2-4612-9BE1-7B169095B3E0}" type="pres">
      <dgm:prSet presAssocID="{B784AFA7-5D00-4514-9B66-583AC1255A26}" presName="spaceRect" presStyleCnt="0"/>
      <dgm:spPr/>
    </dgm:pt>
    <dgm:pt modelId="{92168BAE-047F-450A-AAD6-1455306612FC}" type="pres">
      <dgm:prSet presAssocID="{B784AFA7-5D00-4514-9B66-583AC1255A26}" presName="textRect" presStyleLbl="revTx" presStyleIdx="1" presStyleCnt="3">
        <dgm:presLayoutVars>
          <dgm:chMax val="1"/>
          <dgm:chPref val="1"/>
        </dgm:presLayoutVars>
      </dgm:prSet>
      <dgm:spPr/>
    </dgm:pt>
    <dgm:pt modelId="{FE227914-F79B-46E6-BF9C-9DC036B49773}" type="pres">
      <dgm:prSet presAssocID="{66639C64-61A3-4FF8-81B5-5A60B14E6EE9}" presName="sibTrans" presStyleCnt="0"/>
      <dgm:spPr/>
    </dgm:pt>
    <dgm:pt modelId="{DE424190-17D4-49CA-A773-DE1DDFCCAEAD}" type="pres">
      <dgm:prSet presAssocID="{2533008F-D8B6-4FED-A50E-8B2137A076DA}" presName="compNode" presStyleCnt="0"/>
      <dgm:spPr/>
    </dgm:pt>
    <dgm:pt modelId="{D40350C2-7EA3-481E-8243-1D1CA66628DB}" type="pres">
      <dgm:prSet presAssocID="{2533008F-D8B6-4FED-A50E-8B2137A076DA}" presName="iconBgRect" presStyleLbl="bgShp" presStyleIdx="2" presStyleCnt="3"/>
      <dgm:spPr/>
    </dgm:pt>
    <dgm:pt modelId="{AAC5B51A-A06D-4913-A4C4-4967B26C54DE}" type="pres">
      <dgm:prSet presAssocID="{2533008F-D8B6-4FED-A50E-8B2137A076D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0ED55FD-960B-45B0-9CAA-B82077731E89}" type="pres">
      <dgm:prSet presAssocID="{2533008F-D8B6-4FED-A50E-8B2137A076DA}" presName="spaceRect" presStyleCnt="0"/>
      <dgm:spPr/>
    </dgm:pt>
    <dgm:pt modelId="{6310A0E3-D36E-4FB4-B0EC-4DD2EFFF1217}" type="pres">
      <dgm:prSet presAssocID="{2533008F-D8B6-4FED-A50E-8B2137A076D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1F6EA05-52F1-4A42-BC45-1DDA0D8EDD86}" srcId="{1ECDE777-9AE0-419B-9946-EEF05C9620BE}" destId="{2533008F-D8B6-4FED-A50E-8B2137A076DA}" srcOrd="2" destOrd="0" parTransId="{EA36EDD4-9C3A-42F3-B9E3-B8CEB834F6BB}" sibTransId="{CD0A2C64-A2AD-426F-A2FA-BFC205DAC5C9}"/>
    <dgm:cxn modelId="{26790714-E54F-4510-AB82-979C84F7AFFA}" srcId="{1ECDE777-9AE0-419B-9946-EEF05C9620BE}" destId="{B784AFA7-5D00-4514-9B66-583AC1255A26}" srcOrd="1" destOrd="0" parTransId="{6C42F8D3-9BCE-4BE2-8782-FA8C56AD5332}" sibTransId="{66639C64-61A3-4FF8-81B5-5A60B14E6EE9}"/>
    <dgm:cxn modelId="{D9D8342B-1608-4CA3-81E7-7FE00FDEFA31}" type="presOf" srcId="{C3530E2A-248E-408A-8142-10E807937A70}" destId="{1EAF73AB-F6DA-43BC-8BD9-CAFEDFF69415}" srcOrd="0" destOrd="0" presId="urn:microsoft.com/office/officeart/2018/5/layout/IconCircleLabelList"/>
    <dgm:cxn modelId="{FD80CA43-DD5D-42DA-972D-9ACB99A0F04A}" srcId="{1ECDE777-9AE0-419B-9946-EEF05C9620BE}" destId="{C3530E2A-248E-408A-8142-10E807937A70}" srcOrd="0" destOrd="0" parTransId="{E749F61F-D60D-4954-9665-F786675C14D9}" sibTransId="{C5075B03-19AB-4997-81AE-E0D9BF550473}"/>
    <dgm:cxn modelId="{5024CE69-BEEB-4030-96CF-21A76006621B}" type="presOf" srcId="{B784AFA7-5D00-4514-9B66-583AC1255A26}" destId="{92168BAE-047F-450A-AAD6-1455306612FC}" srcOrd="0" destOrd="0" presId="urn:microsoft.com/office/officeart/2018/5/layout/IconCircleLabelList"/>
    <dgm:cxn modelId="{60BC406A-0732-4783-89B8-32460C785F02}" type="presOf" srcId="{1ECDE777-9AE0-419B-9946-EEF05C9620BE}" destId="{B6EC5637-3F9F-464D-B13B-7BE2534BF300}" srcOrd="0" destOrd="0" presId="urn:microsoft.com/office/officeart/2018/5/layout/IconCircleLabelList"/>
    <dgm:cxn modelId="{A80460E4-48D0-4F35-B9FA-16B67D8D4795}" type="presOf" srcId="{2533008F-D8B6-4FED-A50E-8B2137A076DA}" destId="{6310A0E3-D36E-4FB4-B0EC-4DD2EFFF1217}" srcOrd="0" destOrd="0" presId="urn:microsoft.com/office/officeart/2018/5/layout/IconCircleLabelList"/>
    <dgm:cxn modelId="{921D956C-7277-4F3B-AD22-56EDDB6AEBF6}" type="presParOf" srcId="{B6EC5637-3F9F-464D-B13B-7BE2534BF300}" destId="{891643F4-53F0-4BA8-BA6E-8E7D76E209D9}" srcOrd="0" destOrd="0" presId="urn:microsoft.com/office/officeart/2018/5/layout/IconCircleLabelList"/>
    <dgm:cxn modelId="{E1F4DAA1-D635-4084-8E31-681066746145}" type="presParOf" srcId="{891643F4-53F0-4BA8-BA6E-8E7D76E209D9}" destId="{ECCD6913-DD27-4264-8FBF-E107A8D5816C}" srcOrd="0" destOrd="0" presId="urn:microsoft.com/office/officeart/2018/5/layout/IconCircleLabelList"/>
    <dgm:cxn modelId="{50051D48-17C6-4CDD-BAC6-AE414F3756D0}" type="presParOf" srcId="{891643F4-53F0-4BA8-BA6E-8E7D76E209D9}" destId="{8B76311A-6F7E-4704-9420-965CBC872F8F}" srcOrd="1" destOrd="0" presId="urn:microsoft.com/office/officeart/2018/5/layout/IconCircleLabelList"/>
    <dgm:cxn modelId="{D65D2378-1581-4110-B255-5A13E2CA1482}" type="presParOf" srcId="{891643F4-53F0-4BA8-BA6E-8E7D76E209D9}" destId="{AED478EE-05B3-41EF-8B77-A07C44710071}" srcOrd="2" destOrd="0" presId="urn:microsoft.com/office/officeart/2018/5/layout/IconCircleLabelList"/>
    <dgm:cxn modelId="{2B5252FC-C741-4EF2-9D2C-ACB773EFBE05}" type="presParOf" srcId="{891643F4-53F0-4BA8-BA6E-8E7D76E209D9}" destId="{1EAF73AB-F6DA-43BC-8BD9-CAFEDFF69415}" srcOrd="3" destOrd="0" presId="urn:microsoft.com/office/officeart/2018/5/layout/IconCircleLabelList"/>
    <dgm:cxn modelId="{9C43659F-F111-42E5-83ED-6329A685B91A}" type="presParOf" srcId="{B6EC5637-3F9F-464D-B13B-7BE2534BF300}" destId="{E3C6A163-5085-4A4D-B9CD-7BCE64A0BB4F}" srcOrd="1" destOrd="0" presId="urn:microsoft.com/office/officeart/2018/5/layout/IconCircleLabelList"/>
    <dgm:cxn modelId="{39146950-5B1E-4E36-9A17-CDEA09232F88}" type="presParOf" srcId="{B6EC5637-3F9F-464D-B13B-7BE2534BF300}" destId="{27CFB612-7A61-4976-A4B5-E466FBB4280E}" srcOrd="2" destOrd="0" presId="urn:microsoft.com/office/officeart/2018/5/layout/IconCircleLabelList"/>
    <dgm:cxn modelId="{E626D8BB-EE73-4E3A-A1E4-1714F1F7DA4A}" type="presParOf" srcId="{27CFB612-7A61-4976-A4B5-E466FBB4280E}" destId="{399D30C0-C5E2-49C1-A885-A9BAD9AB15D3}" srcOrd="0" destOrd="0" presId="urn:microsoft.com/office/officeart/2018/5/layout/IconCircleLabelList"/>
    <dgm:cxn modelId="{C2BBBD51-9099-47D2-B2FB-2B03AD817264}" type="presParOf" srcId="{27CFB612-7A61-4976-A4B5-E466FBB4280E}" destId="{D5608EF4-8E21-4099-BADB-5754BEB0BBB0}" srcOrd="1" destOrd="0" presId="urn:microsoft.com/office/officeart/2018/5/layout/IconCircleLabelList"/>
    <dgm:cxn modelId="{6E2861CA-D8E9-41A1-97CF-452833392292}" type="presParOf" srcId="{27CFB612-7A61-4976-A4B5-E466FBB4280E}" destId="{71A550D3-FBC2-4612-9BE1-7B169095B3E0}" srcOrd="2" destOrd="0" presId="urn:microsoft.com/office/officeart/2018/5/layout/IconCircleLabelList"/>
    <dgm:cxn modelId="{60790D3A-CC5C-4196-BA55-673FCA5478B5}" type="presParOf" srcId="{27CFB612-7A61-4976-A4B5-E466FBB4280E}" destId="{92168BAE-047F-450A-AAD6-1455306612FC}" srcOrd="3" destOrd="0" presId="urn:microsoft.com/office/officeart/2018/5/layout/IconCircleLabelList"/>
    <dgm:cxn modelId="{3B885D5B-D73C-4BEC-9F2F-53ED31EF8CBC}" type="presParOf" srcId="{B6EC5637-3F9F-464D-B13B-7BE2534BF300}" destId="{FE227914-F79B-46E6-BF9C-9DC036B49773}" srcOrd="3" destOrd="0" presId="urn:microsoft.com/office/officeart/2018/5/layout/IconCircleLabelList"/>
    <dgm:cxn modelId="{E0A6DB7B-00CD-4902-8E94-14CDCEA35DCD}" type="presParOf" srcId="{B6EC5637-3F9F-464D-B13B-7BE2534BF300}" destId="{DE424190-17D4-49CA-A773-DE1DDFCCAEAD}" srcOrd="4" destOrd="0" presId="urn:microsoft.com/office/officeart/2018/5/layout/IconCircleLabelList"/>
    <dgm:cxn modelId="{025BA7B4-DDD7-480E-B880-F7B6ED08711C}" type="presParOf" srcId="{DE424190-17D4-49CA-A773-DE1DDFCCAEAD}" destId="{D40350C2-7EA3-481E-8243-1D1CA66628DB}" srcOrd="0" destOrd="0" presId="urn:microsoft.com/office/officeart/2018/5/layout/IconCircleLabelList"/>
    <dgm:cxn modelId="{5F9E4E93-3E12-40BD-B1D6-669AA07B991F}" type="presParOf" srcId="{DE424190-17D4-49CA-A773-DE1DDFCCAEAD}" destId="{AAC5B51A-A06D-4913-A4C4-4967B26C54DE}" srcOrd="1" destOrd="0" presId="urn:microsoft.com/office/officeart/2018/5/layout/IconCircleLabelList"/>
    <dgm:cxn modelId="{DAA8D90F-D76E-456F-AB5E-FF151B508B0E}" type="presParOf" srcId="{DE424190-17D4-49CA-A773-DE1DDFCCAEAD}" destId="{10ED55FD-960B-45B0-9CAA-B82077731E89}" srcOrd="2" destOrd="0" presId="urn:microsoft.com/office/officeart/2018/5/layout/IconCircleLabelList"/>
    <dgm:cxn modelId="{DB15BA34-71D5-49A4-83A5-9B76308AEDD0}" type="presParOf" srcId="{DE424190-17D4-49CA-A773-DE1DDFCCAEAD}" destId="{6310A0E3-D36E-4FB4-B0EC-4DD2EFFF121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2779A-5DC3-433D-91A8-D23D031C55D2}">
      <dsp:nvSpPr>
        <dsp:cNvPr id="0" name=""/>
        <dsp:cNvSpPr/>
      </dsp:nvSpPr>
      <dsp:spPr>
        <a:xfrm>
          <a:off x="1015286" y="1020360"/>
          <a:ext cx="1111494" cy="11114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DD53D-4804-4728-A581-68AB54E90BA0}">
      <dsp:nvSpPr>
        <dsp:cNvPr id="0" name=""/>
        <dsp:cNvSpPr/>
      </dsp:nvSpPr>
      <dsp:spPr>
        <a:xfrm>
          <a:off x="336040" y="2455120"/>
          <a:ext cx="24699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i="0" kern="1200"/>
            <a:t>1. Set up training loop with 20 epochs.</a:t>
          </a:r>
          <a:endParaRPr lang="en-US" sz="1500" kern="1200"/>
        </a:p>
      </dsp:txBody>
      <dsp:txXfrm>
        <a:off x="336040" y="2455120"/>
        <a:ext cx="2469988" cy="720000"/>
      </dsp:txXfrm>
    </dsp:sp>
    <dsp:sp modelId="{DC766FEE-411A-4D04-B878-19F142793C90}">
      <dsp:nvSpPr>
        <dsp:cNvPr id="0" name=""/>
        <dsp:cNvSpPr/>
      </dsp:nvSpPr>
      <dsp:spPr>
        <a:xfrm>
          <a:off x="3917523" y="1020360"/>
          <a:ext cx="1111494" cy="11114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DADA2-11A4-4E5E-9941-7B9D2D2194F8}">
      <dsp:nvSpPr>
        <dsp:cNvPr id="0" name=""/>
        <dsp:cNvSpPr/>
      </dsp:nvSpPr>
      <dsp:spPr>
        <a:xfrm>
          <a:off x="3238276" y="2455120"/>
          <a:ext cx="24699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i="0" kern="1200"/>
            <a:t>2. Use Adam optimizer and MSE loss function.</a:t>
          </a:r>
          <a:endParaRPr lang="en-US" sz="1500" kern="1200"/>
        </a:p>
      </dsp:txBody>
      <dsp:txXfrm>
        <a:off x="3238276" y="2455120"/>
        <a:ext cx="2469988" cy="720000"/>
      </dsp:txXfrm>
    </dsp:sp>
    <dsp:sp modelId="{16F82A52-5D96-455B-AEF7-CD2AC5669B05}">
      <dsp:nvSpPr>
        <dsp:cNvPr id="0" name=""/>
        <dsp:cNvSpPr/>
      </dsp:nvSpPr>
      <dsp:spPr>
        <a:xfrm>
          <a:off x="6819759" y="1020360"/>
          <a:ext cx="1111494" cy="11114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1D665-AB07-478F-8B89-53CD4D12F05F}">
      <dsp:nvSpPr>
        <dsp:cNvPr id="0" name=""/>
        <dsp:cNvSpPr/>
      </dsp:nvSpPr>
      <dsp:spPr>
        <a:xfrm>
          <a:off x="6140512" y="2455120"/>
          <a:ext cx="24699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i="0" kern="1200"/>
            <a:t>3. Implement a learning rate scheduler and log loss after each epoch.</a:t>
          </a:r>
          <a:endParaRPr lang="en-US" sz="1500" kern="1200"/>
        </a:p>
      </dsp:txBody>
      <dsp:txXfrm>
        <a:off x="6140512" y="2455120"/>
        <a:ext cx="246998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F03B4-CDEA-444F-B48C-9C828B486E7D}">
      <dsp:nvSpPr>
        <dsp:cNvPr id="0" name=""/>
        <dsp:cNvSpPr/>
      </dsp:nvSpPr>
      <dsp:spPr>
        <a:xfrm>
          <a:off x="3150675" y="1656418"/>
          <a:ext cx="6925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2548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78870" y="1698522"/>
        <a:ext cx="36157" cy="7231"/>
      </dsp:txXfrm>
    </dsp:sp>
    <dsp:sp modelId="{8059778C-28BA-4548-962D-B60394840B0E}">
      <dsp:nvSpPr>
        <dsp:cNvPr id="0" name=""/>
        <dsp:cNvSpPr/>
      </dsp:nvSpPr>
      <dsp:spPr>
        <a:xfrm>
          <a:off x="8352" y="758901"/>
          <a:ext cx="3144122" cy="18864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065" tIns="161718" rIns="154065" bIns="16171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/>
            <a:t>1. Calculate item recommendations for all users using cosine similarity.</a:t>
          </a:r>
          <a:endParaRPr lang="en-US" sz="2200" kern="1200"/>
        </a:p>
      </dsp:txBody>
      <dsp:txXfrm>
        <a:off x="8352" y="758901"/>
        <a:ext cx="3144122" cy="1886473"/>
      </dsp:txXfrm>
    </dsp:sp>
    <dsp:sp modelId="{37395EF6-DB63-4142-A45A-65865CDE9CC7}">
      <dsp:nvSpPr>
        <dsp:cNvPr id="0" name=""/>
        <dsp:cNvSpPr/>
      </dsp:nvSpPr>
      <dsp:spPr>
        <a:xfrm>
          <a:off x="7017946" y="1656418"/>
          <a:ext cx="6925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2548" y="45720"/>
              </a:lnTo>
            </a:path>
          </a:pathLst>
        </a:custGeom>
        <a:noFill/>
        <a:ln w="9525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46141" y="1698522"/>
        <a:ext cx="36157" cy="7231"/>
      </dsp:txXfrm>
    </dsp:sp>
    <dsp:sp modelId="{B4EE2EA0-A3FD-426D-BAE1-057839627F8F}">
      <dsp:nvSpPr>
        <dsp:cNvPr id="0" name=""/>
        <dsp:cNvSpPr/>
      </dsp:nvSpPr>
      <dsp:spPr>
        <a:xfrm>
          <a:off x="3875623" y="758901"/>
          <a:ext cx="3144122" cy="1886473"/>
        </a:xfrm>
        <a:prstGeom prst="rect">
          <a:avLst/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065" tIns="161718" rIns="154065" bIns="16171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/>
            <a:t>2. Store recommendations for each user.</a:t>
          </a:r>
          <a:endParaRPr lang="en-US" sz="2200" kern="1200"/>
        </a:p>
      </dsp:txBody>
      <dsp:txXfrm>
        <a:off x="3875623" y="758901"/>
        <a:ext cx="3144122" cy="1886473"/>
      </dsp:txXfrm>
    </dsp:sp>
    <dsp:sp modelId="{00BE0493-3E51-48EB-BC08-D2F24EBB89EC}">
      <dsp:nvSpPr>
        <dsp:cNvPr id="0" name=""/>
        <dsp:cNvSpPr/>
      </dsp:nvSpPr>
      <dsp:spPr>
        <a:xfrm>
          <a:off x="7742894" y="758901"/>
          <a:ext cx="3144122" cy="1886473"/>
        </a:xfrm>
        <a:prstGeom prst="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065" tIns="161718" rIns="154065" bIns="16171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/>
            <a:t>3. Handle exceptions and ensure all users get valid recommendations.</a:t>
          </a:r>
          <a:endParaRPr lang="en-US" sz="2200" kern="1200"/>
        </a:p>
      </dsp:txBody>
      <dsp:txXfrm>
        <a:off x="7742894" y="758901"/>
        <a:ext cx="3144122" cy="18864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CEF59-3657-480B-811A-7BF4761C955F}">
      <dsp:nvSpPr>
        <dsp:cNvPr id="0" name=""/>
        <dsp:cNvSpPr/>
      </dsp:nvSpPr>
      <dsp:spPr>
        <a:xfrm>
          <a:off x="1330" y="491837"/>
          <a:ext cx="4841204" cy="24206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i="0" kern="1200"/>
            <a:t>1. Run the recommend_for_all_users function with top_k=50.</a:t>
          </a:r>
          <a:endParaRPr lang="en-US" sz="2900" kern="1200"/>
        </a:p>
      </dsp:txBody>
      <dsp:txXfrm>
        <a:off x="72227" y="562734"/>
        <a:ext cx="4699410" cy="2278808"/>
      </dsp:txXfrm>
    </dsp:sp>
    <dsp:sp modelId="{1E955FD8-1EE6-48E0-809E-52338C420D61}">
      <dsp:nvSpPr>
        <dsp:cNvPr id="0" name=""/>
        <dsp:cNvSpPr/>
      </dsp:nvSpPr>
      <dsp:spPr>
        <a:xfrm>
          <a:off x="6052835" y="491837"/>
          <a:ext cx="4841204" cy="24206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i="0" kern="1200"/>
            <a:t>2. Print or save the recommendations for each user.</a:t>
          </a:r>
          <a:endParaRPr lang="en-US" sz="2900" kern="1200"/>
        </a:p>
      </dsp:txBody>
      <dsp:txXfrm>
        <a:off x="6123732" y="562734"/>
        <a:ext cx="4699410" cy="22788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75B0B-FAE5-493C-9124-25EB029F1989}">
      <dsp:nvSpPr>
        <dsp:cNvPr id="0" name=""/>
        <dsp:cNvSpPr/>
      </dsp:nvSpPr>
      <dsp:spPr>
        <a:xfrm>
          <a:off x="1937684" y="13496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E0FE3-0E7D-48C0-A3BD-D8D970692C42}">
      <dsp:nvSpPr>
        <dsp:cNvPr id="0" name=""/>
        <dsp:cNvSpPr/>
      </dsp:nvSpPr>
      <dsp:spPr>
        <a:xfrm>
          <a:off x="749684" y="25493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/>
            <a:t>1. Save the recommendations to a CSV file using the csv module.</a:t>
          </a:r>
          <a:endParaRPr lang="en-US" sz="2000" kern="1200"/>
        </a:p>
      </dsp:txBody>
      <dsp:txXfrm>
        <a:off x="749684" y="2549312"/>
        <a:ext cx="4320000" cy="720000"/>
      </dsp:txXfrm>
    </dsp:sp>
    <dsp:sp modelId="{341115B3-3F4F-4AB5-B9BC-C60853A86CCE}">
      <dsp:nvSpPr>
        <dsp:cNvPr id="0" name=""/>
        <dsp:cNvSpPr/>
      </dsp:nvSpPr>
      <dsp:spPr>
        <a:xfrm>
          <a:off x="7013685" y="13496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E722E3-E587-4090-96C0-1F5EE600EB88}">
      <dsp:nvSpPr>
        <dsp:cNvPr id="0" name=""/>
        <dsp:cNvSpPr/>
      </dsp:nvSpPr>
      <dsp:spPr>
        <a:xfrm>
          <a:off x="5825684" y="25493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/>
            <a:t>2. Include user names and recommended items in the output.</a:t>
          </a:r>
          <a:endParaRPr lang="en-US" sz="2000" kern="1200" dirty="0"/>
        </a:p>
      </dsp:txBody>
      <dsp:txXfrm>
        <a:off x="5825684" y="2549312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D6913-DD27-4264-8FBF-E107A8D5816C}">
      <dsp:nvSpPr>
        <dsp:cNvPr id="0" name=""/>
        <dsp:cNvSpPr/>
      </dsp:nvSpPr>
      <dsp:spPr>
        <a:xfrm>
          <a:off x="566941" y="203841"/>
          <a:ext cx="1749937" cy="17499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76311A-6F7E-4704-9420-965CBC872F8F}">
      <dsp:nvSpPr>
        <dsp:cNvPr id="0" name=""/>
        <dsp:cNvSpPr/>
      </dsp:nvSpPr>
      <dsp:spPr>
        <a:xfrm>
          <a:off x="939879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F73AB-F6DA-43BC-8BD9-CAFEDFF69415}">
      <dsp:nvSpPr>
        <dsp:cNvPr id="0" name=""/>
        <dsp:cNvSpPr/>
      </dsp:nvSpPr>
      <dsp:spPr>
        <a:xfrm>
          <a:off x="7535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b="0" i="0" kern="1200"/>
            <a:t>1. The NCF model is a powerful method for recommending items based on user and item embeddings.</a:t>
          </a:r>
          <a:endParaRPr lang="en-US" sz="1200" kern="1200"/>
        </a:p>
      </dsp:txBody>
      <dsp:txXfrm>
        <a:off x="7535" y="2498841"/>
        <a:ext cx="2868750" cy="720000"/>
      </dsp:txXfrm>
    </dsp:sp>
    <dsp:sp modelId="{399D30C0-C5E2-49C1-A885-A9BAD9AB15D3}">
      <dsp:nvSpPr>
        <dsp:cNvPr id="0" name=""/>
        <dsp:cNvSpPr/>
      </dsp:nvSpPr>
      <dsp:spPr>
        <a:xfrm>
          <a:off x="3937722" y="203841"/>
          <a:ext cx="1749937" cy="17499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08EF4-8E21-4099-BADB-5754BEB0BBB0}">
      <dsp:nvSpPr>
        <dsp:cNvPr id="0" name=""/>
        <dsp:cNvSpPr/>
      </dsp:nvSpPr>
      <dsp:spPr>
        <a:xfrm>
          <a:off x="4310660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68BAE-047F-450A-AAD6-1455306612FC}">
      <dsp:nvSpPr>
        <dsp:cNvPr id="0" name=""/>
        <dsp:cNvSpPr/>
      </dsp:nvSpPr>
      <dsp:spPr>
        <a:xfrm>
          <a:off x="3378316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b="0" i="0" kern="1200"/>
            <a:t>2. It leverages neural networks to learn complex interaction patterns.</a:t>
          </a:r>
          <a:endParaRPr lang="en-US" sz="1200" kern="1200"/>
        </a:p>
      </dsp:txBody>
      <dsp:txXfrm>
        <a:off x="3378316" y="2498841"/>
        <a:ext cx="2868750" cy="720000"/>
      </dsp:txXfrm>
    </dsp:sp>
    <dsp:sp modelId="{D40350C2-7EA3-481E-8243-1D1CA66628DB}">
      <dsp:nvSpPr>
        <dsp:cNvPr id="0" name=""/>
        <dsp:cNvSpPr/>
      </dsp:nvSpPr>
      <dsp:spPr>
        <a:xfrm>
          <a:off x="7308504" y="203841"/>
          <a:ext cx="1749937" cy="17499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C5B51A-A06D-4913-A4C4-4967B26C54DE}">
      <dsp:nvSpPr>
        <dsp:cNvPr id="0" name=""/>
        <dsp:cNvSpPr/>
      </dsp:nvSpPr>
      <dsp:spPr>
        <a:xfrm>
          <a:off x="7681441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0A0E3-D36E-4FB4-B0EC-4DD2EFFF1217}">
      <dsp:nvSpPr>
        <dsp:cNvPr id="0" name=""/>
        <dsp:cNvSpPr/>
      </dsp:nvSpPr>
      <dsp:spPr>
        <a:xfrm>
          <a:off x="6749097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b="0" i="0" kern="1200"/>
            <a:t>3. The code provided is a comprehensive implementation, from data loading to recommendation generation.</a:t>
          </a:r>
          <a:endParaRPr lang="en-US" sz="1200" kern="1200"/>
        </a:p>
      </dsp:txBody>
      <dsp:txXfrm>
        <a:off x="6749097" y="2498841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87AD-B5CC-4D3F-8D8A-45DF0234092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BF84-7099-41BA-9466-859893DE4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23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87AD-B5CC-4D3F-8D8A-45DF0234092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BF84-7099-41BA-9466-859893DE4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57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87AD-B5CC-4D3F-8D8A-45DF0234092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BF84-7099-41BA-9466-859893DE4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40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87AD-B5CC-4D3F-8D8A-45DF0234092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BF84-7099-41BA-9466-859893DE45A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5969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87AD-B5CC-4D3F-8D8A-45DF0234092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BF84-7099-41BA-9466-859893DE4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625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87AD-B5CC-4D3F-8D8A-45DF0234092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BF84-7099-41BA-9466-859893DE4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647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87AD-B5CC-4D3F-8D8A-45DF0234092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BF84-7099-41BA-9466-859893DE4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210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87AD-B5CC-4D3F-8D8A-45DF0234092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BF84-7099-41BA-9466-859893DE4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7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87AD-B5CC-4D3F-8D8A-45DF0234092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BF84-7099-41BA-9466-859893DE4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7477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9CB5-3723-2D86-3FA1-9D362BCE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3BF42-8262-BFA5-733B-F4AB89173C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1F839-52C4-24BF-BF1F-206C52F9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87AD-B5CC-4D3F-8D8A-45DF0234092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0589D-184E-DD2A-02CC-2E7D6F1A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1C75C-A7EF-6F95-6B54-DC04DD63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BF84-7099-41BA-9466-859893DE4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7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87AD-B5CC-4D3F-8D8A-45DF0234092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BF84-7099-41BA-9466-859893DE4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41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87AD-B5CC-4D3F-8D8A-45DF0234092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BF84-7099-41BA-9466-859893DE4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73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87AD-B5CC-4D3F-8D8A-45DF0234092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BF84-7099-41BA-9466-859893DE4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10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87AD-B5CC-4D3F-8D8A-45DF0234092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BF84-7099-41BA-9466-859893DE4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03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87AD-B5CC-4D3F-8D8A-45DF0234092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BF84-7099-41BA-9466-859893DE4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52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87AD-B5CC-4D3F-8D8A-45DF0234092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BF84-7099-41BA-9466-859893DE4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58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87AD-B5CC-4D3F-8D8A-45DF0234092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BF84-7099-41BA-9466-859893DE4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68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87AD-B5CC-4D3F-8D8A-45DF0234092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BF84-7099-41BA-9466-859893DE4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47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8787AD-B5CC-4D3F-8D8A-45DF02340921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0BF84-7099-41BA-9466-859893DE4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173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Data" Target="../diagrams/data2.xml"/><Relationship Id="rId5" Type="http://schemas.openxmlformats.org/officeDocument/2006/relationships/image" Target="../media/image5.png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Data" Target="../diagrams/data3.xml"/><Relationship Id="rId5" Type="http://schemas.openxmlformats.org/officeDocument/2006/relationships/image" Target="../media/image5.png"/><Relationship Id="rId10" Type="http://schemas.microsoft.com/office/2007/relationships/diagramDrawing" Target="../diagrams/drawing3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Data" Target="../diagrams/data4.xml"/><Relationship Id="rId5" Type="http://schemas.openxmlformats.org/officeDocument/2006/relationships/image" Target="../media/image5.png"/><Relationship Id="rId10" Type="http://schemas.microsoft.com/office/2007/relationships/diagramDrawing" Target="../diagrams/drawing4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9EA1-387B-EEC9-594D-914435B0A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NCF Model Explanation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8F979-EFF3-3BCC-5729-A50080DE4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 overview of the code implementing the Neural Collaborative Filtering (NCF) Model</a:t>
            </a:r>
          </a:p>
        </p:txBody>
      </p:sp>
      <p:pic>
        <p:nvPicPr>
          <p:cNvPr id="5" name="Picture 4" descr="A robot with human face">
            <a:extLst>
              <a:ext uri="{FF2B5EF4-FFF2-40B4-BE49-F238E27FC236}">
                <a16:creationId xmlns:a16="http://schemas.microsoft.com/office/drawing/2014/main" id="{A204092A-E683-1E5A-043F-6CF1AA1FF3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792" r="28899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1691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175A-1727-0AFE-E142-3398AF22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Summary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23CDDD4-B8B2-AD2E-989C-67D1781AD9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2444396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3781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94889-7E51-C89F-53B6-99448C84F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5222325" cy="332958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	Thank You!</a:t>
            </a:r>
            <a:endParaRPr lang="en-IN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F97FD-B75D-344E-581F-FF217E71B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012" y="4777380"/>
            <a:ext cx="5222326" cy="86142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2">
                    <a:lumMod val="40000"/>
                    <a:lumOff val="60000"/>
                  </a:schemeClr>
                </a:solidFill>
              </a:rPr>
              <a:t>Contact: dakshbhardwaj0505@gmail.com</a:t>
            </a:r>
            <a:endParaRPr lang="en-IN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5" name="Graphic 14" descr="Handshake">
            <a:extLst>
              <a:ext uri="{FF2B5EF4-FFF2-40B4-BE49-F238E27FC236}">
                <a16:creationId xmlns:a16="http://schemas.microsoft.com/office/drawing/2014/main" id="{4827E097-5C10-8CC6-8439-6F60882B7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6917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1E70-4AE6-D3F2-2849-84AEEFA4D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Loading Data and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46F56-AD70-70DB-7744-1B5662FEB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669" y="2438400"/>
            <a:ext cx="3330328" cy="38099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1. Load preprocessed data using Pandas.</a:t>
            </a:r>
          </a:p>
          <a:p>
            <a:r>
              <a:rPr lang="en-US"/>
              <a:t>2. Ensure user and item indices are within valid range.</a:t>
            </a:r>
          </a:p>
          <a:p>
            <a:r>
              <a:rPr lang="en-US"/>
              <a:t>3. Create a mapping from encoded usernames to original usernames.</a:t>
            </a:r>
          </a:p>
        </p:txBody>
      </p:sp>
      <p:pic>
        <p:nvPicPr>
          <p:cNvPr id="5" name="Picture 4" descr="Different coloured pieces">
            <a:extLst>
              <a:ext uri="{FF2B5EF4-FFF2-40B4-BE49-F238E27FC236}">
                <a16:creationId xmlns:a16="http://schemas.microsoft.com/office/drawing/2014/main" id="{A0FE4AA3-5D5C-7D56-AC05-00AB5C43BD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194" r="10640" b="1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3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89270-66C7-079E-650D-517781FE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Dataset and Dataloader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8A983-B729-FB77-F3D5-8E1D5D911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1. Define a custom PyTorch Dataset class for the recommendation data.</a:t>
            </a:r>
          </a:p>
          <a:p>
            <a:r>
              <a:rPr lang="en-US">
                <a:solidFill>
                  <a:srgbClr val="FFFFFF"/>
                </a:solidFill>
              </a:rPr>
              <a:t>2. Convert encoded user IDs and item IDs to integer tensors.</a:t>
            </a:r>
          </a:p>
          <a:p>
            <a:r>
              <a:rPr lang="en-US">
                <a:solidFill>
                  <a:srgbClr val="FFFFFF"/>
                </a:solidFill>
              </a:rPr>
              <a:t>3. Split the data into training and testing sets using train_test_split.</a:t>
            </a: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C2029-428A-E12A-C792-8843BDB0147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5636" r="43655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2820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90353-00F8-E5FF-1BB2-8C42DD1F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NCF Model Definition</a:t>
            </a:r>
          </a:p>
        </p:txBody>
      </p:sp>
      <p:pic>
        <p:nvPicPr>
          <p:cNvPr id="5" name="Picture 4" descr="3D box skeletons">
            <a:extLst>
              <a:ext uri="{FF2B5EF4-FFF2-40B4-BE49-F238E27FC236}">
                <a16:creationId xmlns:a16="http://schemas.microsoft.com/office/drawing/2014/main" id="{42D4874A-1D13-D486-20BC-10AE82A12F2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4924" r="11491" b="-1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2694B-19A6-BA80-FF09-86EA1AAE0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669" y="2438400"/>
            <a:ext cx="3330328" cy="38099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1. Define an NCF model class with user and item embeddings.</a:t>
            </a:r>
          </a:p>
          <a:p>
            <a:pPr>
              <a:lnSpc>
                <a:spcPct val="90000"/>
              </a:lnSpc>
            </a:pPr>
            <a:r>
              <a:rPr lang="en-US" sz="1900"/>
              <a:t>2. Include layers for additional embeddings (title and description).</a:t>
            </a:r>
          </a:p>
          <a:p>
            <a:pPr>
              <a:lnSpc>
                <a:spcPct val="90000"/>
              </a:lnSpc>
            </a:pPr>
            <a:r>
              <a:rPr lang="en-US" sz="1900"/>
              <a:t>3. Construct the forward method to concatenate embeddings and pass through neural network layers.</a:t>
            </a:r>
          </a:p>
        </p:txBody>
      </p:sp>
    </p:spTree>
    <p:extLst>
      <p:ext uri="{BB962C8B-B14F-4D97-AF65-F5344CB8AC3E}">
        <p14:creationId xmlns:p14="http://schemas.microsoft.com/office/powerpoint/2010/main" val="246421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AC75-67C2-C3FD-70F8-92D0DFD6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/>
              <a:t>Training the Model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40BC35C-63AF-436B-3715-CEFC693B7A60}"/>
              </a:ext>
            </a:extLst>
          </p:cNvPr>
          <p:cNvGraphicFramePr/>
          <p:nvPr/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814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8" name="Oval 67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E1155-C8CC-A98C-A2E9-AFF700301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Saving the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AD331-F816-A11C-9560-E99227EF6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US" cap="all"/>
              <a:t>Save the trained model state to a file (ncf_model.pth) using torch.save.</a:t>
            </a:r>
          </a:p>
        </p:txBody>
      </p:sp>
    </p:spTree>
    <p:extLst>
      <p:ext uri="{BB962C8B-B14F-4D97-AF65-F5344CB8AC3E}">
        <p14:creationId xmlns:p14="http://schemas.microsoft.com/office/powerpoint/2010/main" val="1206710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70649-8145-3064-269E-0460F0CF9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Recommending Items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39" name="Text Placeholder 2">
            <a:extLst>
              <a:ext uri="{FF2B5EF4-FFF2-40B4-BE49-F238E27FC236}">
                <a16:creationId xmlns:a16="http://schemas.microsoft.com/office/drawing/2014/main" id="{8A14127E-33AC-E870-DD76-C909802EA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0283974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859211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BEAB3-97AC-4D34-241E-3AC1EF001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Example Usage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8AF83BE-B9BD-3006-9FBF-1832490E69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220400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015999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5C7B1-30F0-E287-B442-C71C85441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Saving Recommendations to CSV (Optional)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31" name="Text Placeholder 2">
            <a:extLst>
              <a:ext uri="{FF2B5EF4-FFF2-40B4-BE49-F238E27FC236}">
                <a16:creationId xmlns:a16="http://schemas.microsoft.com/office/drawing/2014/main" id="{FBFD8929-051E-A5BA-8AE2-12905D7BE4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2518828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914982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363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Ion</vt:lpstr>
      <vt:lpstr>NCF Model Explanation</vt:lpstr>
      <vt:lpstr>Loading Data and Preprocessing</vt:lpstr>
      <vt:lpstr>Dataset and Dataloader Setup</vt:lpstr>
      <vt:lpstr>NCF Model Definition</vt:lpstr>
      <vt:lpstr>Training the Model</vt:lpstr>
      <vt:lpstr>Saving the Model</vt:lpstr>
      <vt:lpstr>Recommending Items</vt:lpstr>
      <vt:lpstr>Example Usage</vt:lpstr>
      <vt:lpstr>Saving Recommendations to CSV (Optional)</vt:lpstr>
      <vt:lpstr>Summary</vt:lpstr>
      <vt:lpstr>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Daksh Bhardwaj</dc:creator>
  <cp:lastModifiedBy>Daksh Bhardwaj</cp:lastModifiedBy>
  <cp:revision>2</cp:revision>
  <dcterms:created xsi:type="dcterms:W3CDTF">2024-08-31T17:16:14Z</dcterms:created>
  <dcterms:modified xsi:type="dcterms:W3CDTF">2024-08-31T17:25:55Z</dcterms:modified>
</cp:coreProperties>
</file>