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3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1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1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7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1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13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68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3C08-7644-891A-3858-F29BC6F1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D1A9-C483-813C-6961-8254AB164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6861-0554-999F-E8D3-13CFA314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FA5-1093-9AB6-52D7-136F43CB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5084-7A5C-C2BA-B7D7-5E45063B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5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5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4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3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18F53F-328E-4C1E-B789-4EA813D181A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A29BBF-5360-4BB8-8339-6E219DA3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el machine">
            <a:extLst>
              <a:ext uri="{FF2B5EF4-FFF2-40B4-BE49-F238E27FC236}">
                <a16:creationId xmlns:a16="http://schemas.microsoft.com/office/drawing/2014/main" id="{054C305E-3217-F29D-0CF7-D1DCC87D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12269" b="11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32EC-A438-C7E7-CD5F-1D52EFE56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chemeClr val="tx1"/>
                </a:solidFill>
              </a:rPr>
              <a:t>Recommendation Engine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5DF4-8675-F818-4DC8-240B5ACB9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>
                <a:solidFill>
                  <a:schemeClr val="tx1"/>
                </a:solidFill>
              </a:rPr>
              <a:t>Understanding the Process and Implementation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tx1"/>
                </a:solidFill>
              </a:rPr>
              <a:t>Presented by: Daksh Bhardwaj</a:t>
            </a:r>
            <a:endParaRPr lang="en-IN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33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66C3-68ED-372A-658A-0228091F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Questions and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3E95-0538-6411-492F-6C928DC3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• Open the floor for questions about the recommendation engine or the code's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5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5EAE-0A3B-F68D-123F-D8A482E9E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6B0A9-601E-A6E5-4626-AB1241CB7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your attention and participation.</a:t>
            </a:r>
          </a:p>
          <a:p>
            <a:r>
              <a:rPr lang="en-GB" dirty="0"/>
              <a:t>Contact: dakshbhardwaj0505@gmail.com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9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33D7-8329-B3B5-3A0A-70131BF8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to the Recommendation Engine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77-DA24-24AC-BB7C-ACA935A65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• Purpose: Automate content recommendations to users based on popularity and recency.</a:t>
            </a:r>
          </a:p>
          <a:p>
            <a:r>
              <a:rPr lang="en-GB"/>
              <a:t>• Key Features:</a:t>
            </a:r>
          </a:p>
          <a:p>
            <a:r>
              <a:rPr lang="en-GB"/>
              <a:t>  - Recommends popular items and recent posts.</a:t>
            </a:r>
          </a:p>
          <a:p>
            <a:r>
              <a:rPr lang="en-GB"/>
              <a:t>  - Detects new users and generates recommendations accordingly.</a:t>
            </a:r>
          </a:p>
          <a:p>
            <a:r>
              <a:rPr lang="en-GB"/>
              <a:t>  - Configurable via external config.ini file.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8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A3C8-EFCF-008D-1D26-EE6E9360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Configuration and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F184-8B30-730C-9ACC-53BE6DCDA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• Config File (config.ini):</a:t>
            </a:r>
          </a:p>
          <a:p>
            <a:r>
              <a:rPr lang="en-GB" dirty="0"/>
              <a:t>  - </a:t>
            </a:r>
            <a:r>
              <a:rPr lang="en-GB" dirty="0" err="1"/>
              <a:t>InputFile</a:t>
            </a:r>
            <a:r>
              <a:rPr lang="en-GB" dirty="0"/>
              <a:t>: Location of the input dataset.</a:t>
            </a:r>
          </a:p>
          <a:p>
            <a:r>
              <a:rPr lang="en-GB" dirty="0"/>
              <a:t>  - </a:t>
            </a:r>
            <a:r>
              <a:rPr lang="en-GB" dirty="0" err="1"/>
              <a:t>UsernamesFile</a:t>
            </a:r>
            <a:r>
              <a:rPr lang="en-GB" dirty="0"/>
              <a:t>: CSV containing usernames.</a:t>
            </a:r>
          </a:p>
          <a:p>
            <a:r>
              <a:rPr lang="en-GB" dirty="0"/>
              <a:t>  - </a:t>
            </a:r>
            <a:r>
              <a:rPr lang="en-GB" dirty="0" err="1"/>
              <a:t>OutputFile</a:t>
            </a:r>
            <a:r>
              <a:rPr lang="en-GB" dirty="0"/>
              <a:t>: File to store general recommendations.</a:t>
            </a:r>
          </a:p>
          <a:p>
            <a:r>
              <a:rPr lang="en-GB" dirty="0"/>
              <a:t>  - </a:t>
            </a:r>
            <a:r>
              <a:rPr lang="en-GB" dirty="0" err="1"/>
              <a:t>RecommendationsOutputFile</a:t>
            </a:r>
            <a:r>
              <a:rPr lang="en-GB" dirty="0"/>
              <a:t>: File to store user-specific recommendations.</a:t>
            </a:r>
          </a:p>
          <a:p>
            <a:r>
              <a:rPr lang="en-GB" dirty="0"/>
              <a:t>  - </a:t>
            </a:r>
            <a:r>
              <a:rPr lang="en-GB" dirty="0" err="1"/>
              <a:t>TopN</a:t>
            </a:r>
            <a:r>
              <a:rPr lang="en-GB" dirty="0"/>
              <a:t>, </a:t>
            </a:r>
            <a:r>
              <a:rPr lang="en-GB" dirty="0" err="1"/>
              <a:t>SleepTime</a:t>
            </a:r>
            <a:r>
              <a:rPr lang="en-GB" dirty="0"/>
              <a:t>: Number of recommendations and delay between checks.</a:t>
            </a:r>
          </a:p>
          <a:p>
            <a:r>
              <a:rPr lang="en-GB" dirty="0"/>
              <a:t>  - Weights: Importance of each field like view count, rating count, etc.</a:t>
            </a:r>
          </a:p>
          <a:p>
            <a:r>
              <a:rPr lang="en-GB" dirty="0"/>
              <a:t>• Logging:</a:t>
            </a:r>
          </a:p>
          <a:p>
            <a:r>
              <a:rPr lang="en-GB" dirty="0"/>
              <a:t>  - Tracks the flow and errors in recommendation_engine.log.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0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6EE2-A8FE-07DE-D408-D964F07A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Loading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B0CD-92E6-8170-9FB0-0D8FD96AD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• load_data() Function:</a:t>
            </a:r>
          </a:p>
          <a:p>
            <a:r>
              <a:rPr lang="en-GB"/>
              <a:t>  - Loads and processes the main dataset from InputFile.</a:t>
            </a:r>
          </a:p>
          <a:p>
            <a:r>
              <a:rPr lang="en-GB"/>
              <a:t>• load_usernames() Function:</a:t>
            </a:r>
          </a:p>
          <a:p>
            <a:r>
              <a:rPr lang="en-GB"/>
              <a:t>  - Loads usernames from UsernamesFile for user-specific recommendations.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A624-477E-915F-4192-31691C41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Core Recommendation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86AC-0B05-CB59-9615-D54E2BD03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• Popularity Score Calculation:</a:t>
            </a:r>
          </a:p>
          <a:p>
            <a:r>
              <a:rPr lang="en-GB"/>
              <a:t>  - Formula: Weighted sum of view count, rating count, upvote count, share count, and comment count.</a:t>
            </a:r>
          </a:p>
          <a:p>
            <a:r>
              <a:rPr lang="en-GB"/>
              <a:t>  - Normalization: Ensures weights sum to 1.</a:t>
            </a:r>
          </a:p>
          <a:p>
            <a:r>
              <a:rPr lang="en-GB"/>
              <a:t>• Sorting Items:</a:t>
            </a:r>
          </a:p>
          <a:p>
            <a:r>
              <a:rPr lang="en-GB"/>
              <a:t>  - Popular Items: Sorted by popularity score.</a:t>
            </a:r>
          </a:p>
          <a:p>
            <a:r>
              <a:rPr lang="en-GB"/>
              <a:t>  - Recent Items: Sorted by creation date (created_at_scaled).</a:t>
            </a:r>
          </a:p>
          <a:p>
            <a:r>
              <a:rPr lang="en-GB"/>
              <a:t>• Recommendation Logic:</a:t>
            </a:r>
          </a:p>
          <a:p>
            <a:r>
              <a:rPr lang="en-GB"/>
              <a:t>  - Generates batches of 4 popular and 1 recent item.</a:t>
            </a:r>
          </a:p>
          <a:p>
            <a:r>
              <a:rPr lang="en-GB"/>
              <a:t>  - Up to 50 items recommended to each user.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B9B7-0747-E8E3-3DC0-AD28DD09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User Detection and Processing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5ADF-ACFD-9B53-74FA-A8FA7B3FA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• New Users Identification:</a:t>
            </a:r>
          </a:p>
          <a:p>
            <a:r>
              <a:rPr lang="en-GB"/>
              <a:t>  - Identifies users without prior history by checking usernames_data.</a:t>
            </a:r>
          </a:p>
          <a:p>
            <a:r>
              <a:rPr lang="en-GB"/>
              <a:t>• Custom Recommendations:</a:t>
            </a:r>
          </a:p>
          <a:p>
            <a:r>
              <a:rPr lang="en-GB"/>
              <a:t>  - Recommendations saved specifically for new users in RecommendationsOutputFile.</a:t>
            </a:r>
          </a:p>
          <a:p>
            <a:r>
              <a:rPr lang="en-GB"/>
              <a:t>  - Recommendations are presented in a loop until all users are processed.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1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1F56-7D00-AEA4-D755-6BA53594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Running the Recommendation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2F714-B876-F2CC-2EA7-C0C5A04E6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• run_recommendation_engine() Function:</a:t>
            </a:r>
          </a:p>
          <a:p>
            <a:r>
              <a:rPr lang="en-GB"/>
              <a:t>  - Continuously checks for new users.</a:t>
            </a:r>
          </a:p>
          <a:p>
            <a:r>
              <a:rPr lang="en-GB"/>
              <a:t>  - Restarts the recommendation process if new users are detected.</a:t>
            </a:r>
          </a:p>
          <a:p>
            <a:r>
              <a:rPr lang="en-GB"/>
              <a:t>  - Uses a loop to periodically check and update recommendations, with a sleep period between checks.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FF84-1C3A-EE6A-C11F-2B158CC0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Error Handling and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2E2B-6540-C1D1-A4D8-13742A762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• Error Logging:</a:t>
            </a:r>
          </a:p>
          <a:p>
            <a:r>
              <a:rPr lang="en-GB"/>
              <a:t>  - Catches and logs any errors encountered during data processing or recommendation generation.</a:t>
            </a:r>
          </a:p>
          <a:p>
            <a:r>
              <a:rPr lang="en-GB"/>
              <a:t>  - Detailed logs stored in recommendation_engine.log.</a:t>
            </a:r>
          </a:p>
          <a:p>
            <a:r>
              <a:rPr lang="en-GB"/>
              <a:t>• Error Types:</a:t>
            </a:r>
          </a:p>
          <a:p>
            <a:r>
              <a:rPr lang="en-GB"/>
              <a:t>  - KeyError, ValueError, and generic Exceptions.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1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5A4C-EDC1-218B-5CEE-7B6A0641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 of the Recommendation Engine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9690-BEE3-FFFE-7B6C-328D800C9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• Automated Recommendations:</a:t>
            </a:r>
          </a:p>
          <a:p>
            <a:r>
              <a:rPr lang="en-GB"/>
              <a:t>  - Combines both popular and recent content for diverse recommendations.</a:t>
            </a:r>
          </a:p>
          <a:p>
            <a:r>
              <a:rPr lang="en-GB"/>
              <a:t>• New User Handling:</a:t>
            </a:r>
          </a:p>
          <a:p>
            <a:r>
              <a:rPr lang="en-GB"/>
              <a:t>  - Detects and processes new users efficiently.</a:t>
            </a:r>
          </a:p>
          <a:p>
            <a:r>
              <a:rPr lang="en-GB"/>
              <a:t>• Scalability:</a:t>
            </a:r>
          </a:p>
          <a:p>
            <a:r>
              <a:rPr lang="en-GB"/>
              <a:t>  - Designed to handle continuous input and dynamic user growth.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12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534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Recommendation Engine Overview</vt:lpstr>
      <vt:lpstr>Introduction to the Recommendation Engine</vt:lpstr>
      <vt:lpstr>Configuration and Initialization</vt:lpstr>
      <vt:lpstr>Loading Data</vt:lpstr>
      <vt:lpstr>Core Recommendation Logic</vt:lpstr>
      <vt:lpstr>New User Detection and Processing</vt:lpstr>
      <vt:lpstr>Running the Recommendation Engine</vt:lpstr>
      <vt:lpstr>Error Handling and Debugging</vt:lpstr>
      <vt:lpstr>Summary of the Recommendation Engine</vt:lpstr>
      <vt:lpstr>Questions and Answers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Bhardwaj</dc:creator>
  <cp:lastModifiedBy>Daksh Bhardwaj</cp:lastModifiedBy>
  <cp:revision>2</cp:revision>
  <dcterms:created xsi:type="dcterms:W3CDTF">2024-08-31T11:43:41Z</dcterms:created>
  <dcterms:modified xsi:type="dcterms:W3CDTF">2024-08-31T12:44:12Z</dcterms:modified>
</cp:coreProperties>
</file>