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7" r:id="rId3"/>
    <p:sldId id="258" r:id="rId4"/>
    <p:sldId id="273" r:id="rId5"/>
    <p:sldId id="260" r:id="rId6"/>
    <p:sldId id="262" r:id="rId7"/>
    <p:sldId id="268" r:id="rId8"/>
    <p:sldId id="269" r:id="rId9"/>
    <p:sldId id="271" r:id="rId10"/>
    <p:sldId id="259" r:id="rId11"/>
    <p:sldId id="274" r:id="rId12"/>
    <p:sldId id="261" r:id="rId13"/>
    <p:sldId id="263" r:id="rId14"/>
    <p:sldId id="264" r:id="rId15"/>
    <p:sldId id="265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TPREET KAUR" userId="8b0a8f1426bb104e" providerId="LiveId" clId="{4D51531E-C6B2-4473-9B50-7B2A0F7A883B}"/>
    <pc:docChg chg="undo redo custSel addSld delSld modSld sldOrd">
      <pc:chgData name="KIRTPREET KAUR" userId="8b0a8f1426bb104e" providerId="LiveId" clId="{4D51531E-C6B2-4473-9B50-7B2A0F7A883B}" dt="2023-09-21T06:36:31.774" v="95" actId="1076"/>
      <pc:docMkLst>
        <pc:docMk/>
      </pc:docMkLst>
      <pc:sldChg chg="addSp delSp modSp mod">
        <pc:chgData name="KIRTPREET KAUR" userId="8b0a8f1426bb104e" providerId="LiveId" clId="{4D51531E-C6B2-4473-9B50-7B2A0F7A883B}" dt="2023-09-21T05:34:44.414" v="21" actId="14100"/>
        <pc:sldMkLst>
          <pc:docMk/>
          <pc:sldMk cId="3348883385" sldId="257"/>
        </pc:sldMkLst>
        <pc:picChg chg="del">
          <ac:chgData name="KIRTPREET KAUR" userId="8b0a8f1426bb104e" providerId="LiveId" clId="{4D51531E-C6B2-4473-9B50-7B2A0F7A883B}" dt="2023-09-21T05:34:22.027" v="18" actId="478"/>
          <ac:picMkLst>
            <pc:docMk/>
            <pc:sldMk cId="3348883385" sldId="257"/>
            <ac:picMk id="3" creationId="{9F54F0B6-D107-88C7-9C5E-BB2FFFF8594B}"/>
          </ac:picMkLst>
        </pc:picChg>
        <pc:picChg chg="add mod">
          <ac:chgData name="KIRTPREET KAUR" userId="8b0a8f1426bb104e" providerId="LiveId" clId="{4D51531E-C6B2-4473-9B50-7B2A0F7A883B}" dt="2023-09-21T05:34:44.414" v="21" actId="14100"/>
          <ac:picMkLst>
            <pc:docMk/>
            <pc:sldMk cId="3348883385" sldId="257"/>
            <ac:picMk id="4" creationId="{D3D4E49E-63F1-5E10-D0E6-35270948F174}"/>
          </ac:picMkLst>
        </pc:picChg>
      </pc:sldChg>
      <pc:sldChg chg="addSp delSp modSp mod">
        <pc:chgData name="KIRTPREET KAUR" userId="8b0a8f1426bb104e" providerId="LiveId" clId="{4D51531E-C6B2-4473-9B50-7B2A0F7A883B}" dt="2023-09-21T05:34:19.033" v="17" actId="14100"/>
        <pc:sldMkLst>
          <pc:docMk/>
          <pc:sldMk cId="2630992508" sldId="258"/>
        </pc:sldMkLst>
        <pc:picChg chg="del">
          <ac:chgData name="KIRTPREET KAUR" userId="8b0a8f1426bb104e" providerId="LiveId" clId="{4D51531E-C6B2-4473-9B50-7B2A0F7A883B}" dt="2023-09-21T05:34:09.250" v="14" actId="478"/>
          <ac:picMkLst>
            <pc:docMk/>
            <pc:sldMk cId="2630992508" sldId="258"/>
            <ac:picMk id="3" creationId="{C0F7A6EF-E84A-AE1E-38D0-ACD90602865A}"/>
          </ac:picMkLst>
        </pc:picChg>
        <pc:picChg chg="add mod">
          <ac:chgData name="KIRTPREET KAUR" userId="8b0a8f1426bb104e" providerId="LiveId" clId="{4D51531E-C6B2-4473-9B50-7B2A0F7A883B}" dt="2023-09-21T05:34:19.033" v="17" actId="14100"/>
          <ac:picMkLst>
            <pc:docMk/>
            <pc:sldMk cId="2630992508" sldId="258"/>
            <ac:picMk id="4" creationId="{FEF9136C-9CCA-2C81-DF67-1F3B2F57EF38}"/>
          </ac:picMkLst>
        </pc:picChg>
      </pc:sldChg>
      <pc:sldChg chg="addSp delSp modSp mod ord">
        <pc:chgData name="KIRTPREET KAUR" userId="8b0a8f1426bb104e" providerId="LiveId" clId="{4D51531E-C6B2-4473-9B50-7B2A0F7A883B}" dt="2023-09-21T06:25:31.323" v="85"/>
        <pc:sldMkLst>
          <pc:docMk/>
          <pc:sldMk cId="3401583917" sldId="259"/>
        </pc:sldMkLst>
        <pc:picChg chg="add del mod">
          <ac:chgData name="KIRTPREET KAUR" userId="8b0a8f1426bb104e" providerId="LiveId" clId="{4D51531E-C6B2-4473-9B50-7B2A0F7A883B}" dt="2023-09-21T05:34:05.410" v="13" actId="1076"/>
          <ac:picMkLst>
            <pc:docMk/>
            <pc:sldMk cId="3401583917" sldId="259"/>
            <ac:picMk id="3" creationId="{FFCC4AEC-EFBC-13A0-011B-606134BF7F78}"/>
          </ac:picMkLst>
        </pc:picChg>
      </pc:sldChg>
      <pc:sldChg chg="addSp modSp mod">
        <pc:chgData name="KIRTPREET KAUR" userId="8b0a8f1426bb104e" providerId="LiveId" clId="{4D51531E-C6B2-4473-9B50-7B2A0F7A883B}" dt="2023-09-21T05:35:39.291" v="29" actId="14100"/>
        <pc:sldMkLst>
          <pc:docMk/>
          <pc:sldMk cId="2143346308" sldId="260"/>
        </pc:sldMkLst>
        <pc:picChg chg="add mod">
          <ac:chgData name="KIRTPREET KAUR" userId="8b0a8f1426bb104e" providerId="LiveId" clId="{4D51531E-C6B2-4473-9B50-7B2A0F7A883B}" dt="2023-09-21T05:35:39.291" v="29" actId="14100"/>
          <ac:picMkLst>
            <pc:docMk/>
            <pc:sldMk cId="2143346308" sldId="260"/>
            <ac:picMk id="3" creationId="{A4DDD979-343F-8D94-C029-6D6E3AD879F0}"/>
          </ac:picMkLst>
        </pc:picChg>
      </pc:sldChg>
      <pc:sldChg chg="addSp modSp mod">
        <pc:chgData name="KIRTPREET KAUR" userId="8b0a8f1426bb104e" providerId="LiveId" clId="{4D51531E-C6B2-4473-9B50-7B2A0F7A883B}" dt="2023-09-21T05:35:18.696" v="25" actId="14100"/>
        <pc:sldMkLst>
          <pc:docMk/>
          <pc:sldMk cId="1991008917" sldId="261"/>
        </pc:sldMkLst>
        <pc:picChg chg="add mod">
          <ac:chgData name="KIRTPREET KAUR" userId="8b0a8f1426bb104e" providerId="LiveId" clId="{4D51531E-C6B2-4473-9B50-7B2A0F7A883B}" dt="2023-09-21T05:35:18.696" v="25" actId="14100"/>
          <ac:picMkLst>
            <pc:docMk/>
            <pc:sldMk cId="1991008917" sldId="261"/>
            <ac:picMk id="3" creationId="{7A02758B-8F4C-B98F-3123-BA5DEE980F8F}"/>
          </ac:picMkLst>
        </pc:picChg>
      </pc:sldChg>
      <pc:sldChg chg="addSp modSp mod ord">
        <pc:chgData name="KIRTPREET KAUR" userId="8b0a8f1426bb104e" providerId="LiveId" clId="{4D51531E-C6B2-4473-9B50-7B2A0F7A883B}" dt="2023-09-21T05:44:48.664" v="56"/>
        <pc:sldMkLst>
          <pc:docMk/>
          <pc:sldMk cId="88078220" sldId="262"/>
        </pc:sldMkLst>
        <pc:picChg chg="add mod">
          <ac:chgData name="KIRTPREET KAUR" userId="8b0a8f1426bb104e" providerId="LiveId" clId="{4D51531E-C6B2-4473-9B50-7B2A0F7A883B}" dt="2023-09-21T05:44:34.835" v="54" actId="1076"/>
          <ac:picMkLst>
            <pc:docMk/>
            <pc:sldMk cId="88078220" sldId="262"/>
            <ac:picMk id="3" creationId="{7317A34D-36DC-199A-B5EE-D8D5DE50C7AB}"/>
          </ac:picMkLst>
        </pc:picChg>
      </pc:sldChg>
      <pc:sldChg chg="addSp modSp mod">
        <pc:chgData name="KIRTPREET KAUR" userId="8b0a8f1426bb104e" providerId="LiveId" clId="{4D51531E-C6B2-4473-9B50-7B2A0F7A883B}" dt="2023-09-21T05:36:10.558" v="37" actId="1076"/>
        <pc:sldMkLst>
          <pc:docMk/>
          <pc:sldMk cId="3330920021" sldId="263"/>
        </pc:sldMkLst>
        <pc:picChg chg="add mod">
          <ac:chgData name="KIRTPREET KAUR" userId="8b0a8f1426bb104e" providerId="LiveId" clId="{4D51531E-C6B2-4473-9B50-7B2A0F7A883B}" dt="2023-09-21T05:36:10.558" v="37" actId="1076"/>
          <ac:picMkLst>
            <pc:docMk/>
            <pc:sldMk cId="3330920021" sldId="263"/>
            <ac:picMk id="3" creationId="{A489092F-2459-88AC-A493-1267098ABB7D}"/>
          </ac:picMkLst>
        </pc:picChg>
      </pc:sldChg>
      <pc:sldChg chg="addSp modSp mod">
        <pc:chgData name="KIRTPREET KAUR" userId="8b0a8f1426bb104e" providerId="LiveId" clId="{4D51531E-C6B2-4473-9B50-7B2A0F7A883B}" dt="2023-09-21T05:37:14.474" v="50" actId="1035"/>
        <pc:sldMkLst>
          <pc:docMk/>
          <pc:sldMk cId="1489240971" sldId="264"/>
        </pc:sldMkLst>
        <pc:picChg chg="add mod">
          <ac:chgData name="KIRTPREET KAUR" userId="8b0a8f1426bb104e" providerId="LiveId" clId="{4D51531E-C6B2-4473-9B50-7B2A0F7A883B}" dt="2023-09-21T05:37:14.474" v="50" actId="1035"/>
          <ac:picMkLst>
            <pc:docMk/>
            <pc:sldMk cId="1489240971" sldId="264"/>
            <ac:picMk id="3" creationId="{72629305-E212-17F5-75B9-CDC95FE8A527}"/>
          </ac:picMkLst>
        </pc:picChg>
      </pc:sldChg>
      <pc:sldChg chg="addSp modSp mod">
        <pc:chgData name="KIRTPREET KAUR" userId="8b0a8f1426bb104e" providerId="LiveId" clId="{4D51531E-C6B2-4473-9B50-7B2A0F7A883B}" dt="2023-09-21T05:36:40.201" v="44" actId="14100"/>
        <pc:sldMkLst>
          <pc:docMk/>
          <pc:sldMk cId="1148215000" sldId="265"/>
        </pc:sldMkLst>
        <pc:picChg chg="add mod">
          <ac:chgData name="KIRTPREET KAUR" userId="8b0a8f1426bb104e" providerId="LiveId" clId="{4D51531E-C6B2-4473-9B50-7B2A0F7A883B}" dt="2023-09-21T05:36:40.201" v="44" actId="14100"/>
          <ac:picMkLst>
            <pc:docMk/>
            <pc:sldMk cId="1148215000" sldId="265"/>
            <ac:picMk id="3" creationId="{D70EA35E-9B7E-3C0E-5873-71589321D367}"/>
          </ac:picMkLst>
        </pc:picChg>
      </pc:sldChg>
      <pc:sldChg chg="del">
        <pc:chgData name="KIRTPREET KAUR" userId="8b0a8f1426bb104e" providerId="LiveId" clId="{4D51531E-C6B2-4473-9B50-7B2A0F7A883B}" dt="2023-09-21T06:20:56.365" v="64" actId="47"/>
        <pc:sldMkLst>
          <pc:docMk/>
          <pc:sldMk cId="713271002" sldId="266"/>
        </pc:sldMkLst>
      </pc:sldChg>
      <pc:sldChg chg="del">
        <pc:chgData name="KIRTPREET KAUR" userId="8b0a8f1426bb104e" providerId="LiveId" clId="{4D51531E-C6B2-4473-9B50-7B2A0F7A883B}" dt="2023-09-21T06:20:57.341" v="65" actId="47"/>
        <pc:sldMkLst>
          <pc:docMk/>
          <pc:sldMk cId="4124233022" sldId="267"/>
        </pc:sldMkLst>
      </pc:sldChg>
      <pc:sldChg chg="addSp modSp new">
        <pc:chgData name="KIRTPREET KAUR" userId="8b0a8f1426bb104e" providerId="LiveId" clId="{4D51531E-C6B2-4473-9B50-7B2A0F7A883B}" dt="2023-09-21T06:07:20.139" v="58"/>
        <pc:sldMkLst>
          <pc:docMk/>
          <pc:sldMk cId="4040978228" sldId="268"/>
        </pc:sldMkLst>
        <pc:picChg chg="add mod">
          <ac:chgData name="KIRTPREET KAUR" userId="8b0a8f1426bb104e" providerId="LiveId" clId="{4D51531E-C6B2-4473-9B50-7B2A0F7A883B}" dt="2023-09-21T06:07:20.139" v="58"/>
          <ac:picMkLst>
            <pc:docMk/>
            <pc:sldMk cId="4040978228" sldId="268"/>
            <ac:picMk id="3" creationId="{924C3A90-D99B-297B-F5A6-5A59AE513A36}"/>
          </ac:picMkLst>
        </pc:picChg>
      </pc:sldChg>
      <pc:sldChg chg="addSp modSp new mod">
        <pc:chgData name="KIRTPREET KAUR" userId="8b0a8f1426bb104e" providerId="LiveId" clId="{4D51531E-C6B2-4473-9B50-7B2A0F7A883B}" dt="2023-09-21T06:16:34.541" v="63" actId="1076"/>
        <pc:sldMkLst>
          <pc:docMk/>
          <pc:sldMk cId="2461366220" sldId="269"/>
        </pc:sldMkLst>
        <pc:picChg chg="add mod">
          <ac:chgData name="KIRTPREET KAUR" userId="8b0a8f1426bb104e" providerId="LiveId" clId="{4D51531E-C6B2-4473-9B50-7B2A0F7A883B}" dt="2023-09-21T06:16:34.541" v="63" actId="1076"/>
          <ac:picMkLst>
            <pc:docMk/>
            <pc:sldMk cId="2461366220" sldId="269"/>
            <ac:picMk id="3" creationId="{D82D9736-4EE1-FFE8-8E88-BB6E3B416A2F}"/>
          </ac:picMkLst>
        </pc:picChg>
      </pc:sldChg>
      <pc:sldChg chg="addSp modSp new mod">
        <pc:chgData name="KIRTPREET KAUR" userId="8b0a8f1426bb104e" providerId="LiveId" clId="{4D51531E-C6B2-4473-9B50-7B2A0F7A883B}" dt="2023-09-21T06:22:59.798" v="71" actId="14100"/>
        <pc:sldMkLst>
          <pc:docMk/>
          <pc:sldMk cId="3824950782" sldId="270"/>
        </pc:sldMkLst>
        <pc:picChg chg="add mod">
          <ac:chgData name="KIRTPREET KAUR" userId="8b0a8f1426bb104e" providerId="LiveId" clId="{4D51531E-C6B2-4473-9B50-7B2A0F7A883B}" dt="2023-09-21T06:22:59.798" v="71" actId="14100"/>
          <ac:picMkLst>
            <pc:docMk/>
            <pc:sldMk cId="3824950782" sldId="270"/>
            <ac:picMk id="3" creationId="{09C1D949-F900-D26A-470D-1AAC80B8A6F7}"/>
          </ac:picMkLst>
        </pc:picChg>
      </pc:sldChg>
      <pc:sldChg chg="addSp modSp new mod">
        <pc:chgData name="KIRTPREET KAUR" userId="8b0a8f1426bb104e" providerId="LiveId" clId="{4D51531E-C6B2-4473-9B50-7B2A0F7A883B}" dt="2023-09-21T06:23:17.643" v="75" actId="14100"/>
        <pc:sldMkLst>
          <pc:docMk/>
          <pc:sldMk cId="2185716365" sldId="271"/>
        </pc:sldMkLst>
        <pc:picChg chg="add mod">
          <ac:chgData name="KIRTPREET KAUR" userId="8b0a8f1426bb104e" providerId="LiveId" clId="{4D51531E-C6B2-4473-9B50-7B2A0F7A883B}" dt="2023-09-21T06:23:17.643" v="75" actId="14100"/>
          <ac:picMkLst>
            <pc:docMk/>
            <pc:sldMk cId="2185716365" sldId="271"/>
            <ac:picMk id="3" creationId="{8E19FF8A-3478-366B-2989-9B4940161ACD}"/>
          </ac:picMkLst>
        </pc:picChg>
      </pc:sldChg>
      <pc:sldChg chg="addSp modSp new mod ord">
        <pc:chgData name="KIRTPREET KAUR" userId="8b0a8f1426bb104e" providerId="LiveId" clId="{4D51531E-C6B2-4473-9B50-7B2A0F7A883B}" dt="2023-09-21T06:25:01.662" v="83" actId="1076"/>
        <pc:sldMkLst>
          <pc:docMk/>
          <pc:sldMk cId="1441062967" sldId="272"/>
        </pc:sldMkLst>
        <pc:picChg chg="add mod">
          <ac:chgData name="KIRTPREET KAUR" userId="8b0a8f1426bb104e" providerId="LiveId" clId="{4D51531E-C6B2-4473-9B50-7B2A0F7A883B}" dt="2023-09-21T06:25:01.662" v="83" actId="1076"/>
          <ac:picMkLst>
            <pc:docMk/>
            <pc:sldMk cId="1441062967" sldId="272"/>
            <ac:picMk id="3" creationId="{6D81830A-54C3-1795-5063-C7ABD7835E9D}"/>
          </ac:picMkLst>
        </pc:picChg>
      </pc:sldChg>
      <pc:sldChg chg="addSp modSp new mod">
        <pc:chgData name="KIRTPREET KAUR" userId="8b0a8f1426bb104e" providerId="LiveId" clId="{4D51531E-C6B2-4473-9B50-7B2A0F7A883B}" dt="2023-09-21T06:32:19.029" v="89" actId="14100"/>
        <pc:sldMkLst>
          <pc:docMk/>
          <pc:sldMk cId="2913874966" sldId="273"/>
        </pc:sldMkLst>
        <pc:picChg chg="add mod">
          <ac:chgData name="KIRTPREET KAUR" userId="8b0a8f1426bb104e" providerId="LiveId" clId="{4D51531E-C6B2-4473-9B50-7B2A0F7A883B}" dt="2023-09-21T06:32:19.029" v="89" actId="14100"/>
          <ac:picMkLst>
            <pc:docMk/>
            <pc:sldMk cId="2913874966" sldId="273"/>
            <ac:picMk id="3" creationId="{B63E5DA4-7FE5-AA4C-E920-564B5850A2DB}"/>
          </ac:picMkLst>
        </pc:picChg>
      </pc:sldChg>
      <pc:sldChg chg="addSp modSp new mod">
        <pc:chgData name="KIRTPREET KAUR" userId="8b0a8f1426bb104e" providerId="LiveId" clId="{4D51531E-C6B2-4473-9B50-7B2A0F7A883B}" dt="2023-09-21T06:36:31.774" v="95" actId="1076"/>
        <pc:sldMkLst>
          <pc:docMk/>
          <pc:sldMk cId="1716728850" sldId="274"/>
        </pc:sldMkLst>
        <pc:picChg chg="add mod">
          <ac:chgData name="KIRTPREET KAUR" userId="8b0a8f1426bb104e" providerId="LiveId" clId="{4D51531E-C6B2-4473-9B50-7B2A0F7A883B}" dt="2023-09-21T06:36:31.774" v="95" actId="1076"/>
          <ac:picMkLst>
            <pc:docMk/>
            <pc:sldMk cId="1716728850" sldId="274"/>
            <ac:picMk id="3" creationId="{5319AD92-D742-F339-2070-3B1C0F974C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607AA-4125-A52F-45D3-8DC7801CD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CF4EB-4EFB-B321-DB06-01D3A95D3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73957-11D8-F92B-7340-EF1EF9ED4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42527-44E5-ED0B-72FD-E6A3CE0D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55010-E09A-A545-79EB-D030AD6E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46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5C0F-CB94-1871-DE12-A4E5B160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D3E58-71D7-7A4A-3EAD-A82CDEA12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0640-C154-68EE-763B-664E4B3F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5F2F-B6A8-27B1-8387-8B38CB59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8715E-72EE-0357-099B-8FFC4758D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1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7D588-7088-0343-6642-5E6C12599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AD5904-753A-7070-D01D-0A98B3DDF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AF6B7-CBA3-7EE3-415C-8C5455E1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BC161-29DE-0F75-2284-5F2D0439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8DAF-E3DA-8730-CFBB-EC3BF0B2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85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0690-9DE9-3FD1-EEBE-B928C59B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4793-C222-1601-02B8-966F46EDD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E982-919F-EFD2-A3D2-3D8F9C3B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AD8F6-2A00-5017-8248-D999327D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8D90A-7DC7-39E7-C0F2-A10A639B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D134-31D7-03FB-E049-632E5BC1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85657-B645-DD5A-0D88-C1D278212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E0D6-00C7-3402-912F-709B74B0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3364-059B-1339-CF66-B104A18B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EBDB-969A-C011-C686-C7DDC6D9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618F-8233-7580-8CB6-2DB2B1DFA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E64A-EE68-DB0E-42D8-E65BF975F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22265-E724-C006-0CB7-447EA7067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1D722-E4F9-3460-EFEB-D1ADD7BC5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6339B-AE6F-6BA1-A6E5-2A9A9A0D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22B6-AECA-FA28-7FC4-D626F60C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2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BE75-22AE-E390-AE73-DA118B0B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146B8-22F1-746A-0165-7E49C91C8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9935B-F6B9-3377-A4A5-F41D23F5B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C5F26-A63E-6A7F-2739-471865AAB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C5A05-E002-2A72-92ED-F28AD26DA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23C9C-098C-0ACD-8763-B2015877A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4B72CD-298E-4795-E58C-6BA51B15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8B307-E753-5BCF-30EA-369546B9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6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B367-BAA6-061D-37B6-9DCAC850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2D0CC1-94FD-E096-A7D5-C501AC35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DF624-8F28-F828-CA6E-DDF7DBEB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9F270-5A08-1FBD-CA7B-6F8495C2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6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6824D-5CCB-0D78-ACC8-D5858CCCA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318BCF-A063-912E-10D9-24357F0E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BFE09-C5D3-7F34-3D92-49555DF5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2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DE37-C77D-0985-00DA-72F82B10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3DEA-910B-7BFA-93DE-54885A31D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C9A9D-3C8D-6E87-C308-17807F399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63D84-218F-866E-FCF4-7BFDECC4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3251-4D4E-6A36-9CFA-AEA858D22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EA5AA-7F93-6F75-34BC-FE59A6A4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31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4B10-1DC5-C6B9-F26E-6BE629AB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F6F89-C4E4-6086-06D2-F6580F498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890F2-0401-C9A9-F302-6AC5B9DC9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11E57-F1BE-6BF3-C7DB-30570515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2397-32C0-4E9D-98F7-91755DFA2D1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E447E-7A42-14B5-6677-F4C422721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FB8A1-C0DD-B151-B9B7-549E273CB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BEE0B-9332-1421-7936-5CA97720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2EFB-C387-4C61-D168-6F938276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E8AD9-D32B-C8FF-8E43-74647AAFD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2397-32C0-4E9D-98F7-91755DFA2D17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10993-3536-AC61-EDFE-6C84DD477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9E6F4-7BC8-DBAA-6894-A94482C86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8191-8A6B-48D8-85F3-7ACF7268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3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81830A-54C3-1795-5063-C7ABD7835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626"/>
            <a:ext cx="12192000" cy="693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6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C4AEC-EFBC-13A0-011B-606134BF7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389" y="0"/>
            <a:ext cx="9609221" cy="685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19AD92-D742-F339-2070-3B1C0F974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94" y="0"/>
            <a:ext cx="9536611" cy="68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72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2758B-8F4C-B98F-3123-BA5DEE98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55" y="0"/>
            <a:ext cx="88576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0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89092F-2459-88AC-A493-1267098AB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578" y="0"/>
            <a:ext cx="8828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2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29305-E212-17F5-75B9-CDC95FE8A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3" y="15078"/>
            <a:ext cx="8916653" cy="685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4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0EA35E-9B7E-3C0E-5873-71589321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34" y="1"/>
            <a:ext cx="11142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15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C1D949-F900-D26A-470D-1AAC80B8A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5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D4E49E-63F1-5E10-D0E6-35270948F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10" y="0"/>
            <a:ext cx="9672548" cy="689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8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F9136C-9CCA-2C81-DF67-1F3B2F57E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13231" cy="68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92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E5DA4-7FE5-AA4C-E920-564B5850A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520" y="0"/>
            <a:ext cx="6410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7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DDD979-343F-8D94-C029-6D6E3AD87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6" y="23812"/>
            <a:ext cx="7234989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4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17A34D-36DC-199A-B5EE-D8D5DE50C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508" y="0"/>
            <a:ext cx="6053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4C3A90-D99B-297B-F5A6-5A59AE513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621" y="0"/>
            <a:ext cx="97447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7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D9736-4EE1-FFE8-8E88-BB6E3B416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57" y="0"/>
            <a:ext cx="9087886" cy="685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9FF8A-3478-366B-2989-9B4940161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828" y="0"/>
            <a:ext cx="8850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1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KIRTPREET KAUR</dc:creator>
  <cp:lastModifiedBy>KIRTPREET KAUR</cp:lastModifiedBy>
  <cp:revision>1</cp:revision>
  <dcterms:created xsi:type="dcterms:W3CDTF">2023-09-21T05:30:10Z</dcterms:created>
  <dcterms:modified xsi:type="dcterms:W3CDTF">2023-09-21T06:36:54Z</dcterms:modified>
</cp:coreProperties>
</file>