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75" r:id="rId5"/>
    <p:sldId id="276" r:id="rId6"/>
    <p:sldId id="310" r:id="rId7"/>
    <p:sldId id="277" r:id="rId8"/>
    <p:sldId id="280" r:id="rId9"/>
    <p:sldId id="309" r:id="rId10"/>
    <p:sldId id="281" r:id="rId11"/>
    <p:sldId id="311" r:id="rId12"/>
    <p:sldId id="321" r:id="rId13"/>
    <p:sldId id="314" r:id="rId14"/>
    <p:sldId id="315" r:id="rId15"/>
    <p:sldId id="313" r:id="rId16"/>
    <p:sldId id="282" r:id="rId17"/>
    <p:sldId id="283" r:id="rId18"/>
    <p:sldId id="284" r:id="rId19"/>
    <p:sldId id="261" r:id="rId20"/>
    <p:sldId id="285" r:id="rId21"/>
    <p:sldId id="263" r:id="rId22"/>
    <p:sldId id="264" r:id="rId23"/>
    <p:sldId id="286" r:id="rId24"/>
    <p:sldId id="262" r:id="rId25"/>
    <p:sldId id="316" r:id="rId26"/>
    <p:sldId id="268" r:id="rId27"/>
    <p:sldId id="269" r:id="rId28"/>
    <p:sldId id="288" r:id="rId29"/>
    <p:sldId id="287" r:id="rId30"/>
    <p:sldId id="271" r:id="rId31"/>
    <p:sldId id="289" r:id="rId32"/>
    <p:sldId id="317" r:id="rId33"/>
    <p:sldId id="318" r:id="rId34"/>
    <p:sldId id="290" r:id="rId35"/>
    <p:sldId id="319" r:id="rId36"/>
    <p:sldId id="300" r:id="rId37"/>
    <p:sldId id="305" r:id="rId38"/>
    <p:sldId id="292" r:id="rId39"/>
    <p:sldId id="306" r:id="rId40"/>
    <p:sldId id="260" r:id="rId41"/>
    <p:sldId id="273" r:id="rId42"/>
    <p:sldId id="302" r:id="rId43"/>
    <p:sldId id="303" r:id="rId44"/>
    <p:sldId id="301" r:id="rId45"/>
    <p:sldId id="320" r:id="rId46"/>
    <p:sldId id="304" r:id="rId47"/>
    <p:sldId id="308" r:id="rId48"/>
    <p:sldId id="27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PREET KAUR" userId="8b0a8f1426bb104e" providerId="LiveId" clId="{4D51531E-C6B2-4473-9B50-7B2A0F7A883B}"/>
    <pc:docChg chg="undo redo custSel addSld delSld modSld sldOrd">
      <pc:chgData name="KIRTPREET KAUR" userId="8b0a8f1426bb104e" providerId="LiveId" clId="{4D51531E-C6B2-4473-9B50-7B2A0F7A883B}" dt="2023-09-21T06:36:31.774" v="95" actId="1076"/>
      <pc:docMkLst>
        <pc:docMk/>
      </pc:docMkLst>
      <pc:sldChg chg="addSp delSp modSp mod">
        <pc:chgData name="KIRTPREET KAUR" userId="8b0a8f1426bb104e" providerId="LiveId" clId="{4D51531E-C6B2-4473-9B50-7B2A0F7A883B}" dt="2023-09-21T05:34:44.414" v="21" actId="14100"/>
        <pc:sldMkLst>
          <pc:docMk/>
          <pc:sldMk cId="3348883385" sldId="257"/>
        </pc:sldMkLst>
        <pc:picChg chg="del">
          <ac:chgData name="KIRTPREET KAUR" userId="8b0a8f1426bb104e" providerId="LiveId" clId="{4D51531E-C6B2-4473-9B50-7B2A0F7A883B}" dt="2023-09-21T05:34:22.027" v="18" actId="478"/>
          <ac:picMkLst>
            <pc:docMk/>
            <pc:sldMk cId="3348883385" sldId="257"/>
            <ac:picMk id="3" creationId="{9F54F0B6-D107-88C7-9C5E-BB2FFFF8594B}"/>
          </ac:picMkLst>
        </pc:picChg>
        <pc:picChg chg="add mod">
          <ac:chgData name="KIRTPREET KAUR" userId="8b0a8f1426bb104e" providerId="LiveId" clId="{4D51531E-C6B2-4473-9B50-7B2A0F7A883B}" dt="2023-09-21T05:34:44.414" v="21" actId="14100"/>
          <ac:picMkLst>
            <pc:docMk/>
            <pc:sldMk cId="3348883385" sldId="257"/>
            <ac:picMk id="4" creationId="{D3D4E49E-63F1-5E10-D0E6-35270948F174}"/>
          </ac:picMkLst>
        </pc:picChg>
      </pc:sldChg>
      <pc:sldChg chg="addSp delSp modSp mod">
        <pc:chgData name="KIRTPREET KAUR" userId="8b0a8f1426bb104e" providerId="LiveId" clId="{4D51531E-C6B2-4473-9B50-7B2A0F7A883B}" dt="2023-09-21T05:34:19.033" v="17" actId="14100"/>
        <pc:sldMkLst>
          <pc:docMk/>
          <pc:sldMk cId="2630992508" sldId="258"/>
        </pc:sldMkLst>
        <pc:picChg chg="del">
          <ac:chgData name="KIRTPREET KAUR" userId="8b0a8f1426bb104e" providerId="LiveId" clId="{4D51531E-C6B2-4473-9B50-7B2A0F7A883B}" dt="2023-09-21T05:34:09.250" v="14" actId="478"/>
          <ac:picMkLst>
            <pc:docMk/>
            <pc:sldMk cId="2630992508" sldId="258"/>
            <ac:picMk id="3" creationId="{C0F7A6EF-E84A-AE1E-38D0-ACD90602865A}"/>
          </ac:picMkLst>
        </pc:picChg>
        <pc:picChg chg="add mod">
          <ac:chgData name="KIRTPREET KAUR" userId="8b0a8f1426bb104e" providerId="LiveId" clId="{4D51531E-C6B2-4473-9B50-7B2A0F7A883B}" dt="2023-09-21T05:34:19.033" v="17" actId="14100"/>
          <ac:picMkLst>
            <pc:docMk/>
            <pc:sldMk cId="2630992508" sldId="258"/>
            <ac:picMk id="4" creationId="{FEF9136C-9CCA-2C81-DF67-1F3B2F57EF38}"/>
          </ac:picMkLst>
        </pc:picChg>
      </pc:sldChg>
      <pc:sldChg chg="addSp delSp modSp mod ord">
        <pc:chgData name="KIRTPREET KAUR" userId="8b0a8f1426bb104e" providerId="LiveId" clId="{4D51531E-C6B2-4473-9B50-7B2A0F7A883B}" dt="2023-09-21T06:25:31.323" v="85"/>
        <pc:sldMkLst>
          <pc:docMk/>
          <pc:sldMk cId="3401583917" sldId="259"/>
        </pc:sldMkLst>
        <pc:picChg chg="add del mod">
          <ac:chgData name="KIRTPREET KAUR" userId="8b0a8f1426bb104e" providerId="LiveId" clId="{4D51531E-C6B2-4473-9B50-7B2A0F7A883B}" dt="2023-09-21T05:34:05.410" v="13" actId="1076"/>
          <ac:picMkLst>
            <pc:docMk/>
            <pc:sldMk cId="3401583917" sldId="259"/>
            <ac:picMk id="3" creationId="{FFCC4AEC-EFBC-13A0-011B-606134BF7F78}"/>
          </ac:picMkLst>
        </pc:picChg>
      </pc:sldChg>
      <pc:sldChg chg="addSp modSp mod">
        <pc:chgData name="KIRTPREET KAUR" userId="8b0a8f1426bb104e" providerId="LiveId" clId="{4D51531E-C6B2-4473-9B50-7B2A0F7A883B}" dt="2023-09-21T05:35:39.291" v="29" actId="14100"/>
        <pc:sldMkLst>
          <pc:docMk/>
          <pc:sldMk cId="2143346308" sldId="260"/>
        </pc:sldMkLst>
        <pc:picChg chg="add mod">
          <ac:chgData name="KIRTPREET KAUR" userId="8b0a8f1426bb104e" providerId="LiveId" clId="{4D51531E-C6B2-4473-9B50-7B2A0F7A883B}" dt="2023-09-21T05:35:39.291" v="29" actId="14100"/>
          <ac:picMkLst>
            <pc:docMk/>
            <pc:sldMk cId="2143346308" sldId="260"/>
            <ac:picMk id="3" creationId="{A4DDD979-343F-8D94-C029-6D6E3AD879F0}"/>
          </ac:picMkLst>
        </pc:picChg>
      </pc:sldChg>
      <pc:sldChg chg="addSp modSp mod">
        <pc:chgData name="KIRTPREET KAUR" userId="8b0a8f1426bb104e" providerId="LiveId" clId="{4D51531E-C6B2-4473-9B50-7B2A0F7A883B}" dt="2023-09-21T05:35:18.696" v="25" actId="14100"/>
        <pc:sldMkLst>
          <pc:docMk/>
          <pc:sldMk cId="1991008917" sldId="261"/>
        </pc:sldMkLst>
        <pc:picChg chg="add mod">
          <ac:chgData name="KIRTPREET KAUR" userId="8b0a8f1426bb104e" providerId="LiveId" clId="{4D51531E-C6B2-4473-9B50-7B2A0F7A883B}" dt="2023-09-21T05:35:18.696" v="25" actId="14100"/>
          <ac:picMkLst>
            <pc:docMk/>
            <pc:sldMk cId="1991008917" sldId="261"/>
            <ac:picMk id="3" creationId="{7A02758B-8F4C-B98F-3123-BA5DEE980F8F}"/>
          </ac:picMkLst>
        </pc:picChg>
      </pc:sldChg>
      <pc:sldChg chg="addSp modSp mod ord">
        <pc:chgData name="KIRTPREET KAUR" userId="8b0a8f1426bb104e" providerId="LiveId" clId="{4D51531E-C6B2-4473-9B50-7B2A0F7A883B}" dt="2023-09-21T05:44:48.664" v="56"/>
        <pc:sldMkLst>
          <pc:docMk/>
          <pc:sldMk cId="88078220" sldId="262"/>
        </pc:sldMkLst>
        <pc:picChg chg="add mod">
          <ac:chgData name="KIRTPREET KAUR" userId="8b0a8f1426bb104e" providerId="LiveId" clId="{4D51531E-C6B2-4473-9B50-7B2A0F7A883B}" dt="2023-09-21T05:44:34.835" v="54" actId="1076"/>
          <ac:picMkLst>
            <pc:docMk/>
            <pc:sldMk cId="88078220" sldId="262"/>
            <ac:picMk id="3" creationId="{7317A34D-36DC-199A-B5EE-D8D5DE50C7AB}"/>
          </ac:picMkLst>
        </pc:picChg>
      </pc:sldChg>
      <pc:sldChg chg="addSp modSp mod">
        <pc:chgData name="KIRTPREET KAUR" userId="8b0a8f1426bb104e" providerId="LiveId" clId="{4D51531E-C6B2-4473-9B50-7B2A0F7A883B}" dt="2023-09-21T05:36:10.558" v="37" actId="1076"/>
        <pc:sldMkLst>
          <pc:docMk/>
          <pc:sldMk cId="3330920021" sldId="263"/>
        </pc:sldMkLst>
        <pc:picChg chg="add mod">
          <ac:chgData name="KIRTPREET KAUR" userId="8b0a8f1426bb104e" providerId="LiveId" clId="{4D51531E-C6B2-4473-9B50-7B2A0F7A883B}" dt="2023-09-21T05:36:10.558" v="37" actId="1076"/>
          <ac:picMkLst>
            <pc:docMk/>
            <pc:sldMk cId="3330920021" sldId="263"/>
            <ac:picMk id="3" creationId="{A489092F-2459-88AC-A493-1267098ABB7D}"/>
          </ac:picMkLst>
        </pc:picChg>
      </pc:sldChg>
      <pc:sldChg chg="addSp modSp mod">
        <pc:chgData name="KIRTPREET KAUR" userId="8b0a8f1426bb104e" providerId="LiveId" clId="{4D51531E-C6B2-4473-9B50-7B2A0F7A883B}" dt="2023-09-21T05:37:14.474" v="50" actId="1035"/>
        <pc:sldMkLst>
          <pc:docMk/>
          <pc:sldMk cId="1489240971" sldId="264"/>
        </pc:sldMkLst>
        <pc:picChg chg="add mod">
          <ac:chgData name="KIRTPREET KAUR" userId="8b0a8f1426bb104e" providerId="LiveId" clId="{4D51531E-C6B2-4473-9B50-7B2A0F7A883B}" dt="2023-09-21T05:37:14.474" v="50" actId="1035"/>
          <ac:picMkLst>
            <pc:docMk/>
            <pc:sldMk cId="1489240971" sldId="264"/>
            <ac:picMk id="3" creationId="{72629305-E212-17F5-75B9-CDC95FE8A527}"/>
          </ac:picMkLst>
        </pc:picChg>
      </pc:sldChg>
      <pc:sldChg chg="addSp modSp mod">
        <pc:chgData name="KIRTPREET KAUR" userId="8b0a8f1426bb104e" providerId="LiveId" clId="{4D51531E-C6B2-4473-9B50-7B2A0F7A883B}" dt="2023-09-21T05:36:40.201" v="44" actId="14100"/>
        <pc:sldMkLst>
          <pc:docMk/>
          <pc:sldMk cId="1148215000" sldId="265"/>
        </pc:sldMkLst>
        <pc:picChg chg="add mod">
          <ac:chgData name="KIRTPREET KAUR" userId="8b0a8f1426bb104e" providerId="LiveId" clId="{4D51531E-C6B2-4473-9B50-7B2A0F7A883B}" dt="2023-09-21T05:36:40.201" v="44" actId="14100"/>
          <ac:picMkLst>
            <pc:docMk/>
            <pc:sldMk cId="1148215000" sldId="265"/>
            <ac:picMk id="3" creationId="{D70EA35E-9B7E-3C0E-5873-71589321D367}"/>
          </ac:picMkLst>
        </pc:picChg>
      </pc:sldChg>
      <pc:sldChg chg="del">
        <pc:chgData name="KIRTPREET KAUR" userId="8b0a8f1426bb104e" providerId="LiveId" clId="{4D51531E-C6B2-4473-9B50-7B2A0F7A883B}" dt="2023-09-21T06:20:56.365" v="64" actId="47"/>
        <pc:sldMkLst>
          <pc:docMk/>
          <pc:sldMk cId="713271002" sldId="266"/>
        </pc:sldMkLst>
      </pc:sldChg>
      <pc:sldChg chg="del">
        <pc:chgData name="KIRTPREET KAUR" userId="8b0a8f1426bb104e" providerId="LiveId" clId="{4D51531E-C6B2-4473-9B50-7B2A0F7A883B}" dt="2023-09-21T06:20:57.341" v="65" actId="47"/>
        <pc:sldMkLst>
          <pc:docMk/>
          <pc:sldMk cId="4124233022" sldId="267"/>
        </pc:sldMkLst>
      </pc:sldChg>
      <pc:sldChg chg="addSp modSp new">
        <pc:chgData name="KIRTPREET KAUR" userId="8b0a8f1426bb104e" providerId="LiveId" clId="{4D51531E-C6B2-4473-9B50-7B2A0F7A883B}" dt="2023-09-21T06:07:20.139" v="58"/>
        <pc:sldMkLst>
          <pc:docMk/>
          <pc:sldMk cId="4040978228" sldId="268"/>
        </pc:sldMkLst>
        <pc:picChg chg="add mod">
          <ac:chgData name="KIRTPREET KAUR" userId="8b0a8f1426bb104e" providerId="LiveId" clId="{4D51531E-C6B2-4473-9B50-7B2A0F7A883B}" dt="2023-09-21T06:07:20.139" v="58"/>
          <ac:picMkLst>
            <pc:docMk/>
            <pc:sldMk cId="4040978228" sldId="268"/>
            <ac:picMk id="3" creationId="{924C3A90-D99B-297B-F5A6-5A59AE513A36}"/>
          </ac:picMkLst>
        </pc:picChg>
      </pc:sldChg>
      <pc:sldChg chg="addSp modSp new mod">
        <pc:chgData name="KIRTPREET KAUR" userId="8b0a8f1426bb104e" providerId="LiveId" clId="{4D51531E-C6B2-4473-9B50-7B2A0F7A883B}" dt="2023-09-21T06:16:34.541" v="63" actId="1076"/>
        <pc:sldMkLst>
          <pc:docMk/>
          <pc:sldMk cId="2461366220" sldId="269"/>
        </pc:sldMkLst>
        <pc:picChg chg="add mod">
          <ac:chgData name="KIRTPREET KAUR" userId="8b0a8f1426bb104e" providerId="LiveId" clId="{4D51531E-C6B2-4473-9B50-7B2A0F7A883B}" dt="2023-09-21T06:16:34.541" v="63" actId="1076"/>
          <ac:picMkLst>
            <pc:docMk/>
            <pc:sldMk cId="2461366220" sldId="269"/>
            <ac:picMk id="3" creationId="{D82D9736-4EE1-FFE8-8E88-BB6E3B416A2F}"/>
          </ac:picMkLst>
        </pc:picChg>
      </pc:sldChg>
      <pc:sldChg chg="addSp modSp new mod">
        <pc:chgData name="KIRTPREET KAUR" userId="8b0a8f1426bb104e" providerId="LiveId" clId="{4D51531E-C6B2-4473-9B50-7B2A0F7A883B}" dt="2023-09-21T06:22:59.798" v="71" actId="14100"/>
        <pc:sldMkLst>
          <pc:docMk/>
          <pc:sldMk cId="3824950782" sldId="270"/>
        </pc:sldMkLst>
        <pc:picChg chg="add mod">
          <ac:chgData name="KIRTPREET KAUR" userId="8b0a8f1426bb104e" providerId="LiveId" clId="{4D51531E-C6B2-4473-9B50-7B2A0F7A883B}" dt="2023-09-21T06:22:59.798" v="71" actId="14100"/>
          <ac:picMkLst>
            <pc:docMk/>
            <pc:sldMk cId="3824950782" sldId="270"/>
            <ac:picMk id="3" creationId="{09C1D949-F900-D26A-470D-1AAC80B8A6F7}"/>
          </ac:picMkLst>
        </pc:picChg>
      </pc:sldChg>
      <pc:sldChg chg="addSp modSp new mod">
        <pc:chgData name="KIRTPREET KAUR" userId="8b0a8f1426bb104e" providerId="LiveId" clId="{4D51531E-C6B2-4473-9B50-7B2A0F7A883B}" dt="2023-09-21T06:23:17.643" v="75" actId="14100"/>
        <pc:sldMkLst>
          <pc:docMk/>
          <pc:sldMk cId="2185716365" sldId="271"/>
        </pc:sldMkLst>
        <pc:picChg chg="add mod">
          <ac:chgData name="KIRTPREET KAUR" userId="8b0a8f1426bb104e" providerId="LiveId" clId="{4D51531E-C6B2-4473-9B50-7B2A0F7A883B}" dt="2023-09-21T06:23:17.643" v="75" actId="14100"/>
          <ac:picMkLst>
            <pc:docMk/>
            <pc:sldMk cId="2185716365" sldId="271"/>
            <ac:picMk id="3" creationId="{8E19FF8A-3478-366B-2989-9B4940161ACD}"/>
          </ac:picMkLst>
        </pc:picChg>
      </pc:sldChg>
      <pc:sldChg chg="addSp modSp new mod ord">
        <pc:chgData name="KIRTPREET KAUR" userId="8b0a8f1426bb104e" providerId="LiveId" clId="{4D51531E-C6B2-4473-9B50-7B2A0F7A883B}" dt="2023-09-21T06:25:01.662" v="83" actId="1076"/>
        <pc:sldMkLst>
          <pc:docMk/>
          <pc:sldMk cId="1441062967" sldId="272"/>
        </pc:sldMkLst>
        <pc:picChg chg="add mod">
          <ac:chgData name="KIRTPREET KAUR" userId="8b0a8f1426bb104e" providerId="LiveId" clId="{4D51531E-C6B2-4473-9B50-7B2A0F7A883B}" dt="2023-09-21T06:25:01.662" v="83" actId="1076"/>
          <ac:picMkLst>
            <pc:docMk/>
            <pc:sldMk cId="1441062967" sldId="272"/>
            <ac:picMk id="3" creationId="{6D81830A-54C3-1795-5063-C7ABD7835E9D}"/>
          </ac:picMkLst>
        </pc:picChg>
      </pc:sldChg>
      <pc:sldChg chg="addSp modSp new mod">
        <pc:chgData name="KIRTPREET KAUR" userId="8b0a8f1426bb104e" providerId="LiveId" clId="{4D51531E-C6B2-4473-9B50-7B2A0F7A883B}" dt="2023-09-21T06:32:19.029" v="89" actId="14100"/>
        <pc:sldMkLst>
          <pc:docMk/>
          <pc:sldMk cId="2913874966" sldId="273"/>
        </pc:sldMkLst>
        <pc:picChg chg="add mod">
          <ac:chgData name="KIRTPREET KAUR" userId="8b0a8f1426bb104e" providerId="LiveId" clId="{4D51531E-C6B2-4473-9B50-7B2A0F7A883B}" dt="2023-09-21T06:32:19.029" v="89" actId="14100"/>
          <ac:picMkLst>
            <pc:docMk/>
            <pc:sldMk cId="2913874966" sldId="273"/>
            <ac:picMk id="3" creationId="{B63E5DA4-7FE5-AA4C-E920-564B5850A2DB}"/>
          </ac:picMkLst>
        </pc:picChg>
      </pc:sldChg>
      <pc:sldChg chg="addSp modSp new mod">
        <pc:chgData name="KIRTPREET KAUR" userId="8b0a8f1426bb104e" providerId="LiveId" clId="{4D51531E-C6B2-4473-9B50-7B2A0F7A883B}" dt="2023-09-21T06:36:31.774" v="95" actId="1076"/>
        <pc:sldMkLst>
          <pc:docMk/>
          <pc:sldMk cId="1716728850" sldId="274"/>
        </pc:sldMkLst>
        <pc:picChg chg="add mod">
          <ac:chgData name="KIRTPREET KAUR" userId="8b0a8f1426bb104e" providerId="LiveId" clId="{4D51531E-C6B2-4473-9B50-7B2A0F7A883B}" dt="2023-09-21T06:36:31.774" v="95" actId="1076"/>
          <ac:picMkLst>
            <pc:docMk/>
            <pc:sldMk cId="1716728850" sldId="274"/>
            <ac:picMk id="3" creationId="{5319AD92-D742-F339-2070-3B1C0F974C5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54.94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478 29,'29'0,"40"5,33 1,21 3,13-1,-2-1,-10-3,-20-1,-22-1,-21-1,-20-1,-13-1,-13 3,-10 1,-11 2,-15 3,-15 2,-30 7,-45 8,-54 6,-35 6,0-2,19-4,32-4,33-8,31-4,29-5,20-4,15 0,6-2,5 1,2 0,1-1,-2-2,-2 2,0 0,3 0,5-2,9 0,12-4,35-3,41-8,66-5,45-8,30-8,9-4,-1-4,-8 4,-4 5,-28 9,-31 0,-38 5,-36 6,-34 5,-24 3,-17 4,-10 1,-9 0,-11 1,-11 0,-16 3,-33 7,-46 4,-39 10,-27 7,-11 6,7-2,25-4,29-5,28-5,26-6,16-6,14-4,9-4,6-2,3 0,5-2,2 1,3 0,2 1,1-1,5 1,7-3,9-2,9-2,13-1,10-4,8-7,19-8,13-6,17-8,2 2,-2 1,-14 6,-13 8,-13 8,-14 7,-12 5,-11 1,-6 0,-3 2,-1 0,1 0,-2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25.05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298 413,'0'-3,"0"-2,3-6,2-4,4-3,7-4,8 0,9 0,5 3,4 4,8 4,8 5,0 2,0 6,-4 6,-10 2,-10 0,-10 0,-7 0,-4 0,-5-1,0 2,-2 0,-3 1,0 4,-5-1,-3-4,-4 2,-5 1,-5 0,-4 0,-5-1,-3-4,2-4,1-1,2-3,4-1,3 0,2-1,2 1,1-1,0 1,1-1,0 1,1-2,2-4,-1-3,-1-2,2-1,3-2,2-1,4 3,6 3,1 5,-1 7,-7 4,-12 3,-9 1,-10-2,-9-3,-4-2,-3-1,2-2,2-1,6 0,5-1,5 1,6-3,4-1,6-1,2-1,3-1,3-2,5 0,9 3,11 1,11 2,10 1,8 2,-2 0,-2 0,-6 1,-8-1,-6 0,-5 1,-6 1,-3 1,-1 3,0-1,1 0,-1 1,-1-1,-3 0,-6-2,-7-1,-6-2,-4 1,-5-1,-3 0,0-1,0 1,1 0,3 0,2 0,2-3,2-2,3-4,4-2,3-4,2-5,7 0,8-1,8 5,6 4,1 4,-2 4,-3 2,-2 2,0 1,-1 0,-4 2,-2 4,-3 2,-4 2,-4 2,-8 1,-3 3,-5 1,-4 0,-3-4,-1-1,-2-3,0-3,2-3,3-2,1-1,3-2,0 1,1-1,0 1,3-3,3-3,5 0,3-2,5 0,5 0,4 1,4 1,7 3,3 0,-1 2,-1 3,-4 2,-3 1,-5 4,-2-1,-1-1,0-2,-1 0,-1 0,1-1,-1 1,0-1,-2 5,-1 2,-3 3,-1 0,-1 1,-3 0,-4 3,-3-3,0 0,-1-4,-1-1,1 1,-2-3,-2-1,0-3,-4-2,-2-3,-1-5,0 0,3 0,1 1,3 0,5-3,1-1,-3 0,1-1,1-1,3-1,2 0,2-2,2 1,0-2,2 3,4 1,1 0,1 1,2 1,2 2,1 1,0 3,2 1,-1 1,3 1,0 0,1 0,-4 3,-1 1,-1 1,0 4,-1 1,-4 2,-5-1,-5-2,-6-3,-6-3,-1-3,-1-5,1-2,2-1,4-3,3 0,6 0,5 0,5 2,5 1,2-2,7 1,1 3,1 1,4 3,4 0,-1 2,-1 3,-4 0,-1 1,-6 1,0 1,-3-2,0-1,-4 1,-2 1,-2 1,-1 2,-4-1,-5 0,-9 0,-13-1,-15-2,-12-1,-8-1,-5-1,2-1,7-2,9-2,8 1,9 0,7 1,4 1,5-2,3-3,-1 0,3-2,1-1,5-3,5 2,11 2,15 0,20 1,29 3,28 1,18 1,-1 6,-9 3,-15 2,-17-1,-16-1,-16-2,-15-2,-11-1,-7-2,-5 0,-1 0,-2 0,2-1,-1 1,-6 0,-3 2,-8 1,-15 0,-15 0,-26-2,-36 0,-25 0,-23-6,-3-1,6-2,21-1,26 2,27 3,21 1,15 1,12 1,9-1,7-3,3-4,6 1,6 1,6 0,13 1,18-2,25-3,41 0,26 1,17 3,7 3,-13 1,-20 2,-24 1,-26 0,-22 1,-15-1,-14 1,-8-1,-6 0,-3 0,-3 3,-9 2,-13 2,-12 1,-16 2,-18 1,-9 2,-1-2,2 0,7 0,8-1,8-3,9-2,9-3,5 2,5-1,10 0,7-6,14-4,12-4,8-3,10-3,7-1,2-3,-3 3,-6-1,-3 3,-4 2,-7 4,-5 2,-7 1,-5 2,-3 1,-7 2,-12 3,-11 7,-8 1,-6 5,-5 2,1 0,6 1,5-3,4-2,4 0,2 0,2-2,3 0,9-2,6-2,15-3,21-3,49-10,50-9,31-12,10-3,-14 2,-24 4,-33 4,-30 7,-25 3,-21 5,-14 1,-14-1,-13 2,-14-1,-22 1,-41 0,-62 5,-45 3,-24 11,-1 11,24 4,36 0,36-3,38-3,29-4,22-6,15-5,6-3,9-2,6-1,6-1,0-3,4 0,9-2,7-5,7-3,8-3,16-5,15 0,13-4,11 1,5 1,-6 5,-12 4,-16 4,-13 4,-12 3,-11 2,-9 2,-7 1,-11 0,-12-1,-12 1,-14 0,-8-1,-5 0,-3 0,3 3,5 0,7 0,4-1,4 0,4-1,5 2,2 0,1 0,5 0,6-2,12 2,11 1,12-1,12 0,2 1,1 0,-7 2,-7-1,-8 0,-6-2,-5-1,-2 0,-9-2,-15 0,-26 2,-37 6,-33 4,-23 2,-13 3,0 0,12-2,21 0,22-3,20-4,19-3,16-2,10-2,6-1,4 0,6-3,6-1,12 0,14-1,19-2,26-6,27-4,13-2,7 2,0 1,-13 4,-22 2,-21 2,-15 2,-15 3,-10 1,-6 2,-4 0,-2 0,-5 1,-11 2,-6 3,-7 3,-10 2,-10 2,-10 1,-4 0,0 1,3-3,6 0,5-1,1-1,6-3,5-3,2 1,3-1,3 2,4 1,2 1,1-2,9-2,10-1,23-7,47-4,81-1,46 1,24 2,-10 2,-34 1,-40 2,-42 1,-37 0,-27 0,-22 0,-17 1,-15-1,-16 0,-23 3,-45 0,-55 0,-61 4,-34 4,1-1,28-1,37-3,45-2,41-2,35-1,25 1,17 1,9 2,9 0,12 0,21-4,34-5,42-8,32-7,13-3,-11 2,-20 3,-27 3,-26 5,-22 3,-17 4,-11 1,-6 1,-2 1,-6 0,-4 2,-3 1,-5-1,-2 0,-1 2,1 1,-2 3,0 0,1 1,-2 0,-1 2,1 1,2 1,-1-3,2 0,3 1,0-1,-2-1,2 0,4-1,5-3,4-2,4-2,2-1,2-1,-9-1,-7 3,-11 1,-13 0,-16 1,-18 1,-16 1,-6 3,-7-1,1-1,7-3,8 2,12-2,14 0,12-2,10 0,7-2,3 1,3-1,6-1,8 1,11-2,11-2,30-4,44-8,41-1,26-1,7 1,-19 4,-28 0,-31 4,-29 2,-23 4,-13 1,-11 1,-4 1,-4 1,-4 0,-7-1,-8 1,-11 1,-27 4,-22 5,-14 3,-4 2,-3 5,10 0,16-3,12-1,9-1,10-1,6-3,6 1,2-1,4-1,-2 1,3 0,2-2,-3 0,-1 1,0 0,0-1,3 0,2 1,6-2,10-4,9-6,8-3,19-5,25-6,18-8,10-2,-4 1,-8 1,-11 6,-17 2,-15 5,-13 3,-7 4,-5 1,-8 2,-6 0,-9 1,-9 0,-12-1,-13 3,-8 1,-6 1,-2 3,-1 3,6 1,6-1,7 0,5 0,7-1,6-3,6 0,5-1,1-1,3 0,0-1,-1 0,3-2,6 0,5-1,4-3,2-2,5-1,7-3,11-3,10-1,6-4,3 1,-4 0,-4 4,-9 0,-7 3,-6 2,-8 0,-5-1,-8 0,-6 1,-5 2,-8 2,-6 1,-6 0,-18 1,-19 1,-21-1,-19 0,-6 0,8 1,18-1,21 0,19 0,15 0,10 0,6 0,9 0,7 0,8 0,13 0,9-3,17-5,11-1,16-2,9 1,0 3,-5-1,-13 2,-16 1,-14 2,-10 1,-8 2,-4-1,-2 2,-3-3,-6-1,-5 0,-5 1,-7 0,-12 1,-21 3,-24 4,-24 7,-18 5,-8 1,9-3,13-1,20-1,23-1,18-2,13-3,10-3,3 0,3 0,4-2,6-1,5-1,9-1,6-2,7-1,16-5,12-4,11-1,6-2,-2 0,-4-1,-8 1,-9 0,-9 3,-11 1,-8 2,-6 3,-3 2,-6 2,-6 2,-9 0,-22 0,-37 1,-43-1,-39 5,-18 5,-5-1,20 2,29 0,32-1,30-2,22-3,19 0,14 0,16-2,25-3,45-4,67-14,51-8,26-2,-9 1,-28 5,-40 7,-41 3,-37 3,-28 4,-23 3,-17 1,-11 1,-7 1,-2 0,0-1,-5 1,-5-1,0 0,-5 0,-6 0,-3 0,-2 3,-8 2,-2 2,4 1,1 2,2-1,6 0,8-1,5 1,6-2,3-2,1 1,1 2,1-1,2-1,10-2,8-2,13 0,17-4,30-4,44-10,32-10,23-10,26-8,9-5,-12 3,-28 5,-36 8,-35 10,-34 6,-22 5,-17 4,-12 2,-12 2,-6 2,-8 2,-11 0,-23 3,-39 5,-42 12,-44 9,-18 4,0 7,15 3,36 0,32-6,31-6,27-9,21-6,16-2,10-2,3-3,3-1,-1-1,2 1,0-2,0 1,5-1,6-1,11-7,17-7,26-10,19-8,24-8,25-4,16 2,2 4,-15 9,-22 5,-24 6,-24 6,-17 3,-14 3,-8 2,-11 0,-11 0,-16 0,-20 5,-46 3,-43 3,-33-1,-14 3,10-1,23-3,28-3,27-3,22-2,19-1,13-1,10-1,7 1,3-1,6 1,7 0,5-1,6 1,9 0,8 0,25 3,28 0,18 5,20 3,8 2,-4 2,-17 0,-23-2,-18-1,-18-3,-17 0,-11-2,-8 1,-2-2,-6-1,-8-2,-11-1,-14-1,-27-1,-38 0,-21 0,-20-3,-7-1,12 1,18 0,16 1,20 1,17 1,15-1,12 1,9 0,6 1,4-1,1 0,1 0,-1 0,0 0,4 0,6 0,5 0,6-2,7-2,6 1,12 1,14-4,28-2,24-3,16-1,8 3,3 2,-12 2,-22 3,-22 1,-20 1,-17 0,-11 1,-8-1,-3 0,-10 1,-8-1,-17 0,-20 2,-39 6,-32 2,-19 3,2 0,9 0,20 0,20-2,22-2,19-2,13-1,10-1,7 0,4-1,0 0,-1-2,1 2,7 0,7-1,6 0,5-2,4 0,1-1,7 0,6 0,4 0,8 0,8 0,0-3,-1 0,1 0,0-2,-8 0,-6 1,-3 1,-7 1,-5 1,-6 1,-3 0,-3 0,-2 0,0 0,0 0,0 1,1-1,-6 0,-5 0,-13 0,-13 0,-21 2,-27 1,-28 5,-21 6,-2 2,3 2,14-3,20-1,21-3,17-2,16-1,9 0,7-2,4-1,5-2,7-1,10-2,11 1,13-4,20-8,44-7,41-5,23-1,3-4,-5 3,-11 6,-21 4,-25 3,-29 5,-21 4,-18 1,-13 2,-7 1,-5 0,-6-1,-7 4,-5-1,-8 3,-10 3,-4 1,-15 5,-21 8,-17 6,-15 5,-9 2,0-1,13-4,17-4,17-6,14-2,12-6,9-4,7-2,3 1,4 1,4 1,6 0,4-3,5-2,5-2,6-1,3-2,6 0,7 0,7-1,3-1,2-2,-1 1,-6 0,-7-1,-5 0,-2 0,-2-1,-1 0,-4 1,-2-1,-4-3,-3 1,0 1,-2 0,-3-3,-2-1,-2-1,-1-2,-1-1,0 0,2-1,3 3,3 4,3 2,1 3,2 1,-4 2,-9 0,-9 1,-15 0,-28-6,-34-1,-34-2,-25-2,0 0,7 0,18-1,21-1,23 2,22 0,18 1,11 3,9 2,3-1,2 1,3-1,2-3,2-2,2-2,3-1,4 2,3 2,3 3,3 3,8-1,3-2,8 0,10 1,4 1,-3 2,0 0,-3 2,-3 0,-4 0,-6 0,-7 3,-5 0,-3 3,-5 2,-5 0,-6 1,-10-1,-8-2,-5-2,-8-1,-5-2,1-1,-1 0,0-2,3-2,3-2,3 0,3 1,4 1,3 0,2-3,3 0,2-1,7-2,10-1,18-1,20 1,33 0,38 2,40 7,21 7,-2 5,-23 2,-28 3,-31 0,-30-2,-23-1,-14-2,-13-1,-9 1,-9-2,-4-1,-6-1,-5 0,-8 0,-15 0,-25-1,-24 0,-18 0,-13-1,2-1,12-4,16-1,16-3,15-3,11-3,10 1,7 0,0-1,0 1,-2 0,3-1,0 2,2 3,4-1,4 1,4 2,4-1,1 0,2 1,6 2,6 0,8-1,13-1,10-1,18-1,17 2,26 0,25 2,14 1,2 0,-9 1,-12 5,-21 2,-19 2,-16 1,-16 3,-8-2,-8-1,-5-1,-1 0,2 1,-2 1,-1-1,-1-3,-1 0,-2 2,-1-1,3 0,2-1,0 1,0-1,1 0,-1 0,-1-2,-4-1,-9-2,-7-1,-10-4,-19-2,-23-4,-27-10,-31-8,-20-3,-1 2,16 3,23 6,22 6,20 5,16 2,10 2,4-1,6-2,0 0,-1-1,-1 1,-3-1,-1 1,4-1,3 2,2-2,2 1,1 2,1 2,-1 1,1-2,2-2,5 0,9 1,6 1,6 2,6 0,3 2,6-1,9 2,10-1,14 0,12 3,9 2,-6 4,-9 2,-9 0,-11 0,-13-2,-8-3,-5 1,-5-1,-3-2,-4 1,-1-1,0 3,0-2,1 0,2-2,-2-1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37.589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400 549,'7'0,"17"0,33 0,43 0,36 0,30 2,23 4,9 5,-11 1,-20 1,-31-2,-35-1,-31-1,-25-3,-23-2,-18-2,-16-1,-11-1,-14-1,-25-1,-30-4,-40-3,-39-5,-21-2,2 1,10 4,26 3,30 3,33 3,30 1,20 1,13 1,8-1,3 1,0-1,-5 1,-1-1,1 0,0 0,1 0,1 0,2 0,2 0,-1 0,-1 0,6-2,9-4,13 0,33-7,53-8,65-8,65-8,73-12,39-1,-2 6,-32 11,-46 10,-55 10,-52 6,-40 6,-35 1,-26 2,-21 0,-16 0,-12 2,-8 1,-4-2,-9 0,-8 1,-13 1,-28 5,-47 5,-53 4,-34 3,-23 3,-2 0,18-2,24-3,19 1,29-2,25-4,20-4,17-4,11-3,10 0,6-1,10 0,9-2,7 3,8 2,1 0,5-1,12-1,18-6,40-5,87-23,91-21,105-12,44 6,-12 10,-42 5,-58 10,-54 9,-56 7,-48 7,-43 4,-28 4,-21 2,-16 1,-13-1,-8 1,-7-1,-8 2,-13 3,-30 8,-38 8,-52 8,-54 6,-34-1,-15-1,12-7,18-3,14 0,26-5,21-4,25-3,26-2,23 0,24-2,21-2,18-3,12 2,7-1,9-1,10 0,19-5,24-7,50-11,127-16,120-16,81-18,22-3,-35 5,-70 11,-84 13,-79 13,-66 13,-52 9,-32 7,-25 2,-14 3,-11-1,-9 3,-16 3,-34 7,-44 10,-47 9,-49 10,-18 0,14-7,21-8,24-4,25-6,32-4,20-2,22-1,16 0,13 0,11-2,7 0,2 1,2 0,1-1,0 0,3 1,0-2,3-2,2 0,2-2,2 2,2-1,0-1,7-2,10-4,26-6,49-4,49-13,71-2,78-4,28 4,-6 5,-28 7,-40 6,-47 4,-51 2,-39 5,-35 1,-23 1,-18 1,-13 2,-8 0,-9 1,-10-1,-4-2,-19 2,-36 1,-45-2,-38 1,-28-1,-11-2,-6-2,13-1,16-1,15-1,9-3,8 0,12-3,10 0,15-4,11 0,20 1,15 3,16 2,13 2,9 1,8 1,5 2,6 2,9-1,12 0,20-1,16-1,57-2,86-7,69-4,28-4,14-3,-19 2,-33 5,-43 3,-43 4,-40 3,-31 1,-24 4,-22 1,-13 0,-11 1,-7 1,-3-2,-2-1,0-1,-5 0,-8-2,-5 2,-8 1,-10 3,-17 2,-34 7,-31 6,-38 11,-28 10,-10 2,-2 4,13-2,15-6,14-8,17-4,21-4,21-7,22-4,17-4,12 0,8-3,7 0,3 0,7-2,8-1,5-2,10-2,11-5,14-3,29-7,35-3,45-6,36-6,17 0,2 3,-14 4,-30 6,-40 6,-35 5,-30 3,-22 3,-14 2,-8 0,-8 0,-7 0,-6-2,-2-2,-8 0,-6 1,-15 1,-18-1,-17 2,-18 0,-19-1,-15 4,-13 5,-21 4,-1 7,-3 3,10-3,9-2,16-3,16-3,19 0,13 1,11-3,13 0,7-1,8-2,8-3,7-1,4-1,5-1,4 0,1 0,4-3,6-1,6-1,11-1,21-4,35-9,83-19,110-22,65-11,1 5,-25 14,-46 12,-52 14,-55 11,-46 9,-35 4,-23 3,-18 2,-10-1,-4 1,-1-2,-1 0,1 0,0-1,1 1,0-2,1 1,0 0,-5 3,-6 0,-8 2,-14 1,-14 1,-20 5,-14 7,-20 5,-29 3,-31 7,-19 0,-12 2,-5-1,4-2,12-6,24-8,23-4,21-6,21-3,13-4,12-1,11-1,9-1,5 0,2 0,4 0,0 1,2 0,-1 0,1-1,2 1,1 1,1-1,-1 0,1 2,0 1,0 1,0-2,-3 0,1-1,0 0,2-1,0 0,-2 0,0 0,-1 0,-1-1,4 4,1 0,2 0,0-1,0 0,0-1,0 0,-1-1,0 0,0 0,-2 0,-1 0,-1-1,2 1,0 0,1 0,0-2,-2-4,0 0,2-2,2 1,3-2,0 2,0 1,0 0,-2 1,-1 1,2-1,3-2,2-3,3-1,4 0,2 1,5 1,4 3,2 1,1 3,0 1,1 1,-1 3,0 3,0 3,-1 2,-2 2,-1 4,-3 1,-2-1,-5-2,-4-4,-5-4,-3-3,-2-2,-2-2,-2-3,-4-6,0-1,1-2,3-1,3 2,1 1,3-4,3-1,1-1,0 0,3 1,0 0,2 0,5 1,7 2,4 3,2 4,1 2,1 2,0 0,0 2,1-1,-1 1,0 0,-2 1,1 2,-2 1,-4 3,-2 1,1-3,-1 1,0 2,-4 1,1 2,-1 1,-2 3,-3 4,-6-2,-2-4,-2-1,-1-4,-1-3,-1-3,-1 1,-1 0,0-1,-1-1,-2-1,0-1,-3 0,0 0,-1 0,-2 0,-2 0,0 0,6-3,3 0,1 0,2 1,2-5,2-3,-1 1,1-2,3-3,-1 1,2 0,1 0,1-1,2 1,0-1,3 2,4 1,3-2,2 1,2 2,1 3,1 3,0 2,-1 1,1 1,-1 0,1 3,-1 3,0 1,0 4,3 4,0 5,-2 2,-2-1,0 0,-3 3,0-2,-2-1,-3-2,-1-2,-3-2,0 0,-1-1,-3-3,0 0,-3-3,-2 0,-3 2,1 0,-3-1,-1-2,-1-2,0-2,-1-1,1-2,1 0,-1 0,1-1,0 1,0-1,-1 1,4-2,2-4,1 0,0-2,-2-2,1-1,2-2,3-1,1 0,2 0,-2-1,0 1,0-1,1 1,1-2,0-2,1-1,0-1,2-1,1-3,5-1,6-4,7-4,8-4,4 0,5-1,6 1,6 2,0 2,3 5,-6 1,-4 7,-4 5,-7 6,-4 5,-1 2,-4 2,-2 1,-4 1,-3 1,-3 1,0 2,-3 3,4 1,0 3,2 0,-2 3,-3 5,-1-1,1 5,1 3,0 3,-3 4,-3 1,-1 1,-1 2,-4-4,-4 0,-8 4,-4-1,-4 1,-2-2,-3-4,-1-6,-1-2,-2-6,-2-3,1-3,1 0,4-3,-2-1,0-1,2-3,1-2,3-1,3-1,-1-1,2-1,-2 1,2-1,3-1,2-2,1 1,0-2,1 0,-4 1,2-1,1-3,0-2,2-1,3-2,5-1,4 0,3 2,6 0,4 1,2 1,5 1,4-1,8-4,7-3,7-3,4 1,12-1,10 2,16-3,13 0,14 4,1 4,-6 5,-9 3,-2 3,-8 2,-11 3,-12 3,-12 1,-9 2,-8-1,-6 0,-6 0,-6-3,-6 2,-1-2,-4 2,-5-1,-7-2,-7 0,-13-2,-14-1,-45-6,-65-11,-53-8,-18-2,1 1,11-1,23 3,35 5,38 5,32 5,27 4,17 2,11 3,5-1,2 2,2-1,0-1,-1 1,1-1,-1 0,1 3,7 0,5 0,10-1,18 0,26-1,42-5,62-5,43 0,42 1,19 2,-10 2,-35 1,-42 2,-40 1,-30 0,-28 0,-25 1,-15-1,-10 0,-8 1,-4-1,-3 0,-1 0,0 0,1 0,1 0,0 0,-5 0,-5 0,-11 0,-13 2,-33 4,-45 0,-39 7,-28 3,-9 6,-3 2,18 2,17 3,24 2,25-5,23-3,17-7,12-3,12-2,5 0,3-2,5 0,2-1,0 0,0-2,0 1,0 0,2 0,2-1,2 2,3 1,4-1,6-1,7-5,5-3,11-3,24-3,37-4,79-9,77-5,47-2,21 2,-12 0,-33 4,-40 4,-52 4,-51 3,-43 2,-34 3,-22 2,-14 2,-7-2,-6-2,-1-3,-2-3,-1 1,-2 2,-2 2,-2 3,-4 1,-2 1,-4 1,-4 1,-6-1,-11 1,-9 1,-18 4,-9 3,0 2,3 2,2 1,8-2,9 0,13-1,10-1,10 0,5-2,5-3,2 1,0 2,0-1,2 1,5-1,6-2,5-1,2-5,2-3,1-7,1-3,2-2,2-1,2-2,-1 0,-2 1,-2 3,-3 2,-1 0,-2 1,0 2,0 0,-3 0,0-4,-5 1,-2 0,-2 3,-1 0,1-1,-1 2,0 0,1-1,0-1,-3 1,-1 3,0-1,-1 2,-1 2,0 1,-2 1,-1 4,3 4,0 0,2 2,3 3,0 0,0 2,2 1,2 0,0 1,4-1,4-2,0-1,0 0,3-1,3 1,4 5,4 4,4 1,-1-4,2-1,-5-2,-2 0,0-3,0-3,-2-1,0-1,-1-2,0-4,-3-4,-4-4,-3-3,-2-3,-4 2,-5 3,0 0,0 0,-1-1,-2 0,-5 3,-1 0,-1 1,0-1,-5-1,-1 0,-4-1,-2 2,-2 1,0 2,0 2,1 1,2 3,2 1,4 3,4 0,2-1,4 1,1 3,0-2,0 2,0 1,3 1,3 2,1 0,2 1,3-2,4-3,0-1,3-2,1-1,2-3,3 0,0-4,-1-1,0-1,-1 2,4-3,0-2,-3-5,0 0,-2-1,1 0,-3-1,-2 0,-1 0,-1 0,1 2,1-1,0-1,-2-1,-2 0,-1 0,-2 1,-3 1,-4 5,0-3,-2 0,-3 0,-5 3,-3 2,-1 3,-2 1,1 4,-1 4,1 3,1 0,0 2,1 2,-5 5,1 1,4 1,2 0,2-2,4-2,3-2,4 0,1 0,3-1,2-2,2-3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40.4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103 252,'7'2,"13"1,12 1,6-1,-1-1,-4-1,-4-1,-6-1,-5-3,-5 0,-4-2,-3-1,-1-1,-1 0,-2 0,-1-1,-2-2,-2-2,-3-2,-2-3,-4-3,-3-2,-3 1,-1 1,-2 2,2 3,2 3,2 3,1 4,3 3,0 2,1 1,-1 1,0 0,0 3,-1 4,-4 7,-1 8,-1 6,1 2,1 5,1 2,3-3,2-5,3-5,3-7,2-4,1-1,1-3,2-1,1-1,1-2,1-1,1-1,1-1,3-1,5-1,9-2,14-3,13-2,5-2,0-3,-5-1,-7 0,-9 2,-10 0,-7 2,-6 2,-5 1,-2 0,-3-1,-2 0,-2 0,1 0,-3 0,-1-1,-2 0,-2-1,-3-1,-5 0,-6-1,-5 1,-2 2,0 4,0 5,0 5,-1 6,3 6,1 6,1 6,2 5,4 0,4 0,5-5,3-4,4-5,1-6,2-4,0-3,2-1,-1-1,0-2,3 0,1-1,2-1,3-2,1 0,5-2,6-3,8-6,4-4,0-2,-1 0,-2 0,-4 0,-4 0,-5 3,-3 1,-4 3,-5 2,-2 1,-1 0,-1 1,-1 0,0 1,0-1,-1 0,-1 2,-2 1,1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51.6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240 388,'0'2,"0"3,0 3,0 5,0 0,0 2,0 0,0-2,0-1,0-3,0-2,0-1,0 0,0-1,0 0,-1-1,-2-1,-2 0,-5 0,-5-2,-6 0,-3-1,-2-2,1-2,2-2,2-2,4-2,3-1,2-1,4-2,1-3,3 0,2 1,1 0,0 3,2 1,-1 2,2-1,2-1,0 0,5-1,4 0,7 0,11-1,10-1,5 2,-1 4,-7 2,-8 3,-7 3,-7 0,-4 2,-5 0,-2 2,-3 1,-2 2,0 2,0 2,-4 3,-4 4,-4 3,-5 2,-3 0,-1-1,2-3,2-4,3-3,3-3,3-3,1-3,1-1,1-1,1-1,1-2,1-1,1-1,-1-2,1 1,1-2,0 0,4-2,2-2,5-2,5-4,3 0,1 0,0 2,-3 4,-2 3,-4 3,-2 3,-2 1,-1 2,-2 1,-1 3,-2 1,-1 2,-4 6,-3 4,-7 5,-5 4,-5 2,-1-1,0-4,2-5,3-5,4-5,3-3,3-3,2-2,1-1,2-1,0-1,1-2,1-1,3 0,0-1,2-2,6-4,11-3,14-4,12-3,7 0,3 4,-2 5,-9 5,-10 4,-9 3,-9 3,-6 2,-5 1,-3 2,-5 0,-2-1,-4 1,-6 1,-10 1,-6 1,-3-1,2-3,4-2,5-1,5-1,6 0,3-2,5 1,5 0,8-3,12 0,31-4,38-5,27-2,2-1,-15 4,-23 1,-25 4,-22 1,-17 3,-19 2,-20-1,-27-2,-36 0,-21 0,-5 4,6 2,13 4,17 0,18 0,19 0,15-2,12-1,8-2,9 0,7-3,14-2,29-7,45-6,30-4,19-1,-4 1,-19 4,-26 3,-28 3,-25 3,-21 4,-18 2,-16 3,-22 3,-37 1,-40 5,-22 4,0 2,12 0,16-2,22-2,19-3,17-3,12-2,8-1,5-1,4-1,2 0,2-1,-1 0,2 0,0 0,0 0,1 0,0-1,1 0,2-1,2 0,3-1,13-4,30-10,50-14,31-8,9-2,-4 4,-14 6,-19 8,-17 6,-22 7,-17 3,-15 4,-12 2,-8 2,-7 2,-6 0,-7 0,-13 3,-30 7,-47 6,-44 4,-13-1,7-5,20-4,24-6,28-4,25-1,20-2,14 0,11-1,5 0,3 1,2 0,0-1,1 1,1-1,3 0,3 0,6-3,11 0,29-6,33-1,22-4,7 0,-5 2,-16 3,-18 2,-18 3,-14 2,-15 3,-8 0,-7 1,-4-1,-4 1,-2 1,-4 0,-4-1,-3 1,-8 0,-24 3,-33 3,-31 4,-17 0,3-1,14-3,21-2,24-3,19-1,16-2,12 0,10-1,9 0,10 0,14-2,25-1,25-1,11-1,1 0,-9-1,-12 2,-15 0,-16 1,-14 1,-11 1,-7 1,-6 0,-4 0,-5 0,-7 0,-16 3,-19 4,-14 1,-9 2,-3 0,6 0,10 0,12 0,12-2,11-3,7 1,5-1,4 0,2 0,2-1,0 0,0 0,3 1,2-2,3 0,3 0,8-1,14 0,26-1,18-1,12 1,5-1,-3-1,-14 1,-14 0,-18 0,-13 0,-12 0,-9 1,-10 0,-8 0,-16 3,-14 1,-18 5,-18 2,-10 1,-4 1,4-1,6-2,11-2,12-2,12 0,10-1,9-1,8-3,7 0,3 0,3 0,2 1,2 0,3-1,3-1,9-1,16-1,33-6,32-6,17-3,-6 2,-17 1,-22 3,-21 4,-17 2,-14 3,-10 3,-7 1,-7 1,-13 2,-21 3,-29 3,-14 0,-1-1,7-2,15-4,17-1,16-1,13-1,8-2,8 1,5-2,10 1,33-5,53-5,42-8,22-3,1 1,-20 2,-28 4,-30 4,-27 3,-22 3,-21 2,-13 1,-11 1,-9 0,-15 1,-24-2,-35-1,-18-1,-6 0,9 0,20 2,22 0,20 0,17 1,12 0,9 0,3 0,3 1,2 1,2 2,1-1,3 0,7-1,12 1,39-1,63-3,41 0,8-2,-14 0,-24 2,-30 2,-31 0,-26 0,-22 0,-15 0,-9 0,-7 1,-3 1,-6 0,-8 0,-17-1,-12-1,-8 0,-4-1,2-1,4 0,7 0,7 0,10 0,6 1,4 0,5 0,4 1,3 0,1 0,2 1,1 0,-1-1,2 1,2 0,3 0,5-1,11 0,17-1,25-2,17 0,16 0,5 0,-5 0,-11 1,-14 3,-16 0,-16 0,-13 0,-12 0,-8 0,-5 0,-7 0,-8 0,-15 2,-31 1,-38-1,-26-4,-5-4,9-3,19-1,21-2,21 1,19 3,18 1,16 2,23 2,30 1,45 3,35 3,24 2,6-1,-9 0,-18-1,-23-2,-25-1,-24-1,-20 0,-17 0,-11 0,-11 1,-6-1,-14-1,-19 1,-17 0,-16 0,-18 4,-5 1,6 0,10 1,13 1,15-2,14-2,13-1,11-1,5-1,5 0,4 1,3 0,7 1,11 1,15 1,27-1,32-1,18-1,20-4,4-6,-9-1,-24-2,-25 3,-22 0,-17 1,-15 0,-9 2,-7 0,-6 1,-6 1,-9-2,-25-4,-24-5,-22 0,-12 2,-1 5,10 3,10 3,9 3,9 2,12 0,10 1,11-1,9 0,6 0,5-1,2 0,3-1,2 1,3-1,8 0,13-1,21 2,22 0,26-1,12 0,-4-3,-17 0,-19-1,-19 0,-17 1,-13-1,-7 1,-7-1,-7 1,-3 0,-8 0,-13 0,-15 0,-13 0,-10 0,1 0,8 1,12 1,11-1,13 1,7-1,7 1,6-1,10 0,18-4,21-5,27-4,27-6,10-1,-9 2,-18 3,-21 5,-23 3,-19 4,-25-1,-30-1,-59-7,-47-2,-17-1,6 3,20 3,26 2,26 3,25 2,19 1,14 0,9 0,7 1,5 0,3-1,4 0,5 0,11 0,14 0,18 0,12 0,1 0,-4 0,-7 0,-10 0,-9 0,-9 0,-9 0,-7 0,-4 0,-3 0,-1 0,-2 0,1 0,-2 0,-2 0,-2 0,-6-2,-8-3,-16-5,-24-8,-29-13,-24-8,-3 0,11 5,20 9,20 7,20 7,16 6,11 3,10 2,7 1,11 1,16-1,21-1,31-2,15-1,5 0,-2 1,-3 0,-10 1,-14 0,-17 1,-17 1,-14 0,-12 1,-7 1,-5 1,-3 1,-4-1,-6 2,-14 4,-30 5,-26 6,-16 0,-5-4,-3-4,10-4,18-5,21-3,17-3,16 1,11-1,11 0,12 0,24-3,31-4,61-8,44-2,15 1,-5 4,-22 5,-31 4,-32 3,-30 3,-23 3,-18 0,-13 0,-9 0,-7 0,-5 0,-2-1,-8 0,-14 1,-21 4,-18 2,-11 1,0-1,4-1,11-2,11-1,14-2,11-2,12 0,8 0,5-1,3 0,2 0,3 1,3-1,3 0,11 1,20 1,19-1,18 0,8-1,-1-1,-13-1,-14 0,-16 0,-12 1,-10-1,-7 1,-6 0,-4 0,-5 0,-11 0,-15-1,-17 0,-9-1,3 2,6-1,12 1,11-1,9 2,7 1,7 1,7 2,9 1,15 4,20 3,26 4,14 2,6 0,-6-5,-15-3,-18-5,-17-2,-17-3,-13-1,-13 0,-14-4,-16-2,-30-7,-31-4,-16-4,-2 3,14 1,18 5,19 4,19 3,15 3,10 1,8 2,4-1,3 1,1 1,2 0,3 2,3 0,4 1,7 3,11 2,13 2,11 0,6-1,2-2,-5-3,-8-5,-9-3,-8-2,-7-1,-6 1,-4-2,-3-1,-3 1,-1 0,-2 1,-2 1,0-1,-1 0,0 0,-3-3,-2-2,-5-1,-10-4,-12-2,-11 1,-6 3,-2 5,-1 7,4 4,6 6,6 6,8 3,5 2,6 3,3 2,4 0,2 1,2 1,2 3,1-2,2 1,1-4,2-3,2-2,-1-4,1-2,1-2,-1 0,1-3,1-1,3-1,2 0,5-1,2-2,5-1,7-1,3-3,-1-3,0-3,-3-2,-3 0,-3-2,-3-2,-3 1,-4-1,-1-1,-2 0,-1 0,-2 0,-1 2,-1 0,-2 2,-1 0,-1-1,-3-3,-4-3,-11-10,-14-10,-13-6,-11 1,-7 3,1 8,8 10,9 7,10 7,7 5,8 4,5 3,2 3,2 3,0 3,0 4,0 4,0 4,1 1,3 6,2 6,2 0,1 1,1-1,3-6,-1-6,2-4,1-4,1-4,1-3,4-2,7 2,12-1,17-2,16-3,9-6,3-6,-3-7,-10-5,-12-2,-11 0,-9-1,-8 2,-4 2,-6 3,-3 3,-4 1,-2 3,-1 1,-1 2,0 0,-1 0,0 0,-1-1,-3-2,-8-2,-9-3,-21-5,-31-3,-21-1,-10 4,2 5,7 6,16 7,12 6,15 3,13 2,11 0,9 0,5 0,4 0,2 0,2-1,0 1,1 2,0 1,0 1,0 1,1-2,1 1,1 0,1-2,1-2,0-1,0-1,1-1,1-1,2-1,5 1,6 0,18 3,39-4,41-10,40-19,19-15,-11-5,-25 1,-29 1,-26 5,-25 4,-20 8,-16 5,-11 6,-6 4,-3 4,-1 0,-1 1,-1 0,0 1,-2 0,-4-1,-7-3,-14-4,-18-3,-34-3,-45 0,-20 3,0 6,16 6,22 6,19 5,18 5,16 4,12 2,12-1,8-3,7-2,5-3,4-2,2-3,2-1,0-2,0 0,1-1,0 0,2 1,2-1,7 1,16 0,17 4,25-1,19-1,21-2,7-5,-8-3,-13-1,-19-2,-21 0,-18 1,-12 1,-12 1,-9 1,-7 1,-11-1,-19 0,-31-1,-43 1,-34 0,-8 1,8 4,20 3,21 3,16 0,15 1,15 0,8-1,5 0,4 1,3-1,4-1,0 0,2 0,3-1,3-1,5 0,3 0,2 0,3-2,3 1,2-1,1 0,1 0,0-1,2 0,0 1,0-1,2 0,7-1,15-5,22-6,23-4,14-3,2-2,-7 2,-12 3,-16 3,-12 3,-11 3,-8 1,-6 2,-2 1,-2 1,1-1,0-1,1 0,1-1,1 0,0-2,-1 2,-1 0,-1 1,0 0,-1 0,-1 0,1 1,-3 1,-4 0,-9-2,-16-3,-20-2,-21 1,-22 2,-9 4,0 3,5 3,10 3,14 1,14 0,14-1,13-1,10-2,6 0,6-3,2 0,3 0,2 0,2-2,3 1,8-2,25 1,54 2,69 5,25 0,0-1,-20 0,-31 0,-36-1,-33-1,-27 0,-19-2,-12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39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99 24575,'688'0'0,"-656"-1"0,33-6 0,-17 1 0,-34 3 0,0 0 0,0 0 0,19-8 0,-20 6 0,0 0 0,0 2 0,1 0 0,14-2 0,-12 3 0,-1-1 0,24-7 0,-26 6 0,0 1 0,0 0 0,0 1 0,20-1 0,136-11 0,43 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40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24575,'3'0'0,"3"0"0,2 0 0,3 0 0,2 0 0,1 0 0,1 0 0,-1 0 0,1 0 0,0 0 0,-1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4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75 24575,'111'-15'0,"-46"15"0,-35 1 0,1-1 0,58-9 0,-48 3 0,-29 5 0,-1-1 0,0 0 0,0-1 0,19-6 0,-18 6 0,0-1 0,1 1 0,-1 1 0,1 1 0,0 0 0,20 0 0,40-4 0,-27 0 0,0 2 0,83 4 0,-40 1 0,531-2-1365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39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99 24575,'688'0'0,"-656"-1"0,33-6 0,-17 1 0,-34 3 0,0 0 0,0 0 0,19-8 0,-20 6 0,0 0 0,0 2 0,1 0 0,14-2 0,-12 3 0,-1-1 0,24-7 0,-26 6 0,0 1 0,0 0 0,0 1 0,20-1 0,136-11 0,43 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40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24575,'3'0'0,"3"0"0,2 0 0,3 0 0,2 0 0,1 0 0,1 0 0,-1 0 0,1 0 0,0 0 0,-1 0 0,1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4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75 24575,'111'-15'0,"-46"15"0,-35 1 0,1-1 0,58-9 0,-48 3 0,-29 5 0,-1-1 0,0 0 0,0-1 0,19-6 0,-18 6 0,0-1 0,1 1 0,-1 1 0,1 1 0,0 0 0,20 0 0,40-4 0,-27 0 0,0 2 0,83 4 0,-40 1 0,531-2-1365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9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24575,'43'2'0,"0"1"0,71 16 0,-76-14 0,0-2 0,1-1 0,46-5 0,-4 1 0,363-11 0,52 10 0,-264 5 0,-164-1 0,75-2 0,-127-4 0,-25-1 0,-33-6 0,37 11 0,-126-42 0,76 25 0,40 12 0,0 0 0,0 2 0,-1 0 0,0 0 0,0 2 0,-20-2 0,-203 6 0,239-2 0,-1 0 0,1 0 0,-1 0 0,1 0 0,0 0 0,-1 0 0,1 0 0,-1 0 0,1 0 0,0 0 0,-1 0 0,1 0 0,-1 0 0,1 0 0,0 0 0,-1 0 0,1 0 0,0-1 0,-1 1 0,1 0 0,-1 0 0,1 0 0,0-1 0,0 1 0,-1 0 0,1 0 0,0-1 0,-1 1 0,1-1 0,8-6 0,19-6 0,20 0 0,-34 8 0,0 1 0,1 1 0,0 0 0,0 1 0,20-1 0,32 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03.7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 24575,'1031'0'0,"-1023"-1"-321,0 0 0,0 0-1,15-5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10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59 24575,'19'-1'0,"0"-2"0,0 0 0,0-1 0,28-9 0,-20 5 0,34-6 0,42 4 0,191 7 0,-149 5 0,302-2 0,-446 0 0,-1 0 0,1 0 0,-1 0 0,0 0 0,1 0 0,-1 0 0,0 0 0,1 0 0,-1 0 0,1 0 0,-1 0 0,0 0 0,1 0 0,-1 0 0,1 0 0,-1 0 0,0 0 0,1 0 0,-1 1 0,0-1 0,1 0 0,-1 0 0,0 1 0,1-1 0,-1 0 0,0 0 0,1 1 0,-1-1 0,0 0 0,0 1 0,1-1 0,-1 0 0,0 1 0,0-1 0,0 0 0,1 1 0,-11 13 0,-26 15 0,32-26 0,-31 22 0,-76 40 0,-98 32 0,195-91 0,-1 0 0,1-2 0,-1 0 0,1 0 0,-1-1 0,0-1 0,0-1 0,-1 0 0,-23-2 0,-10 1 0,24 1 0,0-2 0,1 0 0,-1-1 0,0-2 0,-30-8 0,33 7 0,0 1 0,0 2 0,-1 0 0,1 1 0,-43 3 0,2 0 0,59-2 0,0 0 0,0 1 0,1-1 0,-1 1 0,0 0 0,0 0 0,1 0 0,-1 0 0,1 0 0,-1 1 0,1 0 0,-1 0 0,1 0 0,-6 4 0,8-4 0,-1-1 0,1 1 0,0 0 0,-1 0 0,1 0 0,0-1 0,0 1 0,0 0 0,0 0 0,1 0 0,-1 1 0,0-1 0,1 0 0,0 0 0,-1 0 0,1 0 0,0 1 0,0-1 0,0 0 0,0 0 0,1 0 0,-1 0 0,0 1 0,1-1 0,0 0 0,-1 0 0,3 3 0,-2-3 0,0-1 0,0 1 0,0-1 0,1 1 0,-1-1 0,0 0 0,1 1 0,-1-1 0,1 0 0,-1 0 0,1 0 0,0 0 0,-1 0 0,1-1 0,0 1 0,0 0 0,-1-1 0,1 1 0,0-1 0,0 0 0,0 1 0,3-1 0,50-2 0,-37 1 0,16 0 0,-19 2 0,-1-1 0,1-1 0,0-1 0,0 0 0,-1 0 0,29-10 0,-14 2 0,0 2 0,0 1 0,1 2 0,50-4 0,-67 7 0,0-1 0,0 0 0,23-9 0,-23 7 0,0 0 0,0 1 0,24-3 0,20 4 0,-42 3 0,0 0 0,-1-1 0,1-1 0,0-1 0,20-5 0,-22 4 0,1 2 0,0-1 0,0 2 0,-1 0 0,29 1 0,17-1 0,-53 0 0,1-1 0,-1 0 0,1 0 0,-1 0 0,0-1 0,0 1 0,6-5 0,-5 3 0,-1 1 0,1 0 0,0 0 0,0 1 0,15-4 0,66-6 0,-83 12 0,-1 1 0,0-1 0,0 1 0,1-1 0,-1 1 0,0 0 0,0 1 0,0-1 0,0 1 0,0 0 0,0-1 0,0 2 0,-1-1 0,1 0 0,-1 1 0,0 0 0,1 0 0,-1 0 0,-1 0 0,1 0 0,0 1 0,-1-1 0,1 1 0,2 6 0,-5-9 0,0 1 0,0-1 0,0 1 0,0 0 0,0-1 0,0 1 0,-1-1 0,1 1 0,0-1 0,-1 1 0,1-1 0,-1 1 0,0-1 0,1 1 0,-1-1 0,0 0 0,0 1 0,0-1 0,0 0 0,0 0 0,0 0 0,-1 0 0,1 0 0,0 0 0,0 0 0,-1 0 0,1 0 0,-2 0 0,-4 3 0,0-1 0,0 1 0,-1-2 0,-8 3 0,-4-1 0,-1-1 0,1 0 0,-1-2 0,-36-2 0,-31 2 0,73 2 0,0 0 0,1 1 0,-1 0 0,-22 10 0,24-8 0,0-1 0,0 0 0,-1-1 0,0-1 0,-21 3 0,7-3-1365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9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24575,'43'2'0,"0"1"0,71 16 0,-76-14 0,0-2 0,1-1 0,46-5 0,-4 1 0,363-11 0,52 10 0,-264 5 0,-164-1 0,75-2 0,-127-4 0,-25-1 0,-33-6 0,37 11 0,-126-42 0,76 25 0,40 12 0,0 0 0,0 2 0,-1 0 0,0 0 0,0 2 0,-20-2 0,-203 6 0,239-2 0,-1 0 0,1 0 0,-1 0 0,1 0 0,0 0 0,-1 0 0,1 0 0,-1 0 0,1 0 0,0 0 0,-1 0 0,1 0 0,-1 0 0,1 0 0,0 0 0,-1 0 0,1 0 0,0-1 0,-1 1 0,1 0 0,-1 0 0,1 0 0,0-1 0,0 1 0,-1 0 0,1 0 0,0-1 0,-1 1 0,1-1 0,8-6 0,19-6 0,20 0 0,-34 8 0,0 1 0,1 1 0,0 0 0,0 1 0,20-1 0,32 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03.7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 24575,'1031'0'0,"-1023"-1"-321,0 0 0,0 0-1,15-5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10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59 24575,'19'-1'0,"0"-2"0,0 0 0,0-1 0,28-9 0,-20 5 0,34-6 0,42 4 0,191 7 0,-149 5 0,302-2 0,-446 0 0,-1 0 0,1 0 0,-1 0 0,0 0 0,1 0 0,-1 0 0,0 0 0,1 0 0,-1 0 0,1 0 0,-1 0 0,0 0 0,1 0 0,-1 0 0,1 0 0,-1 0 0,0 0 0,1 0 0,-1 1 0,0-1 0,1 0 0,-1 0 0,0 1 0,1-1 0,-1 0 0,0 0 0,1 1 0,-1-1 0,0 0 0,0 1 0,1-1 0,-1 0 0,0 1 0,0-1 0,0 0 0,1 1 0,-11 13 0,-26 15 0,32-26 0,-31 22 0,-76 40 0,-98 32 0,195-91 0,-1 0 0,1-2 0,-1 0 0,1 0 0,-1-1 0,0-1 0,0-1 0,-1 0 0,-23-2 0,-10 1 0,24 1 0,0-2 0,1 0 0,-1-1 0,0-2 0,-30-8 0,33 7 0,0 1 0,0 2 0,-1 0 0,1 1 0,-43 3 0,2 0 0,59-2 0,0 0 0,0 1 0,1-1 0,-1 1 0,0 0 0,0 0 0,1 0 0,-1 0 0,1 0 0,-1 1 0,1 0 0,-1 0 0,1 0 0,-6 4 0,8-4 0,-1-1 0,1 1 0,0 0 0,-1 0 0,1 0 0,0-1 0,0 1 0,0 0 0,0 0 0,1 0 0,-1 1 0,0-1 0,1 0 0,0 0 0,-1 0 0,1 0 0,0 1 0,0-1 0,0 0 0,0 0 0,1 0 0,-1 0 0,0 1 0,1-1 0,0 0 0,-1 0 0,3 3 0,-2-3 0,0-1 0,0 1 0,0-1 0,1 1 0,-1-1 0,0 0 0,1 1 0,-1-1 0,1 0 0,-1 0 0,1 0 0,0 0 0,-1 0 0,1-1 0,0 1 0,0 0 0,-1-1 0,1 1 0,0-1 0,0 0 0,0 1 0,3-1 0,50-2 0,-37 1 0,16 0 0,-19 2 0,-1-1 0,1-1 0,0-1 0,0 0 0,-1 0 0,29-10 0,-14 2 0,0 2 0,0 1 0,1 2 0,50-4 0,-67 7 0,0-1 0,0 0 0,23-9 0,-23 7 0,0 0 0,0 1 0,24-3 0,20 4 0,-42 3 0,0 0 0,-1-1 0,1-1 0,0-1 0,20-5 0,-22 4 0,1 2 0,0-1 0,0 2 0,-1 0 0,29 1 0,17-1 0,-53 0 0,1-1 0,-1 0 0,1 0 0,-1 0 0,0-1 0,0 1 0,6-5 0,-5 3 0,-1 1 0,1 0 0,0 0 0,0 1 0,15-4 0,66-6 0,-83 12 0,-1 1 0,0-1 0,0 1 0,1-1 0,-1 1 0,0 0 0,0 1 0,0-1 0,0 1 0,0 0 0,0-1 0,0 2 0,-1-1 0,1 0 0,-1 1 0,0 0 0,1 0 0,-1 0 0,-1 0 0,1 0 0,0 1 0,-1-1 0,1 1 0,2 6 0,-5-9 0,0 1 0,0-1 0,0 1 0,0 0 0,0-1 0,0 1 0,-1-1 0,1 1 0,0-1 0,-1 1 0,1-1 0,-1 1 0,0-1 0,1 1 0,-1-1 0,0 0 0,0 1 0,0-1 0,0 0 0,0 0 0,0 0 0,-1 0 0,1 0 0,0 0 0,0 0 0,-1 0 0,1 0 0,-2 0 0,-4 3 0,0-1 0,0 1 0,-1-2 0,-8 3 0,-4-1 0,-1-1 0,1 0 0,-1-2 0,-36-2 0,-31 2 0,73 2 0,0 0 0,1 1 0,-1 0 0,-22 10 0,24-8 0,0-1 0,0 0 0,-1-1 0,0-1 0,-21 3 0,7-3-1365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2.3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24575,'0'6'0,"0"-1"0,0 1 0,1-1 0,-1 0 0,2 1 0,-1-1 0,0 0 0,1 1 0,0-1 0,0 0 0,1 0 0,-1 0 0,1-1 0,0 1 0,0-1 0,6 6 0,-6-7 0,0-1 0,0 0 0,0 1 0,0-1 0,1-1 0,-1 1 0,1 0 0,-1-1 0,1 0 0,0 0 0,-1 0 0,1 0 0,0-1 0,0 1 0,0-1 0,0 0 0,-1 0 0,1 0 0,0-1 0,0 1 0,0-1 0,-1 0 0,8-3 0,-6 2 0,1-1 0,-1 1 0,0-1 0,0-1 0,0 1 0,5-5 0,-6 4 0,0 1 0,0 0 0,1 0 0,-1 0 0,1 0 0,9-3 0,-85 42 0,50-28 0,0 2 0,-33 19 0,48-25 0,-6 4 0,0 0 0,0-1 0,-1 0 0,-23 8 0,3 3 0,32-17 0,1-1 0,-1 0 0,1 1 0,0-1 0,-1 0 0,1 1 0,-1-1 0,1 1 0,0-1 0,-1 0 0,1 1 0,0-1 0,0 1 0,-1-1 0,1 1 0,0-1 0,0 1 0,0-1 0,0 1 0,-1-1 0,1 1 0,0 0 0,1 0 0,-1-1 0,1 1 0,0-1 0,-1 1 0,1-1 0,0 1 0,-1-1 0,1 1 0,0-1 0,-1 0 0,1 0 0,0 1 0,0-1 0,-1 0 0,1 0 0,0 0 0,0 0 0,0 0 0,-1 0 0,1 0 0,1 0 0,13 0 0,-1-1 0,25-5 0,15-1 0,60 7 0,-46 0 0,73-8 0,112-10 0,-204 15 0,37-3 0,59-1 0,-131 6 0,0-1 0,-1 0 0,1-1 0,0-1 0,-1 0 0,21-10 0,-17 8 0,-1 0 0,1 0 0,25-4 0,20 3 0,80 1 0,-27 5 0,106 3 0,-165 3 0,87 4 0,345-9 0,-469-2 0,0 0 0,0-1 0,0 0 0,25-10 0,-20 7 0,-1 0 0,25-3 0,-30 6 0,-1 0 0,33-12 0,-35 10 0,-1 1 0,1 0 0,0 1 0,19-2 0,-39 5 0,1 1 0,0 0 0,-1 0 0,1 1 0,0-1 0,0 1 0,0 0 0,0 0 0,0 0 0,-4 3 0,-42 35 0,38-29 0,-1-1 0,0 0 0,-16 9 0,22-15 0,-4 2 0,-1 0 0,1 0 0,-1-1 0,0 0 0,0-1 0,0-1 0,-1 0 0,1 0 0,-1-2 0,-16 2 0,-68-5 0,551 2 0,-447 0 49,1-1-1,-1 0 0,0-1 0,0 0 1,0 0-1,9-4 0,-8 3-388,0 0-1,0 1 0,0 0 1,13-2-1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4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 24575,'53'2'0,"57"10"0,42 3 0,283-16 0,-413 0 0,1-1 0,36-9 0,-37 6 0,1 1 0,38-2 0,-26 6 0,0-1 0,40-8 0,-50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9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24575,'43'2'0,"0"1"0,71 16 0,-76-14 0,0-2 0,1-1 0,46-5 0,-4 1 0,363-11 0,52 10 0,-264 5 0,-164-1 0,75-2 0,-127-4 0,-25-1 0,-33-6 0,37 11 0,-126-42 0,76 25 0,40 12 0,0 0 0,0 2 0,-1 0 0,0 0 0,0 2 0,-20-2 0,-203 6 0,239-2 0,-1 0 0,1 0 0,-1 0 0,1 0 0,0 0 0,-1 0 0,1 0 0,-1 0 0,1 0 0,0 0 0,-1 0 0,1 0 0,-1 0 0,1 0 0,0 0 0,-1 0 0,1 0 0,0-1 0,-1 1 0,1 0 0,-1 0 0,1 0 0,0-1 0,0 1 0,-1 0 0,1 0 0,0-1 0,-1 1 0,1-1 0,8-6 0,19-6 0,20 0 0,-34 8 0,0 1 0,1 1 0,0 0 0,0 1 0,20-1 0,32 3-1365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03.7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 24575,'1031'0'0,"-1023"-1"-321,0 0 0,0 0-1,15-5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10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59 24575,'19'-1'0,"0"-2"0,0 0 0,0-1 0,28-9 0,-20 5 0,34-6 0,42 4 0,191 7 0,-149 5 0,302-2 0,-446 0 0,-1 0 0,1 0 0,-1 0 0,0 0 0,1 0 0,-1 0 0,0 0 0,1 0 0,-1 0 0,1 0 0,-1 0 0,0 0 0,1 0 0,-1 0 0,1 0 0,-1 0 0,0 0 0,1 0 0,-1 1 0,0-1 0,1 0 0,-1 0 0,0 1 0,1-1 0,-1 0 0,0 0 0,1 1 0,-1-1 0,0 0 0,0 1 0,1-1 0,-1 0 0,0 1 0,0-1 0,0 0 0,1 1 0,-11 13 0,-26 15 0,32-26 0,-31 22 0,-76 40 0,-98 32 0,195-91 0,-1 0 0,1-2 0,-1 0 0,1 0 0,-1-1 0,0-1 0,0-1 0,-1 0 0,-23-2 0,-10 1 0,24 1 0,0-2 0,1 0 0,-1-1 0,0-2 0,-30-8 0,33 7 0,0 1 0,0 2 0,-1 0 0,1 1 0,-43 3 0,2 0 0,59-2 0,0 0 0,0 1 0,1-1 0,-1 1 0,0 0 0,0 0 0,1 0 0,-1 0 0,1 0 0,-1 1 0,1 0 0,-1 0 0,1 0 0,-6 4 0,8-4 0,-1-1 0,1 1 0,0 0 0,-1 0 0,1 0 0,0-1 0,0 1 0,0 0 0,0 0 0,1 0 0,-1 1 0,0-1 0,1 0 0,0 0 0,-1 0 0,1 0 0,0 1 0,0-1 0,0 0 0,0 0 0,1 0 0,-1 0 0,0 1 0,1-1 0,0 0 0,-1 0 0,3 3 0,-2-3 0,0-1 0,0 1 0,0-1 0,1 1 0,-1-1 0,0 0 0,1 1 0,-1-1 0,1 0 0,-1 0 0,1 0 0,0 0 0,-1 0 0,1-1 0,0 1 0,0 0 0,-1-1 0,1 1 0,0-1 0,0 0 0,0 1 0,3-1 0,50-2 0,-37 1 0,16 0 0,-19 2 0,-1-1 0,1-1 0,0-1 0,0 0 0,-1 0 0,29-10 0,-14 2 0,0 2 0,0 1 0,1 2 0,50-4 0,-67 7 0,0-1 0,0 0 0,23-9 0,-23 7 0,0 0 0,0 1 0,24-3 0,20 4 0,-42 3 0,0 0 0,-1-1 0,1-1 0,0-1 0,20-5 0,-22 4 0,1 2 0,0-1 0,0 2 0,-1 0 0,29 1 0,17-1 0,-53 0 0,1-1 0,-1 0 0,1 0 0,-1 0 0,0-1 0,0 1 0,6-5 0,-5 3 0,-1 1 0,1 0 0,0 0 0,0 1 0,15-4 0,66-6 0,-83 12 0,-1 1 0,0-1 0,0 1 0,1-1 0,-1 1 0,0 0 0,0 1 0,0-1 0,0 1 0,0 0 0,0-1 0,0 2 0,-1-1 0,1 0 0,-1 1 0,0 0 0,1 0 0,-1 0 0,-1 0 0,1 0 0,0 1 0,-1-1 0,1 1 0,2 6 0,-5-9 0,0 1 0,0-1 0,0 1 0,0 0 0,0-1 0,0 1 0,-1-1 0,1 1 0,0-1 0,-1 1 0,1-1 0,-1 1 0,0-1 0,1 1 0,-1-1 0,0 0 0,0 1 0,0-1 0,0 0 0,0 0 0,0 0 0,-1 0 0,1 0 0,0 0 0,0 0 0,-1 0 0,1 0 0,-2 0 0,-4 3 0,0-1 0,0 1 0,-1-2 0,-8 3 0,-4-1 0,-1-1 0,1 0 0,-1-2 0,-36-2 0,-31 2 0,73 2 0,0 0 0,1 1 0,-1 0 0,-22 10 0,24-8 0,0-1 0,0 0 0,-1-1 0,0-1 0,-21 3 0,7-3-1365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2.3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24575,'0'6'0,"0"-1"0,0 1 0,1-1 0,-1 0 0,2 1 0,-1-1 0,0 0 0,1 1 0,0-1 0,0 0 0,1 0 0,-1 0 0,1-1 0,0 1 0,0-1 0,6 6 0,-6-7 0,0-1 0,0 0 0,0 1 0,0-1 0,1-1 0,-1 1 0,1 0 0,-1-1 0,1 0 0,0 0 0,-1 0 0,1 0 0,0-1 0,0 1 0,0-1 0,0 0 0,-1 0 0,1 0 0,0-1 0,0 1 0,0-1 0,-1 0 0,8-3 0,-6 2 0,1-1 0,-1 1 0,0-1 0,0-1 0,0 1 0,5-5 0,-6 4 0,0 1 0,0 0 0,1 0 0,-1 0 0,1 0 0,9-3 0,-85 42 0,50-28 0,0 2 0,-33 19 0,48-25 0,-6 4 0,0 0 0,0-1 0,-1 0 0,-23 8 0,3 3 0,32-17 0,1-1 0,-1 0 0,1 1 0,0-1 0,-1 0 0,1 1 0,-1-1 0,1 1 0,0-1 0,-1 0 0,1 1 0,0-1 0,0 1 0,-1-1 0,1 1 0,0-1 0,0 1 0,0-1 0,0 1 0,-1-1 0,1 1 0,0 0 0,1 0 0,-1-1 0,1 1 0,0-1 0,-1 1 0,1-1 0,0 1 0,-1-1 0,1 1 0,0-1 0,-1 0 0,1 0 0,0 1 0,0-1 0,-1 0 0,1 0 0,0 0 0,0 0 0,0 0 0,-1 0 0,1 0 0,1 0 0,13 0 0,-1-1 0,25-5 0,15-1 0,60 7 0,-46 0 0,73-8 0,112-10 0,-204 15 0,37-3 0,59-1 0,-131 6 0,0-1 0,-1 0 0,1-1 0,0-1 0,-1 0 0,21-10 0,-17 8 0,-1 0 0,1 0 0,25-4 0,20 3 0,80 1 0,-27 5 0,106 3 0,-165 3 0,87 4 0,345-9 0,-469-2 0,0 0 0,0-1 0,0 0 0,25-10 0,-20 7 0,-1 0 0,25-3 0,-30 6 0,-1 0 0,33-12 0,-35 10 0,-1 1 0,1 0 0,0 1 0,19-2 0,-39 5 0,1 1 0,0 0 0,-1 0 0,1 1 0,0-1 0,0 1 0,0 0 0,0 0 0,0 0 0,-4 3 0,-42 35 0,38-29 0,-1-1 0,0 0 0,-16 9 0,22-15 0,-4 2 0,-1 0 0,1 0 0,-1-1 0,0 0 0,0-1 0,0-1 0,-1 0 0,1 0 0,-1-2 0,-16 2 0,-68-5 0,551 2 0,-447 0 49,1-1-1,-1 0 0,0-1 0,0 0 1,0 0-1,9-4 0,-8 3-388,0 0-1,0 1 0,0 0 1,13-2-1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4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 24575,'53'2'0,"57"10"0,42 3 0,283-16 0,-413 0 0,1-1 0,36-9 0,-37 6 0,1 1 0,38-2 0,-26 6 0,0-1 0,40-8 0,-50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6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24575,'258'0'0,"-292"-1"0,19 0 0,0 0 0,-1 2 0,-28 4 0,40-5 0,0 1 0,0 0 0,0 1 0,0-1 0,1 1 0,-1 0 0,1 0 0,-1 0 0,1 0 0,0 0 0,0 1 0,0-1 0,0 1 0,0 0 0,0 0 0,1 0 0,0 0 0,-1 1 0,-2 6 0,-11 19 0,-10 20 0,24-45 0,1-1 0,0 0 0,-1 1 0,2-1 0,-1 1 0,0-1 0,1 1 0,-1-1 0,1 1 0,0-1 0,1 7 0,-1-9 0,1 0 0,-1 0 0,1 0 0,-1 0 0,1 0 0,0 0 0,-1-1 0,1 1 0,0 0 0,-1 0 0,1-1 0,0 1 0,0 0 0,0-1 0,0 1 0,0-1 0,0 1 0,-1-1 0,1 1 0,0-1 0,0 0 0,0 1 0,1-1 0,-1 0 0,0 0 0,0 0 0,0 0 0,0 0 0,0 0 0,1 0 0,41-6 0,-25 2 0,190 0 94,-126 5-1553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3:59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24575,'43'2'0,"0"1"0,71 16 0,-76-14 0,0-2 0,1-1 0,46-5 0,-4 1 0,363-11 0,52 10 0,-264 5 0,-164-1 0,75-2 0,-127-4 0,-25-1 0,-33-6 0,37 11 0,-126-42 0,76 25 0,40 12 0,0 0 0,0 2 0,-1 0 0,0 0 0,0 2 0,-20-2 0,-203 6 0,239-2 0,-1 0 0,1 0 0,-1 0 0,1 0 0,0 0 0,-1 0 0,1 0 0,-1 0 0,1 0 0,0 0 0,-1 0 0,1 0 0,-1 0 0,1 0 0,0 0 0,-1 0 0,1 0 0,0-1 0,-1 1 0,1 0 0,-1 0 0,1 0 0,0-1 0,0 1 0,-1 0 0,1 0 0,0-1 0,-1 1 0,1-1 0,8-6 0,19-6 0,20 0 0,-34 8 0,0 1 0,1 1 0,0 0 0,0 1 0,20-1 0,32 3-1365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03.7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 24575,'1031'0'0,"-1023"-1"-321,0 0 0,0 0-1,15-5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4:10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59 24575,'19'-1'0,"0"-2"0,0 0 0,0-1 0,28-9 0,-20 5 0,34-6 0,42 4 0,191 7 0,-149 5 0,302-2 0,-446 0 0,-1 0 0,1 0 0,-1 0 0,0 0 0,1 0 0,-1 0 0,0 0 0,1 0 0,-1 0 0,1 0 0,-1 0 0,0 0 0,1 0 0,-1 0 0,1 0 0,-1 0 0,0 0 0,1 0 0,-1 1 0,0-1 0,1 0 0,-1 0 0,0 1 0,1-1 0,-1 0 0,0 0 0,1 1 0,-1-1 0,0 0 0,0 1 0,1-1 0,-1 0 0,0 1 0,0-1 0,0 0 0,1 1 0,-11 13 0,-26 15 0,32-26 0,-31 22 0,-76 40 0,-98 32 0,195-91 0,-1 0 0,1-2 0,-1 0 0,1 0 0,-1-1 0,0-1 0,0-1 0,-1 0 0,-23-2 0,-10 1 0,24 1 0,0-2 0,1 0 0,-1-1 0,0-2 0,-30-8 0,33 7 0,0 1 0,0 2 0,-1 0 0,1 1 0,-43 3 0,2 0 0,59-2 0,0 0 0,0 1 0,1-1 0,-1 1 0,0 0 0,0 0 0,1 0 0,-1 0 0,1 0 0,-1 1 0,1 0 0,-1 0 0,1 0 0,-6 4 0,8-4 0,-1-1 0,1 1 0,0 0 0,-1 0 0,1 0 0,0-1 0,0 1 0,0 0 0,0 0 0,1 0 0,-1 1 0,0-1 0,1 0 0,0 0 0,-1 0 0,1 0 0,0 1 0,0-1 0,0 0 0,0 0 0,1 0 0,-1 0 0,0 1 0,1-1 0,0 0 0,-1 0 0,3 3 0,-2-3 0,0-1 0,0 1 0,0-1 0,1 1 0,-1-1 0,0 0 0,1 1 0,-1-1 0,1 0 0,-1 0 0,1 0 0,0 0 0,-1 0 0,1-1 0,0 1 0,0 0 0,-1-1 0,1 1 0,0-1 0,0 0 0,0 1 0,3-1 0,50-2 0,-37 1 0,16 0 0,-19 2 0,-1-1 0,1-1 0,0-1 0,0 0 0,-1 0 0,29-10 0,-14 2 0,0 2 0,0 1 0,1 2 0,50-4 0,-67 7 0,0-1 0,0 0 0,23-9 0,-23 7 0,0 0 0,0 1 0,24-3 0,20 4 0,-42 3 0,0 0 0,-1-1 0,1-1 0,0-1 0,20-5 0,-22 4 0,1 2 0,0-1 0,0 2 0,-1 0 0,29 1 0,17-1 0,-53 0 0,1-1 0,-1 0 0,1 0 0,-1 0 0,0-1 0,0 1 0,6-5 0,-5 3 0,-1 1 0,1 0 0,0 0 0,0 1 0,15-4 0,66-6 0,-83 12 0,-1 1 0,0-1 0,0 1 0,1-1 0,-1 1 0,0 0 0,0 1 0,0-1 0,0 1 0,0 0 0,0-1 0,0 2 0,-1-1 0,1 0 0,-1 1 0,0 0 0,1 0 0,-1 0 0,-1 0 0,1 0 0,0 1 0,-1-1 0,1 1 0,2 6 0,-5-9 0,0 1 0,0-1 0,0 1 0,0 0 0,0-1 0,0 1 0,-1-1 0,1 1 0,0-1 0,-1 1 0,1-1 0,-1 1 0,0-1 0,1 1 0,-1-1 0,0 0 0,0 1 0,0-1 0,0 0 0,0 0 0,0 0 0,-1 0 0,1 0 0,0 0 0,0 0 0,-1 0 0,1 0 0,-2 0 0,-4 3 0,0-1 0,0 1 0,-1-2 0,-8 3 0,-4-1 0,-1-1 0,1 0 0,-1-2 0,-36-2 0,-31 2 0,73 2 0,0 0 0,1 1 0,-1 0 0,-22 10 0,24-8 0,0-1 0,0 0 0,-1-1 0,0-1 0,-21 3 0,7-3-1365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2.3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24575,'0'6'0,"0"-1"0,0 1 0,1-1 0,-1 0 0,2 1 0,-1-1 0,0 0 0,1 1 0,0-1 0,0 0 0,1 0 0,-1 0 0,1-1 0,0 1 0,0-1 0,6 6 0,-6-7 0,0-1 0,0 0 0,0 1 0,0-1 0,1-1 0,-1 1 0,1 0 0,-1-1 0,1 0 0,0 0 0,-1 0 0,1 0 0,0-1 0,0 1 0,0-1 0,0 0 0,-1 0 0,1 0 0,0-1 0,0 1 0,0-1 0,-1 0 0,8-3 0,-6 2 0,1-1 0,-1 1 0,0-1 0,0-1 0,0 1 0,5-5 0,-6 4 0,0 1 0,0 0 0,1 0 0,-1 0 0,1 0 0,9-3 0,-85 42 0,50-28 0,0 2 0,-33 19 0,48-25 0,-6 4 0,0 0 0,0-1 0,-1 0 0,-23 8 0,3 3 0,32-17 0,1-1 0,-1 0 0,1 1 0,0-1 0,-1 0 0,1 1 0,-1-1 0,1 1 0,0-1 0,-1 0 0,1 1 0,0-1 0,0 1 0,-1-1 0,1 1 0,0-1 0,0 1 0,0-1 0,0 1 0,-1-1 0,1 1 0,0 0 0,1 0 0,-1-1 0,1 1 0,0-1 0,-1 1 0,1-1 0,0 1 0,-1-1 0,1 1 0,0-1 0,-1 0 0,1 0 0,0 1 0,0-1 0,-1 0 0,1 0 0,0 0 0,0 0 0,0 0 0,-1 0 0,1 0 0,1 0 0,13 0 0,-1-1 0,25-5 0,15-1 0,60 7 0,-46 0 0,73-8 0,112-10 0,-204 15 0,37-3 0,59-1 0,-131 6 0,0-1 0,-1 0 0,1-1 0,0-1 0,-1 0 0,21-10 0,-17 8 0,-1 0 0,1 0 0,25-4 0,20 3 0,80 1 0,-27 5 0,106 3 0,-165 3 0,87 4 0,345-9 0,-469-2 0,0 0 0,0-1 0,0 0 0,25-10 0,-20 7 0,-1 0 0,25-3 0,-30 6 0,-1 0 0,33-12 0,-35 10 0,-1 1 0,1 0 0,0 1 0,19-2 0,-39 5 0,1 1 0,0 0 0,-1 0 0,1 1 0,0-1 0,0 1 0,0 0 0,0 0 0,0 0 0,-4 3 0,-42 35 0,38-29 0,-1-1 0,0 0 0,-16 9 0,22-15 0,-4 2 0,-1 0 0,1 0 0,-1-1 0,0 0 0,0-1 0,0-1 0,-1 0 0,1 0 0,-1-2 0,-16 2 0,-68-5 0,551 2 0,-447 0 49,1-1-1,-1 0 0,0-1 0,0 0 1,0 0-1,9-4 0,-8 3-388,0 0-1,0 1 0,0 0 1,13-2-1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3:44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 24575,'53'2'0,"57"10"0,42 3 0,283-16 0,-413 0 0,1-1 0,36-9 0,-37 6 0,1 1 0,38-2 0,-26 6 0,0-1 0,40-8 0,-50 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10.5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24575,'552'0'0,"-550"0"0,-1 0 0,1 0 0,0 0 0,0 1 0,0-1 0,0 0 0,0 1 0,0-1 0,0 1 0,3 1 0,-5-2 0,0 0 0,0 0 0,1 1 0,-1-1 0,0 0 0,0 0 0,1 1 0,-1-1 0,0 0 0,0 0 0,0 1 0,0-1 0,1 0 0,-1 1 0,0-1 0,0 0 0,0 0 0,0 1 0,0-1 0,0 0 0,0 1 0,0-1 0,0 0 0,0 1 0,0-1 0,0 0 0,0 1 0,0-1 0,0 0 0,0 1 0,0-1 0,-1 0 0,1 0 0,0 1 0,0 0 0,-2 1 0,0 0 0,0 0 0,0 0 0,0 0 0,-1 0 0,1-1 0,-1 1 0,1-1 0,-1 1 0,1-1 0,-1 0 0,-4 2 0,-153 53 0,143-51 162,-36 8-1689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46:00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 57 24575,'392'0'0,"-372"-1"0,0-1 0,37-9 0,-36 7 0,1 0 0,26-2 0,83-9 0,-24 2 0,-272 37 0,-24 4 0,114-20 0,-122 31 0,151-32 0,-1-1 0,0-3 0,0-1 0,-50-5 0,-6 0 0,31 3 0,755 0 0,-649-2 0,61-10 0,-58 6 0,45-2 0,-19 9 0,-42 0 0,1-1 0,-1-1 0,1 0 0,39-9 0,-10-5 0,-23 5 0,58-9 0,-136 21 0,23-1 0,-48 7 0,34-2 0,-43 3 0,38-6 0,37-1 0,0 0 0,1 0 0,-1 1 0,1 0 0,-1 0 0,1 1 0,0 0 0,1 0 0,-12 9 0,-10 8 0,-24 26 0,40-36 0,-25 27 0,32-30 0,26-26 0,-14 11 0,1 1 0,0 0 0,1 0 0,-1 0 0,1 1 0,0 0 0,0 1 0,1-1 0,0 2 0,-1-1 0,1 1 0,0 1 0,1-1 0,-1 2 0,0-1 0,19 0 0,79 5 0,-61-1 0,51-4 0,-88 0-124,1 0 0,0-1 0,-1 0 0,0 0 0,1-1 0,-1 0-1,-1-1 1,1 0 0,-1 0 0,13-11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1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452 257,'4'0,"7"0,7 0,4 0,4 0,1 0,2 0,1-5,-1-1,-5-5,-1 0,-5-4,-1 2,2 2,-2-1,-5-4,1 1,3 3,3 3,4 4,3 2,-9 2,-11 1,-12 1,-9-1,-13 1,-5 0,-7-1,-7 0,1 0,-7 0,-9 0,2 0,6 0,7 0,3 0,3 0,4 0,4 0,2 0,2 0,1 0,-4 0,-2 0,0 0,7-4,6-8,8-5,11 0,10 3,9-1,7 1,3 5,7 2,2 3,1 3,-2 0,-2 2,-2-1,-1 1,-1-1,-1 1,-5-1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3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161 59,'9'0,"13"0,13 0,14 0,9 0,-1 0,-1 0,-5 0,-1 0,-4 0,-6 0,-5 0,-3 0,-2 0,-2 0,-1 0,1 0,-11 0,-11 0,-13 0,-10 0,-6 0,-9 0,-14 0,-9 0,-3 0,-8 0,4 0,6 0,4 0,6 0,6 0,5 0,4 0,2 0,1 0,1 0,-1 0,1 0,9-5,13-1,12-1,14-2,13-1,16 1,3 3,8 2,-2 2,-7 1,-1 1,-6 0,-5 1,-5-1,-3 0,-3 1,-1-1,-5 5,-12 1,-12 0,-11-1,-8-1,-11-2,-9 4,-12 1,-2-1,-7 4,-7 4,8 5,10 0,3-5,0 1,4-2,4-3,4 1,17-1,17-3,13-6,14-5,8 0,3-1,-6-3,3-1,-1-3,0 0,-2 2,-1 3,0 2,-2 3,1 1,-1 1,-5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48.990"/>
    </inkml:context>
    <inkml:brush xml:id="br0">
      <inkml:brushProperty name="width" value="0.1" units="cm"/>
      <inkml:brushProperty name="height" value="0.6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20 198,'3'0,"12"0,16 0,17 0,15 0,6 0,3 0,-3 3,-4 3,-10 0,-10 2,-8 2,-8-1,-6-2,-5-2,-3 0,-1 2,-2 0,-1 1,-9-1,-4 1,-7-1,-3-2,-16 1,-13-1,-11 4,-5 3,0-1,-1 0,3 0,4 0,7-1,7 0,5-1,6-2,2-3,0 1,2 0,5 0,3 1,1-2,3 2,1-1,-1-1,2-4,4-1,8-4,6 0,12-2,13-5,20-7,21-10,18-3,7 0,-7 2,-14 7,-14 5,-15 5,-17 2,-9 4,-7 3,-1 1,-1 2,-8 1,-9 1,-10-1,-13 1,-15 4,-17 7,-17 5,-4 3,3 0,7-1,10-1,12-4,12-4,9-2,5-1,5-3,4 1,11-3,11-5,21-8,33-12,37-24,24-9,7 1,-15 7,-22 7,-21 10,-21 11,-20 6,-13 3,-8 3,-5 4,-3 4,-5 5,-5 6,-5 4,0 2,-1 0,-2 2,0 0,-2 0,3-2,2-1,1-3,1-1,1-1,0 0,1 2,0-1,0 2,1-1,4-1,4-4,1-4,3-4,1-2,3 0,-4 2,-5 2,-6-1,-2 4,-1-1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54.94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478 29,'29'0,"40"5,33 1,21 3,13-1,-2-1,-10-3,-20-1,-22-1,-21-1,-20-1,-13-1,-13 3,-10 1,-11 2,-15 3,-15 2,-30 7,-45 8,-54 6,-35 6,0-2,19-4,32-4,33-8,31-4,29-5,20-4,15 0,6-2,5 1,2 0,1-1,-2-2,-2 2,0 0,3 0,5-2,9 0,12-4,35-3,41-8,66-5,45-8,30-8,9-4,-1-4,-8 4,-4 5,-28 9,-31 0,-38 5,-36 6,-34 5,-24 3,-17 4,-10 1,-9 0,-11 1,-11 0,-16 3,-33 7,-46 4,-39 10,-27 7,-11 6,7-2,25-4,29-5,28-5,26-6,16-6,14-4,9-4,6-2,3 0,5-2,2 1,3 0,2 1,1-1,5 1,7-3,9-2,9-2,13-1,10-4,8-7,19-8,13-6,17-8,2 2,-2 1,-14 6,-13 8,-13 8,-14 7,-12 5,-11 1,-6 0,-3 2,-1 0,1 0,-2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25.05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298 413,'0'-3,"0"-2,3-6,2-4,4-3,7-4,8 0,9 0,5 3,4 4,8 4,8 5,0 2,0 6,-4 6,-10 2,-10 0,-10 0,-7 0,-4 0,-5-1,0 2,-2 0,-3 1,0 4,-5-1,-3-4,-4 2,-5 1,-5 0,-4 0,-5-1,-3-4,2-4,1-1,2-3,4-1,3 0,2-1,2 1,1-1,0 1,1-1,0 1,1-2,2-4,-1-3,-1-2,2-1,3-2,2-1,4 3,6 3,1 5,-1 7,-7 4,-12 3,-9 1,-10-2,-9-3,-4-2,-3-1,2-2,2-1,6 0,5-1,5 1,6-3,4-1,6-1,2-1,3-1,3-2,5 0,9 3,11 1,11 2,10 1,8 2,-2 0,-2 0,-6 1,-8-1,-6 0,-5 1,-6 1,-3 1,-1 3,0-1,1 0,-1 1,-1-1,-3 0,-6-2,-7-1,-6-2,-4 1,-5-1,-3 0,0-1,0 1,1 0,3 0,2 0,2-3,2-2,3-4,4-2,3-4,2-5,7 0,8-1,8 5,6 4,1 4,-2 4,-3 2,-2 2,0 1,-1 0,-4 2,-2 4,-3 2,-4 2,-4 2,-8 1,-3 3,-5 1,-4 0,-3-4,-1-1,-2-3,0-3,2-3,3-2,1-1,3-2,0 1,1-1,0 1,3-3,3-3,5 0,3-2,5 0,5 0,4 1,4 1,7 3,3 0,-1 2,-1 3,-4 2,-3 1,-5 4,-2-1,-1-1,0-2,-1 0,-1 0,1-1,-1 1,0-1,-2 5,-1 2,-3 3,-1 0,-1 1,-3 0,-4 3,-3-3,0 0,-1-4,-1-1,1 1,-2-3,-2-1,0-3,-4-2,-2-3,-1-5,0 0,3 0,1 1,3 0,5-3,1-1,-3 0,1-1,1-1,3-1,2 0,2-2,2 1,0-2,2 3,4 1,1 0,1 1,2 1,2 2,1 1,0 3,2 1,-1 1,3 1,0 0,1 0,-4 3,-1 1,-1 1,0 4,-1 1,-4 2,-5-1,-5-2,-6-3,-6-3,-1-3,-1-5,1-2,2-1,4-3,3 0,6 0,5 0,5 2,5 1,2-2,7 1,1 3,1 1,4 3,4 0,-1 2,-1 3,-4 0,-1 1,-6 1,0 1,-3-2,0-1,-4 1,-2 1,-2 1,-1 2,-4-1,-5 0,-9 0,-13-1,-15-2,-12-1,-8-1,-5-1,2-1,7-2,9-2,8 1,9 0,7 1,4 1,5-2,3-3,-1 0,3-2,1-1,5-3,5 2,11 2,15 0,20 1,29 3,28 1,18 1,-1 6,-9 3,-15 2,-17-1,-16-1,-16-2,-15-2,-11-1,-7-2,-5 0,-1 0,-2 0,2-1,-1 1,-6 0,-3 2,-8 1,-15 0,-15 0,-26-2,-36 0,-25 0,-23-6,-3-1,6-2,21-1,26 2,27 3,21 1,15 1,12 1,9-1,7-3,3-4,6 1,6 1,6 0,13 1,18-2,25-3,41 0,26 1,17 3,7 3,-13 1,-20 2,-24 1,-26 0,-22 1,-15-1,-14 1,-8-1,-6 0,-3 0,-3 3,-9 2,-13 2,-12 1,-16 2,-18 1,-9 2,-1-2,2 0,7 0,8-1,8-3,9-2,9-3,5 2,5-1,10 0,7-6,14-4,12-4,8-3,10-3,7-1,2-3,-3 3,-6-1,-3 3,-4 2,-7 4,-5 2,-7 1,-5 2,-3 1,-7 2,-12 3,-11 7,-8 1,-6 5,-5 2,1 0,6 1,5-3,4-2,4 0,2 0,2-2,3 0,9-2,6-2,15-3,21-3,49-10,50-9,31-12,10-3,-14 2,-24 4,-33 4,-30 7,-25 3,-21 5,-14 1,-14-1,-13 2,-14-1,-22 1,-41 0,-62 5,-45 3,-24 11,-1 11,24 4,36 0,36-3,38-3,29-4,22-6,15-5,6-3,9-2,6-1,6-1,0-3,4 0,9-2,7-5,7-3,8-3,16-5,15 0,13-4,11 1,5 1,-6 5,-12 4,-16 4,-13 4,-12 3,-11 2,-9 2,-7 1,-11 0,-12-1,-12 1,-14 0,-8-1,-5 0,-3 0,3 3,5 0,7 0,4-1,4 0,4-1,5 2,2 0,1 0,5 0,6-2,12 2,11 1,12-1,12 0,2 1,1 0,-7 2,-7-1,-8 0,-6-2,-5-1,-2 0,-9-2,-15 0,-26 2,-37 6,-33 4,-23 2,-13 3,0 0,12-2,21 0,22-3,20-4,19-3,16-2,10-2,6-1,4 0,6-3,6-1,12 0,14-1,19-2,26-6,27-4,13-2,7 2,0 1,-13 4,-22 2,-21 2,-15 2,-15 3,-10 1,-6 2,-4 0,-2 0,-5 1,-11 2,-6 3,-7 3,-10 2,-10 2,-10 1,-4 0,0 1,3-3,6 0,5-1,1-1,6-3,5-3,2 1,3-1,3 2,4 1,2 1,1-2,9-2,10-1,23-7,47-4,81-1,46 1,24 2,-10 2,-34 1,-40 2,-42 1,-37 0,-27 0,-22 0,-17 1,-15-1,-16 0,-23 3,-45 0,-55 0,-61 4,-34 4,1-1,28-1,37-3,45-2,41-2,35-1,25 1,17 1,9 2,9 0,12 0,21-4,34-5,42-8,32-7,13-3,-11 2,-20 3,-27 3,-26 5,-22 3,-17 4,-11 1,-6 1,-2 1,-6 0,-4 2,-3 1,-5-1,-2 0,-1 2,1 1,-2 3,0 0,1 1,-2 0,-1 2,1 1,2 1,-1-3,2 0,3 1,0-1,-2-1,2 0,4-1,5-3,4-2,4-2,2-1,2-1,-9-1,-7 3,-11 1,-13 0,-16 1,-18 1,-16 1,-6 3,-7-1,1-1,7-3,8 2,12-2,14 0,12-2,10 0,7-2,3 1,3-1,6-1,8 1,11-2,11-2,30-4,44-8,41-1,26-1,7 1,-19 4,-28 0,-31 4,-29 2,-23 4,-13 1,-11 1,-4 1,-4 1,-4 0,-7-1,-8 1,-11 1,-27 4,-22 5,-14 3,-4 2,-3 5,10 0,16-3,12-1,9-1,10-1,6-3,6 1,2-1,4-1,-2 1,3 0,2-2,-3 0,-1 1,0 0,0-1,3 0,2 1,6-2,10-4,9-6,8-3,19-5,25-6,18-8,10-2,-4 1,-8 1,-11 6,-17 2,-15 5,-13 3,-7 4,-5 1,-8 2,-6 0,-9 1,-9 0,-12-1,-13 3,-8 1,-6 1,-2 3,-1 3,6 1,6-1,7 0,5 0,7-1,6-3,6 0,5-1,1-1,3 0,0-1,-1 0,3-2,6 0,5-1,4-3,2-2,5-1,7-3,11-3,10-1,6-4,3 1,-4 0,-4 4,-9 0,-7 3,-6 2,-8 0,-5-1,-8 0,-6 1,-5 2,-8 2,-6 1,-6 0,-18 1,-19 1,-21-1,-19 0,-6 0,8 1,18-1,21 0,19 0,15 0,10 0,6 0,9 0,7 0,8 0,13 0,9-3,17-5,11-1,16-2,9 1,0 3,-5-1,-13 2,-16 1,-14 2,-10 1,-8 2,-4-1,-2 2,-3-3,-6-1,-5 0,-5 1,-7 0,-12 1,-21 3,-24 4,-24 7,-18 5,-8 1,9-3,13-1,20-1,23-1,18-2,13-3,10-3,3 0,3 0,4-2,6-1,5-1,9-1,6-2,7-1,16-5,12-4,11-1,6-2,-2 0,-4-1,-8 1,-9 0,-9 3,-11 1,-8 2,-6 3,-3 2,-6 2,-6 2,-9 0,-22 0,-37 1,-43-1,-39 5,-18 5,-5-1,20 2,29 0,32-1,30-2,22-3,19 0,14 0,16-2,25-3,45-4,67-14,51-8,26-2,-9 1,-28 5,-40 7,-41 3,-37 3,-28 4,-23 3,-17 1,-11 1,-7 1,-2 0,0-1,-5 1,-5-1,0 0,-5 0,-6 0,-3 0,-2 3,-8 2,-2 2,4 1,1 2,2-1,6 0,8-1,5 1,6-2,3-2,1 1,1 2,1-1,2-1,10-2,8-2,13 0,17-4,30-4,44-10,32-10,23-10,26-8,9-5,-12 3,-28 5,-36 8,-35 10,-34 6,-22 5,-17 4,-12 2,-12 2,-6 2,-8 2,-11 0,-23 3,-39 5,-42 12,-44 9,-18 4,0 7,15 3,36 0,32-6,31-6,27-9,21-6,16-2,10-2,3-3,3-1,-1-1,2 1,0-2,0 1,5-1,6-1,11-7,17-7,26-10,19-8,24-8,25-4,16 2,2 4,-15 9,-22 5,-24 6,-24 6,-17 3,-14 3,-8 2,-11 0,-11 0,-16 0,-20 5,-46 3,-43 3,-33-1,-14 3,10-1,23-3,28-3,27-3,22-2,19-1,13-1,10-1,7 1,3-1,6 1,7 0,5-1,6 1,9 0,8 0,25 3,28 0,18 5,20 3,8 2,-4 2,-17 0,-23-2,-18-1,-18-3,-17 0,-11-2,-8 1,-2-2,-6-1,-8-2,-11-1,-14-1,-27-1,-38 0,-21 0,-20-3,-7-1,12 1,18 0,16 1,20 1,17 1,15-1,12 1,9 0,6 1,4-1,1 0,1 0,-1 0,0 0,4 0,6 0,5 0,6-2,7-2,6 1,12 1,14-4,28-2,24-3,16-1,8 3,3 2,-12 2,-22 3,-22 1,-20 1,-17 0,-11 1,-8-1,-3 0,-10 1,-8-1,-17 0,-20 2,-39 6,-32 2,-19 3,2 0,9 0,20 0,20-2,22-2,19-2,13-1,10-1,7 0,4-1,0 0,-1-2,1 2,7 0,7-1,6 0,5-2,4 0,1-1,7 0,6 0,4 0,8 0,8 0,0-3,-1 0,1 0,0-2,-8 0,-6 1,-3 1,-7 1,-5 1,-6 1,-3 0,-3 0,-2 0,0 0,0 0,0 1,1-1,-6 0,-5 0,-13 0,-13 0,-21 2,-27 1,-28 5,-21 6,-2 2,3 2,14-3,20-1,21-3,17-2,16-1,9 0,7-2,4-1,5-2,7-1,10-2,11 1,13-4,20-8,44-7,41-5,23-1,3-4,-5 3,-11 6,-21 4,-25 3,-29 5,-21 4,-18 1,-13 2,-7 1,-5 0,-6-1,-7 4,-5-1,-8 3,-10 3,-4 1,-15 5,-21 8,-17 6,-15 5,-9 2,0-1,13-4,17-4,17-6,14-2,12-6,9-4,7-2,3 1,4 1,4 1,6 0,4-3,5-2,5-2,6-1,3-2,6 0,7 0,7-1,3-1,2-2,-1 1,-6 0,-7-1,-5 0,-2 0,-2-1,-1 0,-4 1,-2-1,-4-3,-3 1,0 1,-2 0,-3-3,-2-1,-2-1,-1-2,-1-1,0 0,2-1,3 3,3 4,3 2,1 3,2 1,-4 2,-9 0,-9 1,-15 0,-28-6,-34-1,-34-2,-25-2,0 0,7 0,18-1,21-1,23 2,22 0,18 1,11 3,9 2,3-1,2 1,3-1,2-3,2-2,2-2,3-1,4 2,3 2,3 3,3 3,8-1,3-2,8 0,10 1,4 1,-3 2,0 0,-3 2,-3 0,-4 0,-6 0,-7 3,-5 0,-3 3,-5 2,-5 0,-6 1,-10-1,-8-2,-5-2,-8-1,-5-2,1-1,-1 0,0-2,3-2,3-2,3 0,3 1,4 1,3 0,2-3,3 0,2-1,7-2,10-1,18-1,20 1,33 0,38 2,40 7,21 7,-2 5,-23 2,-28 3,-31 0,-30-2,-23-1,-14-2,-13-1,-9 1,-9-2,-4-1,-6-1,-5 0,-8 0,-15 0,-25-1,-24 0,-18 0,-13-1,2-1,12-4,16-1,16-3,15-3,11-3,10 1,7 0,0-1,0 1,-2 0,3-1,0 2,2 3,4-1,4 1,4 2,4-1,1 0,2 1,6 2,6 0,8-1,13-1,10-1,18-1,17 2,26 0,25 2,14 1,2 0,-9 1,-12 5,-21 2,-19 2,-16 1,-16 3,-8-2,-8-1,-5-1,-1 0,2 1,-2 1,-1-1,-1-3,-1 0,-2 2,-1-1,3 0,2-1,0 1,0-1,1 0,-1 0,-1-2,-4-1,-9-2,-7-1,-10-4,-19-2,-23-4,-27-10,-31-8,-20-3,-1 2,16 3,23 6,22 6,20 5,16 2,10 2,4-1,6-2,0 0,-1-1,-1 1,-3-1,-1 1,4-1,3 2,2-2,2 1,1 2,1 2,-1 1,1-2,2-2,5 0,9 1,6 1,6 2,6 0,3 2,6-1,9 2,10-1,14 0,12 3,9 2,-6 4,-9 2,-9 0,-11 0,-13-2,-8-3,-5 1,-5-1,-3-2,-4 1,-1-1,0 3,0-2,1 0,2-2,-2-1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1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452 257,'4'0,"7"0,7 0,4 0,4 0,1 0,2 0,1-5,-1-1,-5-5,-1 0,-5-4,-1 2,2 2,-2-1,-5-4,1 1,3 3,3 3,4 4,3 2,-9 2,-11 1,-12 1,-9-1,-13 1,-5 0,-7-1,-7 0,1 0,-7 0,-9 0,2 0,6 0,7 0,3 0,3 0,4 0,4 0,2 0,2 0,1 0,-4 0,-2 0,0 0,7-4,6-8,8-5,11 0,10 3,9-1,7 1,3 5,7 2,2 3,1 3,-2 0,-2 2,-2-1,-1 1,-1-1,-1 1,-5-1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3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161 59,'9'0,"13"0,13 0,14 0,9 0,-1 0,-1 0,-5 0,-1 0,-4 0,-6 0,-5 0,-3 0,-2 0,-2 0,-1 0,1 0,-11 0,-11 0,-13 0,-10 0,-6 0,-9 0,-14 0,-9 0,-3 0,-8 0,4 0,6 0,4 0,6 0,6 0,5 0,4 0,2 0,1 0,1 0,-1 0,1 0,9-5,13-1,12-1,14-2,13-1,16 1,3 3,8 2,-2 2,-7 1,-1 1,-6 0,-5 1,-5-1,-3 0,-3 1,-1-1,-5 5,-12 1,-12 0,-11-1,-8-1,-11-2,-9 4,-12 1,-2-1,-7 4,-7 4,8 5,10 0,3-5,0 1,4-2,4-3,4 1,17-1,17-3,13-6,14-5,8 0,3-1,-6-3,3-1,-1-3,0 0,-2 2,-1 3,0 2,-2 3,1 1,-1 1,-5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48.990"/>
    </inkml:context>
    <inkml:brush xml:id="br0">
      <inkml:brushProperty name="width" value="0.1" units="cm"/>
      <inkml:brushProperty name="height" value="0.6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20 198,'3'0,"12"0,16 0,17 0,15 0,6 0,3 0,-3 3,-4 3,-10 0,-10 2,-8 2,-8-1,-6-2,-5-2,-3 0,-1 2,-2 0,-1 1,-9-1,-4 1,-7-1,-3-2,-16 1,-13-1,-11 4,-5 3,0-1,-1 0,3 0,4 0,7-1,7 0,5-1,6-2,2-3,0 1,2 0,5 0,3 1,1-2,3 2,1-1,-1-1,2-4,4-1,8-4,6 0,12-2,13-5,20-7,21-10,18-3,7 0,-7 2,-14 7,-14 5,-15 5,-17 2,-9 4,-7 3,-1 1,-1 2,-8 1,-9 1,-10-1,-13 1,-15 4,-17 7,-17 5,-4 3,3 0,7-1,10-1,12-4,12-4,9-2,5-1,5-3,4 1,11-3,11-5,21-8,33-12,37-24,24-9,7 1,-15 7,-22 7,-21 10,-21 11,-20 6,-13 3,-8 3,-5 4,-3 4,-5 5,-5 6,-5 4,0 2,-1 0,-2 2,0 0,-2 0,3-2,2-1,1-3,1-1,1-1,0 0,1 2,0-1,0 2,1-1,4-1,4-4,1-4,3-4,1-2,3 0,-4 2,-5 2,-6-1,-2 4,-1-1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54.94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478 29,'29'0,"40"5,33 1,21 3,13-1,-2-1,-10-3,-20-1,-22-1,-21-1,-20-1,-13-1,-13 3,-10 1,-11 2,-15 3,-15 2,-30 7,-45 8,-54 6,-35 6,0-2,19-4,32-4,33-8,31-4,29-5,20-4,15 0,6-2,5 1,2 0,1-1,-2-2,-2 2,0 0,3 0,5-2,9 0,12-4,35-3,41-8,66-5,45-8,30-8,9-4,-1-4,-8 4,-4 5,-28 9,-31 0,-38 5,-36 6,-34 5,-24 3,-17 4,-10 1,-9 0,-11 1,-11 0,-16 3,-33 7,-46 4,-39 10,-27 7,-11 6,7-2,25-4,29-5,28-5,26-6,16-6,14-4,9-4,6-2,3 0,5-2,2 1,3 0,2 1,1-1,5 1,7-3,9-2,9-2,13-1,10-4,8-7,19-8,13-6,17-8,2 2,-2 1,-14 6,-13 8,-13 8,-14 7,-12 5,-11 1,-6 0,-3 2,-1 0,1 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42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1 114 24575,'971'33'0,"-570"-23"0,-335-11 0,-976 1 0,854-2 0,-91-17 0,101 12 0,7-8 0,10 3 0,27 12 0,1 0 0,-1-1 0,1 1 0,-1-1 0,1 1 0,0-1 0,-1 0 0,1 1 0,0-1 0,-1 0 0,1 0 0,0 0 0,0 0 0,0 0 0,-1-2 0,1 2 0,1 1 0,0-1 0,-1 0 0,1 1 0,0-1 0,0 0 0,0 1 0,0-1 0,0 0 0,0 0 0,0 1 0,0-1 0,0 0 0,0 0 0,0 1 0,0-1 0,0 0 0,1 1 0,-1-1 0,0 0 0,1 1 0,-1-2 0,2 0 0,0-1 0,0 1 0,0-1 0,1 1 0,-1 0 0,1 0 0,-1 0 0,1 0 0,-1 0 0,1 1 0,0-1 0,5-1 0,14-3 0,0 2 0,0 0 0,1 1 0,-1 1 0,1 2 0,43 3 0,2 0 0,4-2 0,83-3 0,-146 1 0,0-1 0,-1 0 0,1 0 0,8-5 0,-9 4 0,0 0 0,0 1 0,1 0 0,-1 0 0,11 0 0,44 2 0,0 3 0,105 18 0,-53-8 0,27 4 0,-131-14 0,0 1 0,0 0 0,0 1 0,14 8 0,-14-7 0,0 0 0,0-1 0,22 7 0,-27-11 0,0 1 0,-1 0 0,1 0 0,-1 1 0,1-1 0,-1 1 0,0 0 0,0 1 0,0-1 0,0 1 0,-1 0 0,1 1 0,-1-1 0,4 7 0,-6-9 0,-1 0 0,0 0 0,0 1 0,0-1 0,0 0 0,0 1 0,0-1 0,-1 1 0,1-1 0,-1 1 0,1-1 0,-1 1 0,0-1 0,0 1 0,0-1 0,-1 1 0,1 0 0,-1-1 0,1 1 0,-1-1 0,0 0 0,0 1 0,0-1 0,0 0 0,0 1 0,-1-1 0,1 0 0,0 0 0,-1 0 0,0 0 0,0 0 0,1 0 0,-1-1 0,0 1 0,-4 2 0,0 0 0,0 0 0,0 0 0,0 0 0,-1-1 0,1 0 0,-1 0 0,0-1 0,0 0 0,0 0 0,0 0 0,-10 0 0,-8-1 0,1 0 0,-28-4 0,35 1 0,0 1 0,0 1 0,0 0 0,-1 1 0,-27 6 0,25-3-7,-1-1 0,0 0 1,0-2-1,-40-2 0,16 0-1324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25.05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298 413,'0'-3,"0"-2,3-6,2-4,4-3,7-4,8 0,9 0,5 3,4 4,8 4,8 5,0 2,0 6,-4 6,-10 2,-10 0,-10 0,-7 0,-4 0,-5-1,0 2,-2 0,-3 1,0 4,-5-1,-3-4,-4 2,-5 1,-5 0,-4 0,-5-1,-3-4,2-4,1-1,2-3,4-1,3 0,2-1,2 1,1-1,0 1,1-1,0 1,1-2,2-4,-1-3,-1-2,2-1,3-2,2-1,4 3,6 3,1 5,-1 7,-7 4,-12 3,-9 1,-10-2,-9-3,-4-2,-3-1,2-2,2-1,6 0,5-1,5 1,6-3,4-1,6-1,2-1,3-1,3-2,5 0,9 3,11 1,11 2,10 1,8 2,-2 0,-2 0,-6 1,-8-1,-6 0,-5 1,-6 1,-3 1,-1 3,0-1,1 0,-1 1,-1-1,-3 0,-6-2,-7-1,-6-2,-4 1,-5-1,-3 0,0-1,0 1,1 0,3 0,2 0,2-3,2-2,3-4,4-2,3-4,2-5,7 0,8-1,8 5,6 4,1 4,-2 4,-3 2,-2 2,0 1,-1 0,-4 2,-2 4,-3 2,-4 2,-4 2,-8 1,-3 3,-5 1,-4 0,-3-4,-1-1,-2-3,0-3,2-3,3-2,1-1,3-2,0 1,1-1,0 1,3-3,3-3,5 0,3-2,5 0,5 0,4 1,4 1,7 3,3 0,-1 2,-1 3,-4 2,-3 1,-5 4,-2-1,-1-1,0-2,-1 0,-1 0,1-1,-1 1,0-1,-2 5,-1 2,-3 3,-1 0,-1 1,-3 0,-4 3,-3-3,0 0,-1-4,-1-1,1 1,-2-3,-2-1,0-3,-4-2,-2-3,-1-5,0 0,3 0,1 1,3 0,5-3,1-1,-3 0,1-1,1-1,3-1,2 0,2-2,2 1,0-2,2 3,4 1,1 0,1 1,2 1,2 2,1 1,0 3,2 1,-1 1,3 1,0 0,1 0,-4 3,-1 1,-1 1,0 4,-1 1,-4 2,-5-1,-5-2,-6-3,-6-3,-1-3,-1-5,1-2,2-1,4-3,3 0,6 0,5 0,5 2,5 1,2-2,7 1,1 3,1 1,4 3,4 0,-1 2,-1 3,-4 0,-1 1,-6 1,0 1,-3-2,0-1,-4 1,-2 1,-2 1,-1 2,-4-1,-5 0,-9 0,-13-1,-15-2,-12-1,-8-1,-5-1,2-1,7-2,9-2,8 1,9 0,7 1,4 1,5-2,3-3,-1 0,3-2,1-1,5-3,5 2,11 2,15 0,20 1,29 3,28 1,18 1,-1 6,-9 3,-15 2,-17-1,-16-1,-16-2,-15-2,-11-1,-7-2,-5 0,-1 0,-2 0,2-1,-1 1,-6 0,-3 2,-8 1,-15 0,-15 0,-26-2,-36 0,-25 0,-23-6,-3-1,6-2,21-1,26 2,27 3,21 1,15 1,12 1,9-1,7-3,3-4,6 1,6 1,6 0,13 1,18-2,25-3,41 0,26 1,17 3,7 3,-13 1,-20 2,-24 1,-26 0,-22 1,-15-1,-14 1,-8-1,-6 0,-3 0,-3 3,-9 2,-13 2,-12 1,-16 2,-18 1,-9 2,-1-2,2 0,7 0,8-1,8-3,9-2,9-3,5 2,5-1,10 0,7-6,14-4,12-4,8-3,10-3,7-1,2-3,-3 3,-6-1,-3 3,-4 2,-7 4,-5 2,-7 1,-5 2,-3 1,-7 2,-12 3,-11 7,-8 1,-6 5,-5 2,1 0,6 1,5-3,4-2,4 0,2 0,2-2,3 0,9-2,6-2,15-3,21-3,49-10,50-9,31-12,10-3,-14 2,-24 4,-33 4,-30 7,-25 3,-21 5,-14 1,-14-1,-13 2,-14-1,-22 1,-41 0,-62 5,-45 3,-24 11,-1 11,24 4,36 0,36-3,38-3,29-4,22-6,15-5,6-3,9-2,6-1,6-1,0-3,4 0,9-2,7-5,7-3,8-3,16-5,15 0,13-4,11 1,5 1,-6 5,-12 4,-16 4,-13 4,-12 3,-11 2,-9 2,-7 1,-11 0,-12-1,-12 1,-14 0,-8-1,-5 0,-3 0,3 3,5 0,7 0,4-1,4 0,4-1,5 2,2 0,1 0,5 0,6-2,12 2,11 1,12-1,12 0,2 1,1 0,-7 2,-7-1,-8 0,-6-2,-5-1,-2 0,-9-2,-15 0,-26 2,-37 6,-33 4,-23 2,-13 3,0 0,12-2,21 0,22-3,20-4,19-3,16-2,10-2,6-1,4 0,6-3,6-1,12 0,14-1,19-2,26-6,27-4,13-2,7 2,0 1,-13 4,-22 2,-21 2,-15 2,-15 3,-10 1,-6 2,-4 0,-2 0,-5 1,-11 2,-6 3,-7 3,-10 2,-10 2,-10 1,-4 0,0 1,3-3,6 0,5-1,1-1,6-3,5-3,2 1,3-1,3 2,4 1,2 1,1-2,9-2,10-1,23-7,47-4,81-1,46 1,24 2,-10 2,-34 1,-40 2,-42 1,-37 0,-27 0,-22 0,-17 1,-15-1,-16 0,-23 3,-45 0,-55 0,-61 4,-34 4,1-1,28-1,37-3,45-2,41-2,35-1,25 1,17 1,9 2,9 0,12 0,21-4,34-5,42-8,32-7,13-3,-11 2,-20 3,-27 3,-26 5,-22 3,-17 4,-11 1,-6 1,-2 1,-6 0,-4 2,-3 1,-5-1,-2 0,-1 2,1 1,-2 3,0 0,1 1,-2 0,-1 2,1 1,2 1,-1-3,2 0,3 1,0-1,-2-1,2 0,4-1,5-3,4-2,4-2,2-1,2-1,-9-1,-7 3,-11 1,-13 0,-16 1,-18 1,-16 1,-6 3,-7-1,1-1,7-3,8 2,12-2,14 0,12-2,10 0,7-2,3 1,3-1,6-1,8 1,11-2,11-2,30-4,44-8,41-1,26-1,7 1,-19 4,-28 0,-31 4,-29 2,-23 4,-13 1,-11 1,-4 1,-4 1,-4 0,-7-1,-8 1,-11 1,-27 4,-22 5,-14 3,-4 2,-3 5,10 0,16-3,12-1,9-1,10-1,6-3,6 1,2-1,4-1,-2 1,3 0,2-2,-3 0,-1 1,0 0,0-1,3 0,2 1,6-2,10-4,9-6,8-3,19-5,25-6,18-8,10-2,-4 1,-8 1,-11 6,-17 2,-15 5,-13 3,-7 4,-5 1,-8 2,-6 0,-9 1,-9 0,-12-1,-13 3,-8 1,-6 1,-2 3,-1 3,6 1,6-1,7 0,5 0,7-1,6-3,6 0,5-1,1-1,3 0,0-1,-1 0,3-2,6 0,5-1,4-3,2-2,5-1,7-3,11-3,10-1,6-4,3 1,-4 0,-4 4,-9 0,-7 3,-6 2,-8 0,-5-1,-8 0,-6 1,-5 2,-8 2,-6 1,-6 0,-18 1,-19 1,-21-1,-19 0,-6 0,8 1,18-1,21 0,19 0,15 0,10 0,6 0,9 0,7 0,8 0,13 0,9-3,17-5,11-1,16-2,9 1,0 3,-5-1,-13 2,-16 1,-14 2,-10 1,-8 2,-4-1,-2 2,-3-3,-6-1,-5 0,-5 1,-7 0,-12 1,-21 3,-24 4,-24 7,-18 5,-8 1,9-3,13-1,20-1,23-1,18-2,13-3,10-3,3 0,3 0,4-2,6-1,5-1,9-1,6-2,7-1,16-5,12-4,11-1,6-2,-2 0,-4-1,-8 1,-9 0,-9 3,-11 1,-8 2,-6 3,-3 2,-6 2,-6 2,-9 0,-22 0,-37 1,-43-1,-39 5,-18 5,-5-1,20 2,29 0,32-1,30-2,22-3,19 0,14 0,16-2,25-3,45-4,67-14,51-8,26-2,-9 1,-28 5,-40 7,-41 3,-37 3,-28 4,-23 3,-17 1,-11 1,-7 1,-2 0,0-1,-5 1,-5-1,0 0,-5 0,-6 0,-3 0,-2 3,-8 2,-2 2,4 1,1 2,2-1,6 0,8-1,5 1,6-2,3-2,1 1,1 2,1-1,2-1,10-2,8-2,13 0,17-4,30-4,44-10,32-10,23-10,26-8,9-5,-12 3,-28 5,-36 8,-35 10,-34 6,-22 5,-17 4,-12 2,-12 2,-6 2,-8 2,-11 0,-23 3,-39 5,-42 12,-44 9,-18 4,0 7,15 3,36 0,32-6,31-6,27-9,21-6,16-2,10-2,3-3,3-1,-1-1,2 1,0-2,0 1,5-1,6-1,11-7,17-7,26-10,19-8,24-8,25-4,16 2,2 4,-15 9,-22 5,-24 6,-24 6,-17 3,-14 3,-8 2,-11 0,-11 0,-16 0,-20 5,-46 3,-43 3,-33-1,-14 3,10-1,23-3,28-3,27-3,22-2,19-1,13-1,10-1,7 1,3-1,6 1,7 0,5-1,6 1,9 0,8 0,25 3,28 0,18 5,20 3,8 2,-4 2,-17 0,-23-2,-18-1,-18-3,-17 0,-11-2,-8 1,-2-2,-6-1,-8-2,-11-1,-14-1,-27-1,-38 0,-21 0,-20-3,-7-1,12 1,18 0,16 1,20 1,17 1,15-1,12 1,9 0,6 1,4-1,1 0,1 0,-1 0,0 0,4 0,6 0,5 0,6-2,7-2,6 1,12 1,14-4,28-2,24-3,16-1,8 3,3 2,-12 2,-22 3,-22 1,-20 1,-17 0,-11 1,-8-1,-3 0,-10 1,-8-1,-17 0,-20 2,-39 6,-32 2,-19 3,2 0,9 0,20 0,20-2,22-2,19-2,13-1,10-1,7 0,4-1,0 0,-1-2,1 2,7 0,7-1,6 0,5-2,4 0,1-1,7 0,6 0,4 0,8 0,8 0,0-3,-1 0,1 0,0-2,-8 0,-6 1,-3 1,-7 1,-5 1,-6 1,-3 0,-3 0,-2 0,0 0,0 0,0 1,1-1,-6 0,-5 0,-13 0,-13 0,-21 2,-27 1,-28 5,-21 6,-2 2,3 2,14-3,20-1,21-3,17-2,16-1,9 0,7-2,4-1,5-2,7-1,10-2,11 1,13-4,20-8,44-7,41-5,23-1,3-4,-5 3,-11 6,-21 4,-25 3,-29 5,-21 4,-18 1,-13 2,-7 1,-5 0,-6-1,-7 4,-5-1,-8 3,-10 3,-4 1,-15 5,-21 8,-17 6,-15 5,-9 2,0-1,13-4,17-4,17-6,14-2,12-6,9-4,7-2,3 1,4 1,4 1,6 0,4-3,5-2,5-2,6-1,3-2,6 0,7 0,7-1,3-1,2-2,-1 1,-6 0,-7-1,-5 0,-2 0,-2-1,-1 0,-4 1,-2-1,-4-3,-3 1,0 1,-2 0,-3-3,-2-1,-2-1,-1-2,-1-1,0 0,2-1,3 3,3 4,3 2,1 3,2 1,-4 2,-9 0,-9 1,-15 0,-28-6,-34-1,-34-2,-25-2,0 0,7 0,18-1,21-1,23 2,22 0,18 1,11 3,9 2,3-1,2 1,3-1,2-3,2-2,2-2,3-1,4 2,3 2,3 3,3 3,8-1,3-2,8 0,10 1,4 1,-3 2,0 0,-3 2,-3 0,-4 0,-6 0,-7 3,-5 0,-3 3,-5 2,-5 0,-6 1,-10-1,-8-2,-5-2,-8-1,-5-2,1-1,-1 0,0-2,3-2,3-2,3 0,3 1,4 1,3 0,2-3,3 0,2-1,7-2,10-1,18-1,20 1,33 0,38 2,40 7,21 7,-2 5,-23 2,-28 3,-31 0,-30-2,-23-1,-14-2,-13-1,-9 1,-9-2,-4-1,-6-1,-5 0,-8 0,-15 0,-25-1,-24 0,-18 0,-13-1,2-1,12-4,16-1,16-3,15-3,11-3,10 1,7 0,0-1,0 1,-2 0,3-1,0 2,2 3,4-1,4 1,4 2,4-1,1 0,2 1,6 2,6 0,8-1,13-1,10-1,18-1,17 2,26 0,25 2,14 1,2 0,-9 1,-12 5,-21 2,-19 2,-16 1,-16 3,-8-2,-8-1,-5-1,-1 0,2 1,-2 1,-1-1,-1-3,-1 0,-2 2,-1-1,3 0,2-1,0 1,0-1,1 0,-1 0,-1-2,-4-1,-9-2,-7-1,-10-4,-19-2,-23-4,-27-10,-31-8,-20-3,-1 2,16 3,23 6,22 6,20 5,16 2,10 2,4-1,6-2,0 0,-1-1,-1 1,-3-1,-1 1,4-1,3 2,2-2,2 1,1 2,1 2,-1 1,1-2,2-2,5 0,9 1,6 1,6 2,6 0,3 2,6-1,9 2,10-1,14 0,12 3,9 2,-6 4,-9 2,-9 0,-11 0,-13-2,-8-3,-5 1,-5-1,-3-2,-4 1,-1-1,0 3,0-2,1 0,2-2,-2-1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37.589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400 549,'7'0,"17"0,33 0,43 0,36 0,30 2,23 4,9 5,-11 1,-20 1,-31-2,-35-1,-31-1,-25-3,-23-2,-18-2,-16-1,-11-1,-14-1,-25-1,-30-4,-40-3,-39-5,-21-2,2 1,10 4,26 3,30 3,33 3,30 1,20 1,13 1,8-1,3 1,0-1,-5 1,-1-1,1 0,0 0,1 0,1 0,2 0,2 0,-1 0,-1 0,6-2,9-4,13 0,33-7,53-8,65-8,65-8,73-12,39-1,-2 6,-32 11,-46 10,-55 10,-52 6,-40 6,-35 1,-26 2,-21 0,-16 0,-12 2,-8 1,-4-2,-9 0,-8 1,-13 1,-28 5,-47 5,-53 4,-34 3,-23 3,-2 0,18-2,24-3,19 1,29-2,25-4,20-4,17-4,11-3,10 0,6-1,10 0,9-2,7 3,8 2,1 0,5-1,12-1,18-6,40-5,87-23,91-21,105-12,44 6,-12 10,-42 5,-58 10,-54 9,-56 7,-48 7,-43 4,-28 4,-21 2,-16 1,-13-1,-8 1,-7-1,-8 2,-13 3,-30 8,-38 8,-52 8,-54 6,-34-1,-15-1,12-7,18-3,14 0,26-5,21-4,25-3,26-2,23 0,24-2,21-2,18-3,12 2,7-1,9-1,10 0,19-5,24-7,50-11,127-16,120-16,81-18,22-3,-35 5,-70 11,-84 13,-79 13,-66 13,-52 9,-32 7,-25 2,-14 3,-11-1,-9 3,-16 3,-34 7,-44 10,-47 9,-49 10,-18 0,14-7,21-8,24-4,25-6,32-4,20-2,22-1,16 0,13 0,11-2,7 0,2 1,2 0,1-1,0 0,3 1,0-2,3-2,2 0,2-2,2 2,2-1,0-1,7-2,10-4,26-6,49-4,49-13,71-2,78-4,28 4,-6 5,-28 7,-40 6,-47 4,-51 2,-39 5,-35 1,-23 1,-18 1,-13 2,-8 0,-9 1,-10-1,-4-2,-19 2,-36 1,-45-2,-38 1,-28-1,-11-2,-6-2,13-1,16-1,15-1,9-3,8 0,12-3,10 0,15-4,11 0,20 1,15 3,16 2,13 2,9 1,8 1,5 2,6 2,9-1,12 0,20-1,16-1,57-2,86-7,69-4,28-4,14-3,-19 2,-33 5,-43 3,-43 4,-40 3,-31 1,-24 4,-22 1,-13 0,-11 1,-7 1,-3-2,-2-1,0-1,-5 0,-8-2,-5 2,-8 1,-10 3,-17 2,-34 7,-31 6,-38 11,-28 10,-10 2,-2 4,13-2,15-6,14-8,17-4,21-4,21-7,22-4,17-4,12 0,8-3,7 0,3 0,7-2,8-1,5-2,10-2,11-5,14-3,29-7,35-3,45-6,36-6,17 0,2 3,-14 4,-30 6,-40 6,-35 5,-30 3,-22 3,-14 2,-8 0,-8 0,-7 0,-6-2,-2-2,-8 0,-6 1,-15 1,-18-1,-17 2,-18 0,-19-1,-15 4,-13 5,-21 4,-1 7,-3 3,10-3,9-2,16-3,16-3,19 0,13 1,11-3,13 0,7-1,8-2,8-3,7-1,4-1,5-1,4 0,1 0,4-3,6-1,6-1,11-1,21-4,35-9,83-19,110-22,65-11,1 5,-25 14,-46 12,-52 14,-55 11,-46 9,-35 4,-23 3,-18 2,-10-1,-4 1,-1-2,-1 0,1 0,0-1,1 1,0-2,1 1,0 0,-5 3,-6 0,-8 2,-14 1,-14 1,-20 5,-14 7,-20 5,-29 3,-31 7,-19 0,-12 2,-5-1,4-2,12-6,24-8,23-4,21-6,21-3,13-4,12-1,11-1,9-1,5 0,2 0,4 0,0 1,2 0,-1 0,1-1,2 1,1 1,1-1,-1 0,1 2,0 1,0 1,0-2,-3 0,1-1,0 0,2-1,0 0,-2 0,0 0,-1 0,-1-1,4 4,1 0,2 0,0-1,0 0,0-1,0 0,-1-1,0 0,0 0,-2 0,-1 0,-1-1,2 1,0 0,1 0,0-2,-2-4,0 0,2-2,2 1,3-2,0 2,0 1,0 0,-2 1,-1 1,2-1,3-2,2-3,3-1,4 0,2 1,5 1,4 3,2 1,1 3,0 1,1 1,-1 3,0 3,0 3,-1 2,-2 2,-1 4,-3 1,-2-1,-5-2,-4-4,-5-4,-3-3,-2-2,-2-2,-2-3,-4-6,0-1,1-2,3-1,3 2,1 1,3-4,3-1,1-1,0 0,3 1,0 0,2 0,5 1,7 2,4 3,2 4,1 2,1 2,0 0,0 2,1-1,-1 1,0 0,-2 1,1 2,-2 1,-4 3,-2 1,1-3,-1 1,0 2,-4 1,1 2,-1 1,-2 3,-3 4,-6-2,-2-4,-2-1,-1-4,-1-3,-1-3,-1 1,-1 0,0-1,-1-1,-2-1,0-1,-3 0,0 0,-1 0,-2 0,-2 0,0 0,6-3,3 0,1 0,2 1,2-5,2-3,-1 1,1-2,3-3,-1 1,2 0,1 0,1-1,2 1,0-1,3 2,4 1,3-2,2 1,2 2,1 3,1 3,0 2,-1 1,1 1,-1 0,1 3,-1 3,0 1,0 4,3 4,0 5,-2 2,-2-1,0 0,-3 3,0-2,-2-1,-3-2,-1-2,-3-2,0 0,-1-1,-3-3,0 0,-3-3,-2 0,-3 2,1 0,-3-1,-1-2,-1-2,0-2,-1-1,1-2,1 0,-1 0,1-1,0 1,0-1,-1 1,4-2,2-4,1 0,0-2,-2-2,1-1,2-2,3-1,1 0,2 0,-2-1,0 1,0-1,1 1,1-2,0-2,1-1,0-1,2-1,1-3,5-1,6-4,7-4,8-4,4 0,5-1,6 1,6 2,0 2,3 5,-6 1,-4 7,-4 5,-7 6,-4 5,-1 2,-4 2,-2 1,-4 1,-3 1,-3 1,0 2,-3 3,4 1,0 3,2 0,-2 3,-3 5,-1-1,1 5,1 3,0 3,-3 4,-3 1,-1 1,-1 2,-4-4,-4 0,-8 4,-4-1,-4 1,-2-2,-3-4,-1-6,-1-2,-2-6,-2-3,1-3,1 0,4-3,-2-1,0-1,2-3,1-2,3-1,3-1,-1-1,2-1,-2 1,2-1,3-1,2-2,1 1,0-2,1 0,-4 1,2-1,1-3,0-2,2-1,3-2,5-1,4 0,3 2,6 0,4 1,2 1,5 1,4-1,8-4,7-3,7-3,4 1,12-1,10 2,16-3,13 0,14 4,1 4,-6 5,-9 3,-2 3,-8 2,-11 3,-12 3,-12 1,-9 2,-8-1,-6 0,-6 0,-6-3,-6 2,-1-2,-4 2,-5-1,-7-2,-7 0,-13-2,-14-1,-45-6,-65-11,-53-8,-18-2,1 1,11-1,23 3,35 5,38 5,32 5,27 4,17 2,11 3,5-1,2 2,2-1,0-1,-1 1,1-1,-1 0,1 3,7 0,5 0,10-1,18 0,26-1,42-5,62-5,43 0,42 1,19 2,-10 2,-35 1,-42 2,-40 1,-30 0,-28 0,-25 1,-15-1,-10 0,-8 1,-4-1,-3 0,-1 0,0 0,1 0,1 0,0 0,-5 0,-5 0,-11 0,-13 2,-33 4,-45 0,-39 7,-28 3,-9 6,-3 2,18 2,17 3,24 2,25-5,23-3,17-7,12-3,12-2,5 0,3-2,5 0,2-1,0 0,0-2,0 1,0 0,2 0,2-1,2 2,3 1,4-1,6-1,7-5,5-3,11-3,24-3,37-4,79-9,77-5,47-2,21 2,-12 0,-33 4,-40 4,-52 4,-51 3,-43 2,-34 3,-22 2,-14 2,-7-2,-6-2,-1-3,-2-3,-1 1,-2 2,-2 2,-2 3,-4 1,-2 1,-4 1,-4 1,-6-1,-11 1,-9 1,-18 4,-9 3,0 2,3 2,2 1,8-2,9 0,13-1,10-1,10 0,5-2,5-3,2 1,0 2,0-1,2 1,5-1,6-2,5-1,2-5,2-3,1-7,1-3,2-2,2-1,2-2,-1 0,-2 1,-2 3,-3 2,-1 0,-2 1,0 2,0 0,-3 0,0-4,-5 1,-2 0,-2 3,-1 0,1-1,-1 2,0 0,1-1,0-1,-3 1,-1 3,0-1,-1 2,-1 2,0 1,-2 1,-1 4,3 4,0 0,2 2,3 3,0 0,0 2,2 1,2 0,0 1,4-1,4-2,0-1,0 0,3-1,3 1,4 5,4 4,4 1,-1-4,2-1,-5-2,-2 0,0-3,0-3,-2-1,0-1,-1-2,0-4,-3-4,-4-4,-3-3,-2-3,-4 2,-5 3,0 0,0 0,-1-1,-2 0,-5 3,-1 0,-1 1,0-1,-5-1,-1 0,-4-1,-2 2,-2 1,0 2,0 2,1 1,2 3,2 1,4 3,4 0,2-1,4 1,1 3,0-2,0 2,0 1,3 1,3 2,1 0,2 1,3-2,4-3,0-1,3-2,1-1,2-3,3 0,0-4,-1-1,0-1,-1 2,4-3,0-2,-3-5,0 0,-2-1,1 0,-3-1,-2 0,-1 0,-1 0,1 2,1-1,0-1,-2-1,-2 0,-1 0,-2 1,-3 1,-4 5,0-3,-2 0,-3 0,-5 3,-3 2,-1 3,-2 1,1 4,-1 4,1 3,1 0,0 2,1 2,-5 5,1 1,4 1,2 0,2-2,4-2,3-2,4 0,1 0,3-1,2-2,2-3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40.4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103 252,'7'2,"13"1,12 1,6-1,-1-1,-4-1,-4-1,-6-1,-5-3,-5 0,-4-2,-3-1,-1-1,-1 0,-2 0,-1-1,-2-2,-2-2,-3-2,-2-3,-4-3,-3-2,-3 1,-1 1,-2 2,2 3,2 3,2 3,1 4,3 3,0 2,1 1,-1 1,0 0,0 3,-1 4,-4 7,-1 8,-1 6,1 2,1 5,1 2,3-3,2-5,3-5,3-7,2-4,1-1,1-3,2-1,1-1,1-2,1-1,1-1,1-1,3-1,5-1,9-2,14-3,13-2,5-2,0-3,-5-1,-7 0,-9 2,-10 0,-7 2,-6 2,-5 1,-2 0,-3-1,-2 0,-2 0,1 0,-3 0,-1-1,-2 0,-2-1,-3-1,-5 0,-6-1,-5 1,-2 2,0 4,0 5,0 5,-1 6,3 6,1 6,1 6,2 5,4 0,4 0,5-5,3-4,4-5,1-6,2-4,0-3,2-1,-1-1,0-2,3 0,1-1,2-1,3-2,1 0,5-2,6-3,8-6,4-4,0-2,-1 0,-2 0,-4 0,-4 0,-5 3,-3 1,-4 3,-5 2,-2 1,-1 0,-1 1,-1 0,0 1,0-1,-1 0,-1 2,-2 1,1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51.6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240 388,'0'2,"0"3,0 3,0 5,0 0,0 2,0 0,0-2,0-1,0-3,0-2,0-1,0 0,0-1,0 0,-1-1,-2-1,-2 0,-5 0,-5-2,-6 0,-3-1,-2-2,1-2,2-2,2-2,4-2,3-1,2-1,4-2,1-3,3 0,2 1,1 0,0 3,2 1,-1 2,2-1,2-1,0 0,5-1,4 0,7 0,11-1,10-1,5 2,-1 4,-7 2,-8 3,-7 3,-7 0,-4 2,-5 0,-2 2,-3 1,-2 2,0 2,0 2,-4 3,-4 4,-4 3,-5 2,-3 0,-1-1,2-3,2-4,3-3,3-3,3-3,1-3,1-1,1-1,1-1,1-2,1-1,1-1,-1-2,1 1,1-2,0 0,4-2,2-2,5-2,5-4,3 0,1 0,0 2,-3 4,-2 3,-4 3,-2 3,-2 1,-1 2,-2 1,-1 3,-2 1,-1 2,-4 6,-3 4,-7 5,-5 4,-5 2,-1-1,0-4,2-5,3-5,4-5,3-3,3-3,2-2,1-1,2-1,0-1,1-2,1-1,3 0,0-1,2-2,6-4,11-3,14-4,12-3,7 0,3 4,-2 5,-9 5,-10 4,-9 3,-9 3,-6 2,-5 1,-3 2,-5 0,-2-1,-4 1,-6 1,-10 1,-6 1,-3-1,2-3,4-2,5-1,5-1,6 0,3-2,5 1,5 0,8-3,12 0,31-4,38-5,27-2,2-1,-15 4,-23 1,-25 4,-22 1,-17 3,-19 2,-20-1,-27-2,-36 0,-21 0,-5 4,6 2,13 4,17 0,18 0,19 0,15-2,12-1,8-2,9 0,7-3,14-2,29-7,45-6,30-4,19-1,-4 1,-19 4,-26 3,-28 3,-25 3,-21 4,-18 2,-16 3,-22 3,-37 1,-40 5,-22 4,0 2,12 0,16-2,22-2,19-3,17-3,12-2,8-1,5-1,4-1,2 0,2-1,-1 0,2 0,0 0,0 0,1 0,0-1,1 0,2-1,2 0,3-1,13-4,30-10,50-14,31-8,9-2,-4 4,-14 6,-19 8,-17 6,-22 7,-17 3,-15 4,-12 2,-8 2,-7 2,-6 0,-7 0,-13 3,-30 7,-47 6,-44 4,-13-1,7-5,20-4,24-6,28-4,25-1,20-2,14 0,11-1,5 0,3 1,2 0,0-1,1 1,1-1,3 0,3 0,6-3,11 0,29-6,33-1,22-4,7 0,-5 2,-16 3,-18 2,-18 3,-14 2,-15 3,-8 0,-7 1,-4-1,-4 1,-2 1,-4 0,-4-1,-3 1,-8 0,-24 3,-33 3,-31 4,-17 0,3-1,14-3,21-2,24-3,19-1,16-2,12 0,10-1,9 0,10 0,14-2,25-1,25-1,11-1,1 0,-9-1,-12 2,-15 0,-16 1,-14 1,-11 1,-7 1,-6 0,-4 0,-5 0,-7 0,-16 3,-19 4,-14 1,-9 2,-3 0,6 0,10 0,12 0,12-2,11-3,7 1,5-1,4 0,2 0,2-1,0 0,0 0,3 1,2-2,3 0,3 0,8-1,14 0,26-1,18-1,12 1,5-1,-3-1,-14 1,-14 0,-18 0,-13 0,-12 0,-9 1,-10 0,-8 0,-16 3,-14 1,-18 5,-18 2,-10 1,-4 1,4-1,6-2,11-2,12-2,12 0,10-1,9-1,8-3,7 0,3 0,3 0,2 1,2 0,3-1,3-1,9-1,16-1,33-6,32-6,17-3,-6 2,-17 1,-22 3,-21 4,-17 2,-14 3,-10 3,-7 1,-7 1,-13 2,-21 3,-29 3,-14 0,-1-1,7-2,15-4,17-1,16-1,13-1,8-2,8 1,5-2,10 1,33-5,53-5,42-8,22-3,1 1,-20 2,-28 4,-30 4,-27 3,-22 3,-21 2,-13 1,-11 1,-9 0,-15 1,-24-2,-35-1,-18-1,-6 0,9 0,20 2,22 0,20 0,17 1,12 0,9 0,3 0,3 1,2 1,2 2,1-1,3 0,7-1,12 1,39-1,63-3,41 0,8-2,-14 0,-24 2,-30 2,-31 0,-26 0,-22 0,-15 0,-9 0,-7 1,-3 1,-6 0,-8 0,-17-1,-12-1,-8 0,-4-1,2-1,4 0,7 0,7 0,10 0,6 1,4 0,5 0,4 1,3 0,1 0,2 1,1 0,-1-1,2 1,2 0,3 0,5-1,11 0,17-1,25-2,17 0,16 0,5 0,-5 0,-11 1,-14 3,-16 0,-16 0,-13 0,-12 0,-8 0,-5 0,-7 0,-8 0,-15 2,-31 1,-38-1,-26-4,-5-4,9-3,19-1,21-2,21 1,19 3,18 1,16 2,23 2,30 1,45 3,35 3,24 2,6-1,-9 0,-18-1,-23-2,-25-1,-24-1,-20 0,-17 0,-11 0,-11 1,-6-1,-14-1,-19 1,-17 0,-16 0,-18 4,-5 1,6 0,10 1,13 1,15-2,14-2,13-1,11-1,5-1,5 0,4 1,3 0,7 1,11 1,15 1,27-1,32-1,18-1,20-4,4-6,-9-1,-24-2,-25 3,-22 0,-17 1,-15 0,-9 2,-7 0,-6 1,-6 1,-9-2,-25-4,-24-5,-22 0,-12 2,-1 5,10 3,10 3,9 3,9 2,12 0,10 1,11-1,9 0,6 0,5-1,2 0,3-1,2 1,3-1,8 0,13-1,21 2,22 0,26-1,12 0,-4-3,-17 0,-19-1,-19 0,-17 1,-13-1,-7 1,-7-1,-7 1,-3 0,-8 0,-13 0,-15 0,-13 0,-10 0,1 0,8 1,12 1,11-1,13 1,7-1,7 1,6-1,10 0,18-4,21-5,27-4,27-6,10-1,-9 2,-18 3,-21 5,-23 3,-19 4,-25-1,-30-1,-59-7,-47-2,-17-1,6 3,20 3,26 2,26 3,25 2,19 1,14 0,9 0,7 1,5 0,3-1,4 0,5 0,11 0,14 0,18 0,12 0,1 0,-4 0,-7 0,-10 0,-9 0,-9 0,-9 0,-7 0,-4 0,-3 0,-1 0,-2 0,1 0,-2 0,-2 0,-2 0,-6-2,-8-3,-16-5,-24-8,-29-13,-24-8,-3 0,11 5,20 9,20 7,20 7,16 6,11 3,10 2,7 1,11 1,16-1,21-1,31-2,15-1,5 0,-2 1,-3 0,-10 1,-14 0,-17 1,-17 1,-14 0,-12 1,-7 1,-5 1,-3 1,-4-1,-6 2,-14 4,-30 5,-26 6,-16 0,-5-4,-3-4,10-4,18-5,21-3,17-3,16 1,11-1,11 0,12 0,24-3,31-4,61-8,44-2,15 1,-5 4,-22 5,-31 4,-32 3,-30 3,-23 3,-18 0,-13 0,-9 0,-7 0,-5 0,-2-1,-8 0,-14 1,-21 4,-18 2,-11 1,0-1,4-1,11-2,11-1,14-2,11-2,12 0,8 0,5-1,3 0,2 0,3 1,3-1,3 0,11 1,20 1,19-1,18 0,8-1,-1-1,-13-1,-14 0,-16 0,-12 1,-10-1,-7 1,-6 0,-4 0,-5 0,-11 0,-15-1,-17 0,-9-1,3 2,6-1,12 1,11-1,9 2,7 1,7 1,7 2,9 1,15 4,20 3,26 4,14 2,6 0,-6-5,-15-3,-18-5,-17-2,-17-3,-13-1,-13 0,-14-4,-16-2,-30-7,-31-4,-16-4,-2 3,14 1,18 5,19 4,19 3,15 3,10 1,8 2,4-1,3 1,1 1,2 0,3 2,3 0,4 1,7 3,11 2,13 2,11 0,6-1,2-2,-5-3,-8-5,-9-3,-8-2,-7-1,-6 1,-4-2,-3-1,-3 1,-1 0,-2 1,-2 1,0-1,-1 0,0 0,-3-3,-2-2,-5-1,-10-4,-12-2,-11 1,-6 3,-2 5,-1 7,4 4,6 6,6 6,8 3,5 2,6 3,3 2,4 0,2 1,2 1,2 3,1-2,2 1,1-4,2-3,2-2,-1-4,1-2,1-2,-1 0,1-3,1-1,3-1,2 0,5-1,2-2,5-1,7-1,3-3,-1-3,0-3,-3-2,-3 0,-3-2,-3-2,-3 1,-4-1,-1-1,-2 0,-1 0,-2 0,-1 2,-1 0,-2 2,-1 0,-1-1,-3-3,-4-3,-11-10,-14-10,-13-6,-11 1,-7 3,1 8,8 10,9 7,10 7,7 5,8 4,5 3,2 3,2 3,0 3,0 4,0 4,0 4,1 1,3 6,2 6,2 0,1 1,1-1,3-6,-1-6,2-4,1-4,1-4,1-3,4-2,7 2,12-1,17-2,16-3,9-6,3-6,-3-7,-10-5,-12-2,-11 0,-9-1,-8 2,-4 2,-6 3,-3 3,-4 1,-2 3,-1 1,-1 2,0 0,-1 0,0 0,-1-1,-3-2,-8-2,-9-3,-21-5,-31-3,-21-1,-10 4,2 5,7 6,16 7,12 6,15 3,13 2,11 0,9 0,5 0,4 0,2 0,2-1,0 1,1 2,0 1,0 1,0 1,1-2,1 1,1 0,1-2,1-2,0-1,0-1,1-1,1-1,2-1,5 1,6 0,18 3,39-4,41-10,40-19,19-15,-11-5,-25 1,-29 1,-26 5,-25 4,-20 8,-16 5,-11 6,-6 4,-3 4,-1 0,-1 1,-1 0,0 1,-2 0,-4-1,-7-3,-14-4,-18-3,-34-3,-45 0,-20 3,0 6,16 6,22 6,19 5,18 5,16 4,12 2,12-1,8-3,7-2,5-3,4-2,2-3,2-1,0-2,0 0,1-1,0 0,2 1,2-1,7 1,16 0,17 4,25-1,19-1,21-2,7-5,-8-3,-13-1,-19-2,-21 0,-18 1,-12 1,-12 1,-9 1,-7 1,-11-1,-19 0,-31-1,-43 1,-34 0,-8 1,8 4,20 3,21 3,16 0,15 1,15 0,8-1,5 0,4 1,3-1,4-1,0 0,2 0,3-1,3-1,5 0,3 0,2 0,3-2,3 1,2-1,1 0,1 0,0-1,2 0,0 1,0-1,2 0,7-1,15-5,22-6,23-4,14-3,2-2,-7 2,-12 3,-16 3,-12 3,-11 3,-8 1,-6 2,-2 1,-2 1,1-1,0-1,1 0,1-1,1 0,0-2,-1 2,-1 0,-1 1,0 0,-1 0,-1 0,1 1,-3 1,-4 0,-9-2,-16-3,-20-2,-21 1,-22 2,-9 4,0 3,5 3,10 3,14 1,14 0,14-1,13-1,10-2,6 0,6-3,2 0,3 0,2 0,2-2,3 1,8-2,25 1,54 2,69 5,25 0,0-1,-20 0,-31 0,-36-1,-33-1,-27 0,-19-2,-12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1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452 257,'4'0,"7"0,7 0,4 0,4 0,1 0,2 0,1-5,-1-1,-5-5,-1 0,-5-4,-1 2,2 2,-2-1,-5-4,1 1,3 3,3 3,4 4,3 2,-9 2,-11 1,-12 1,-9-1,-13 1,-5 0,-7-1,-7 0,1 0,-7 0,-9 0,2 0,6 0,7 0,3 0,3 0,4 0,4 0,2 0,2 0,1 0,-4 0,-2 0,0 0,7-4,6-8,8-5,11 0,10 3,9-1,7 1,3 5,7 2,2 3,1 3,-2 0,-2 2,-2-1,-1 1,-1-1,-1 1,-5-1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3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161 59,'9'0,"13"0,13 0,14 0,9 0,-1 0,-1 0,-5 0,-1 0,-4 0,-6 0,-5 0,-3 0,-2 0,-2 0,-1 0,1 0,-11 0,-11 0,-13 0,-10 0,-6 0,-9 0,-14 0,-9 0,-3 0,-8 0,4 0,6 0,4 0,6 0,6 0,5 0,4 0,2 0,1 0,1 0,-1 0,1 0,9-5,13-1,12-1,14-2,13-1,16 1,3 3,8 2,-2 2,-7 1,-1 1,-6 0,-5 1,-5-1,-3 0,-3 1,-1-1,-5 5,-12 1,-12 0,-11-1,-8-1,-11-2,-9 4,-12 1,-2-1,-7 4,-7 4,8 5,10 0,3-5,0 1,4-2,4-3,4 1,17-1,17-3,13-6,14-5,8 0,3-1,-6-3,3-1,-1-3,0 0,-2 2,-1 3,0 2,-2 3,1 1,-1 1,-5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48.990"/>
    </inkml:context>
    <inkml:brush xml:id="br0">
      <inkml:brushProperty name="width" value="0.1" units="cm"/>
      <inkml:brushProperty name="height" value="0.6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20 198,'3'0,"12"0,16 0,17 0,15 0,6 0,3 0,-3 3,-4 3,-10 0,-10 2,-8 2,-8-1,-6-2,-5-2,-3 0,-1 2,-2 0,-1 1,-9-1,-4 1,-7-1,-3-2,-16 1,-13-1,-11 4,-5 3,0-1,-1 0,3 0,4 0,7-1,7 0,5-1,6-2,2-3,0 1,2 0,5 0,3 1,1-2,3 2,1-1,-1-1,2-4,4-1,8-4,6 0,12-2,13-5,20-7,21-10,18-3,7 0,-7 2,-14 7,-14 5,-15 5,-17 2,-9 4,-7 3,-1 1,-1 2,-8 1,-9 1,-10-1,-13 1,-15 4,-17 7,-17 5,-4 3,3 0,7-1,10-1,12-4,12-4,9-2,5-1,5-3,4 1,11-3,11-5,21-8,33-12,37-24,24-9,7 1,-15 7,-22 7,-21 10,-21 11,-20 6,-13 3,-8 3,-5 4,-3 4,-5 5,-5 6,-5 4,0 2,-1 0,-2 2,0 0,-2 0,3-2,2-1,1-3,1-1,1-1,0 0,1 2,0-1,0 2,1-1,4-1,4-4,1-4,3-4,1-2,3 0,-4 2,-5 2,-6-1,-2 4,-1-1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54.94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478 29,'29'0,"40"5,33 1,21 3,13-1,-2-1,-10-3,-20-1,-22-1,-21-1,-20-1,-13-1,-13 3,-10 1,-11 2,-15 3,-15 2,-30 7,-45 8,-54 6,-35 6,0-2,19-4,32-4,33-8,31-4,29-5,20-4,15 0,6-2,5 1,2 0,1-1,-2-2,-2 2,0 0,3 0,5-2,9 0,12-4,35-3,41-8,66-5,45-8,30-8,9-4,-1-4,-8 4,-4 5,-28 9,-31 0,-38 5,-36 6,-34 5,-24 3,-17 4,-10 1,-9 0,-11 1,-11 0,-16 3,-33 7,-46 4,-39 10,-27 7,-11 6,7-2,25-4,29-5,28-5,26-6,16-6,14-4,9-4,6-2,3 0,5-2,2 1,3 0,2 1,1-1,5 1,7-3,9-2,9-2,13-1,10-4,8-7,19-8,13-6,17-8,2 2,-2 1,-14 6,-13 8,-13 8,-14 7,-12 5,-11 1,-6 0,-3 2,-1 0,1 0,-2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25.05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298 413,'0'-3,"0"-2,3-6,2-4,4-3,7-4,8 0,9 0,5 3,4 4,8 4,8 5,0 2,0 6,-4 6,-10 2,-10 0,-10 0,-7 0,-4 0,-5-1,0 2,-2 0,-3 1,0 4,-5-1,-3-4,-4 2,-5 1,-5 0,-4 0,-5-1,-3-4,2-4,1-1,2-3,4-1,3 0,2-1,2 1,1-1,0 1,1-1,0 1,1-2,2-4,-1-3,-1-2,2-1,3-2,2-1,4 3,6 3,1 5,-1 7,-7 4,-12 3,-9 1,-10-2,-9-3,-4-2,-3-1,2-2,2-1,6 0,5-1,5 1,6-3,4-1,6-1,2-1,3-1,3-2,5 0,9 3,11 1,11 2,10 1,8 2,-2 0,-2 0,-6 1,-8-1,-6 0,-5 1,-6 1,-3 1,-1 3,0-1,1 0,-1 1,-1-1,-3 0,-6-2,-7-1,-6-2,-4 1,-5-1,-3 0,0-1,0 1,1 0,3 0,2 0,2-3,2-2,3-4,4-2,3-4,2-5,7 0,8-1,8 5,6 4,1 4,-2 4,-3 2,-2 2,0 1,-1 0,-4 2,-2 4,-3 2,-4 2,-4 2,-8 1,-3 3,-5 1,-4 0,-3-4,-1-1,-2-3,0-3,2-3,3-2,1-1,3-2,0 1,1-1,0 1,3-3,3-3,5 0,3-2,5 0,5 0,4 1,4 1,7 3,3 0,-1 2,-1 3,-4 2,-3 1,-5 4,-2-1,-1-1,0-2,-1 0,-1 0,1-1,-1 1,0-1,-2 5,-1 2,-3 3,-1 0,-1 1,-3 0,-4 3,-3-3,0 0,-1-4,-1-1,1 1,-2-3,-2-1,0-3,-4-2,-2-3,-1-5,0 0,3 0,1 1,3 0,5-3,1-1,-3 0,1-1,1-1,3-1,2 0,2-2,2 1,0-2,2 3,4 1,1 0,1 1,2 1,2 2,1 1,0 3,2 1,-1 1,3 1,0 0,1 0,-4 3,-1 1,-1 1,0 4,-1 1,-4 2,-5-1,-5-2,-6-3,-6-3,-1-3,-1-5,1-2,2-1,4-3,3 0,6 0,5 0,5 2,5 1,2-2,7 1,1 3,1 1,4 3,4 0,-1 2,-1 3,-4 0,-1 1,-6 1,0 1,-3-2,0-1,-4 1,-2 1,-2 1,-1 2,-4-1,-5 0,-9 0,-13-1,-15-2,-12-1,-8-1,-5-1,2-1,7-2,9-2,8 1,9 0,7 1,4 1,5-2,3-3,-1 0,3-2,1-1,5-3,5 2,11 2,15 0,20 1,29 3,28 1,18 1,-1 6,-9 3,-15 2,-17-1,-16-1,-16-2,-15-2,-11-1,-7-2,-5 0,-1 0,-2 0,2-1,-1 1,-6 0,-3 2,-8 1,-15 0,-15 0,-26-2,-36 0,-25 0,-23-6,-3-1,6-2,21-1,26 2,27 3,21 1,15 1,12 1,9-1,7-3,3-4,6 1,6 1,6 0,13 1,18-2,25-3,41 0,26 1,17 3,7 3,-13 1,-20 2,-24 1,-26 0,-22 1,-15-1,-14 1,-8-1,-6 0,-3 0,-3 3,-9 2,-13 2,-12 1,-16 2,-18 1,-9 2,-1-2,2 0,7 0,8-1,8-3,9-2,9-3,5 2,5-1,10 0,7-6,14-4,12-4,8-3,10-3,7-1,2-3,-3 3,-6-1,-3 3,-4 2,-7 4,-5 2,-7 1,-5 2,-3 1,-7 2,-12 3,-11 7,-8 1,-6 5,-5 2,1 0,6 1,5-3,4-2,4 0,2 0,2-2,3 0,9-2,6-2,15-3,21-3,49-10,50-9,31-12,10-3,-14 2,-24 4,-33 4,-30 7,-25 3,-21 5,-14 1,-14-1,-13 2,-14-1,-22 1,-41 0,-62 5,-45 3,-24 11,-1 11,24 4,36 0,36-3,38-3,29-4,22-6,15-5,6-3,9-2,6-1,6-1,0-3,4 0,9-2,7-5,7-3,8-3,16-5,15 0,13-4,11 1,5 1,-6 5,-12 4,-16 4,-13 4,-12 3,-11 2,-9 2,-7 1,-11 0,-12-1,-12 1,-14 0,-8-1,-5 0,-3 0,3 3,5 0,7 0,4-1,4 0,4-1,5 2,2 0,1 0,5 0,6-2,12 2,11 1,12-1,12 0,2 1,1 0,-7 2,-7-1,-8 0,-6-2,-5-1,-2 0,-9-2,-15 0,-26 2,-37 6,-33 4,-23 2,-13 3,0 0,12-2,21 0,22-3,20-4,19-3,16-2,10-2,6-1,4 0,6-3,6-1,12 0,14-1,19-2,26-6,27-4,13-2,7 2,0 1,-13 4,-22 2,-21 2,-15 2,-15 3,-10 1,-6 2,-4 0,-2 0,-5 1,-11 2,-6 3,-7 3,-10 2,-10 2,-10 1,-4 0,0 1,3-3,6 0,5-1,1-1,6-3,5-3,2 1,3-1,3 2,4 1,2 1,1-2,9-2,10-1,23-7,47-4,81-1,46 1,24 2,-10 2,-34 1,-40 2,-42 1,-37 0,-27 0,-22 0,-17 1,-15-1,-16 0,-23 3,-45 0,-55 0,-61 4,-34 4,1-1,28-1,37-3,45-2,41-2,35-1,25 1,17 1,9 2,9 0,12 0,21-4,34-5,42-8,32-7,13-3,-11 2,-20 3,-27 3,-26 5,-22 3,-17 4,-11 1,-6 1,-2 1,-6 0,-4 2,-3 1,-5-1,-2 0,-1 2,1 1,-2 3,0 0,1 1,-2 0,-1 2,1 1,2 1,-1-3,2 0,3 1,0-1,-2-1,2 0,4-1,5-3,4-2,4-2,2-1,2-1,-9-1,-7 3,-11 1,-13 0,-16 1,-18 1,-16 1,-6 3,-7-1,1-1,7-3,8 2,12-2,14 0,12-2,10 0,7-2,3 1,3-1,6-1,8 1,11-2,11-2,30-4,44-8,41-1,26-1,7 1,-19 4,-28 0,-31 4,-29 2,-23 4,-13 1,-11 1,-4 1,-4 1,-4 0,-7-1,-8 1,-11 1,-27 4,-22 5,-14 3,-4 2,-3 5,10 0,16-3,12-1,9-1,10-1,6-3,6 1,2-1,4-1,-2 1,3 0,2-2,-3 0,-1 1,0 0,0-1,3 0,2 1,6-2,10-4,9-6,8-3,19-5,25-6,18-8,10-2,-4 1,-8 1,-11 6,-17 2,-15 5,-13 3,-7 4,-5 1,-8 2,-6 0,-9 1,-9 0,-12-1,-13 3,-8 1,-6 1,-2 3,-1 3,6 1,6-1,7 0,5 0,7-1,6-3,6 0,5-1,1-1,3 0,0-1,-1 0,3-2,6 0,5-1,4-3,2-2,5-1,7-3,11-3,10-1,6-4,3 1,-4 0,-4 4,-9 0,-7 3,-6 2,-8 0,-5-1,-8 0,-6 1,-5 2,-8 2,-6 1,-6 0,-18 1,-19 1,-21-1,-19 0,-6 0,8 1,18-1,21 0,19 0,15 0,10 0,6 0,9 0,7 0,8 0,13 0,9-3,17-5,11-1,16-2,9 1,0 3,-5-1,-13 2,-16 1,-14 2,-10 1,-8 2,-4-1,-2 2,-3-3,-6-1,-5 0,-5 1,-7 0,-12 1,-21 3,-24 4,-24 7,-18 5,-8 1,9-3,13-1,20-1,23-1,18-2,13-3,10-3,3 0,3 0,4-2,6-1,5-1,9-1,6-2,7-1,16-5,12-4,11-1,6-2,-2 0,-4-1,-8 1,-9 0,-9 3,-11 1,-8 2,-6 3,-3 2,-6 2,-6 2,-9 0,-22 0,-37 1,-43-1,-39 5,-18 5,-5-1,20 2,29 0,32-1,30-2,22-3,19 0,14 0,16-2,25-3,45-4,67-14,51-8,26-2,-9 1,-28 5,-40 7,-41 3,-37 3,-28 4,-23 3,-17 1,-11 1,-7 1,-2 0,0-1,-5 1,-5-1,0 0,-5 0,-6 0,-3 0,-2 3,-8 2,-2 2,4 1,1 2,2-1,6 0,8-1,5 1,6-2,3-2,1 1,1 2,1-1,2-1,10-2,8-2,13 0,17-4,30-4,44-10,32-10,23-10,26-8,9-5,-12 3,-28 5,-36 8,-35 10,-34 6,-22 5,-17 4,-12 2,-12 2,-6 2,-8 2,-11 0,-23 3,-39 5,-42 12,-44 9,-18 4,0 7,15 3,36 0,32-6,31-6,27-9,21-6,16-2,10-2,3-3,3-1,-1-1,2 1,0-2,0 1,5-1,6-1,11-7,17-7,26-10,19-8,24-8,25-4,16 2,2 4,-15 9,-22 5,-24 6,-24 6,-17 3,-14 3,-8 2,-11 0,-11 0,-16 0,-20 5,-46 3,-43 3,-33-1,-14 3,10-1,23-3,28-3,27-3,22-2,19-1,13-1,10-1,7 1,3-1,6 1,7 0,5-1,6 1,9 0,8 0,25 3,28 0,18 5,20 3,8 2,-4 2,-17 0,-23-2,-18-1,-18-3,-17 0,-11-2,-8 1,-2-2,-6-1,-8-2,-11-1,-14-1,-27-1,-38 0,-21 0,-20-3,-7-1,12 1,18 0,16 1,20 1,17 1,15-1,12 1,9 0,6 1,4-1,1 0,1 0,-1 0,0 0,4 0,6 0,5 0,6-2,7-2,6 1,12 1,14-4,28-2,24-3,16-1,8 3,3 2,-12 2,-22 3,-22 1,-20 1,-17 0,-11 1,-8-1,-3 0,-10 1,-8-1,-17 0,-20 2,-39 6,-32 2,-19 3,2 0,9 0,20 0,20-2,22-2,19-2,13-1,10-1,7 0,4-1,0 0,-1-2,1 2,7 0,7-1,6 0,5-2,4 0,1-1,7 0,6 0,4 0,8 0,8 0,0-3,-1 0,1 0,0-2,-8 0,-6 1,-3 1,-7 1,-5 1,-6 1,-3 0,-3 0,-2 0,0 0,0 0,0 1,1-1,-6 0,-5 0,-13 0,-13 0,-21 2,-27 1,-28 5,-21 6,-2 2,3 2,14-3,20-1,21-3,17-2,16-1,9 0,7-2,4-1,5-2,7-1,10-2,11 1,13-4,20-8,44-7,41-5,23-1,3-4,-5 3,-11 6,-21 4,-25 3,-29 5,-21 4,-18 1,-13 2,-7 1,-5 0,-6-1,-7 4,-5-1,-8 3,-10 3,-4 1,-15 5,-21 8,-17 6,-15 5,-9 2,0-1,13-4,17-4,17-6,14-2,12-6,9-4,7-2,3 1,4 1,4 1,6 0,4-3,5-2,5-2,6-1,3-2,6 0,7 0,7-1,3-1,2-2,-1 1,-6 0,-7-1,-5 0,-2 0,-2-1,-1 0,-4 1,-2-1,-4-3,-3 1,0 1,-2 0,-3-3,-2-1,-2-1,-1-2,-1-1,0 0,2-1,3 3,3 4,3 2,1 3,2 1,-4 2,-9 0,-9 1,-15 0,-28-6,-34-1,-34-2,-25-2,0 0,7 0,18-1,21-1,23 2,22 0,18 1,11 3,9 2,3-1,2 1,3-1,2-3,2-2,2-2,3-1,4 2,3 2,3 3,3 3,8-1,3-2,8 0,10 1,4 1,-3 2,0 0,-3 2,-3 0,-4 0,-6 0,-7 3,-5 0,-3 3,-5 2,-5 0,-6 1,-10-1,-8-2,-5-2,-8-1,-5-2,1-1,-1 0,0-2,3-2,3-2,3 0,3 1,4 1,3 0,2-3,3 0,2-1,7-2,10-1,18-1,20 1,33 0,38 2,40 7,21 7,-2 5,-23 2,-28 3,-31 0,-30-2,-23-1,-14-2,-13-1,-9 1,-9-2,-4-1,-6-1,-5 0,-8 0,-15 0,-25-1,-24 0,-18 0,-13-1,2-1,12-4,16-1,16-3,15-3,11-3,10 1,7 0,0-1,0 1,-2 0,3-1,0 2,2 3,4-1,4 1,4 2,4-1,1 0,2 1,6 2,6 0,8-1,13-1,10-1,18-1,17 2,26 0,25 2,14 1,2 0,-9 1,-12 5,-21 2,-19 2,-16 1,-16 3,-8-2,-8-1,-5-1,-1 0,2 1,-2 1,-1-1,-1-3,-1 0,-2 2,-1-1,3 0,2-1,0 1,0-1,1 0,-1 0,-1-2,-4-1,-9-2,-7-1,-10-4,-19-2,-23-4,-27-10,-31-8,-20-3,-1 2,16 3,23 6,22 6,20 5,16 2,10 2,4-1,6-2,0 0,-1-1,-1 1,-3-1,-1 1,4-1,3 2,2-2,2 1,1 2,1 2,-1 1,1-2,2-2,5 0,9 1,6 1,6 2,6 0,3 2,6-1,9 2,10-1,14 0,12 3,9 2,-6 4,-9 2,-9 0,-11 0,-13-2,-8-3,-5 1,-5-1,-3-2,-4 1,-1-1,0 3,0-2,1 0,2-2,-2-1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1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452 257,'4'0,"7"0,7 0,4 0,4 0,1 0,2 0,1-5,-1-1,-5-5,-1 0,-5-4,-1 2,2 2,-2-1,-5-4,1 1,3 3,3 3,4 4,3 2,-9 2,-11 1,-12 1,-9-1,-13 1,-5 0,-7-1,-7 0,1 0,-7 0,-9 0,2 0,6 0,7 0,3 0,3 0,4 0,4 0,2 0,2 0,1 0,-4 0,-2 0,0 0,7-4,6-8,8-5,11 0,10 3,9-1,7 1,3 5,7 2,2 3,1 3,-2 0,-2 2,-2-1,-1 1,-1-1,-1 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5.8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3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161 59,'9'0,"13"0,13 0,14 0,9 0,-1 0,-1 0,-5 0,-1 0,-4 0,-6 0,-5 0,-3 0,-2 0,-2 0,-1 0,1 0,-11 0,-11 0,-13 0,-10 0,-6 0,-9 0,-14 0,-9 0,-3 0,-8 0,4 0,6 0,4 0,6 0,6 0,5 0,4 0,2 0,1 0,1 0,-1 0,1 0,9-5,13-1,12-1,14-2,13-1,16 1,3 3,8 2,-2 2,-7 1,-1 1,-6 0,-5 1,-5-1,-3 0,-3 1,-1-1,-5 5,-12 1,-12 0,-11-1,-8-1,-11-2,-9 4,-12 1,-2-1,-7 4,-7 4,8 5,10 0,3-5,0 1,4-2,4-3,4 1,17-1,17-3,13-6,14-5,8 0,3-1,-6-3,3-1,-1-3,0 0,-2 2,-1 3,0 2,-2 3,1 1,-1 1,-5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48.990"/>
    </inkml:context>
    <inkml:brush xml:id="br0">
      <inkml:brushProperty name="width" value="0.1" units="cm"/>
      <inkml:brushProperty name="height" value="0.6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20 198,'3'0,"12"0,16 0,17 0,15 0,6 0,3 0,-3 3,-4 3,-10 0,-10 2,-8 2,-8-1,-6-2,-5-2,-3 0,-1 2,-2 0,-1 1,-9-1,-4 1,-7-1,-3-2,-16 1,-13-1,-11 4,-5 3,0-1,-1 0,3 0,4 0,7-1,7 0,5-1,6-2,2-3,0 1,2 0,5 0,3 1,1-2,3 2,1-1,-1-1,2-4,4-1,8-4,6 0,12-2,13-5,20-7,21-10,18-3,7 0,-7 2,-14 7,-14 5,-15 5,-17 2,-9 4,-7 3,-1 1,-1 2,-8 1,-9 1,-10-1,-13 1,-15 4,-17 7,-17 5,-4 3,3 0,7-1,10-1,12-4,12-4,9-2,5-1,5-3,4 1,11-3,11-5,21-8,33-12,37-24,24-9,7 1,-15 7,-22 7,-21 10,-21 11,-20 6,-13 3,-8 3,-5 4,-3 4,-5 5,-5 6,-5 4,0 2,-1 0,-2 2,0 0,-2 0,3-2,2-1,1-3,1-1,1-1,0 0,1 2,0-1,0 2,1-1,4-1,4-4,1-4,3-4,1-2,3 0,-4 2,-5 2,-6-1,-2 4,-1-1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54.94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478 29,'29'0,"40"5,33 1,21 3,13-1,-2-1,-10-3,-20-1,-22-1,-21-1,-20-1,-13-1,-13 3,-10 1,-11 2,-15 3,-15 2,-30 7,-45 8,-54 6,-35 6,0-2,19-4,32-4,33-8,31-4,29-5,20-4,15 0,6-2,5 1,2 0,1-1,-2-2,-2 2,0 0,3 0,5-2,9 0,12-4,35-3,41-8,66-5,45-8,30-8,9-4,-1-4,-8 4,-4 5,-28 9,-31 0,-38 5,-36 6,-34 5,-24 3,-17 4,-10 1,-9 0,-11 1,-11 0,-16 3,-33 7,-46 4,-39 10,-27 7,-11 6,7-2,25-4,29-5,28-5,26-6,16-6,14-4,9-4,6-2,3 0,5-2,2 1,3 0,2 1,1-1,5 1,7-3,9-2,9-2,13-1,10-4,8-7,19-8,13-6,17-8,2 2,-2 1,-14 6,-13 8,-13 8,-14 7,-12 5,-11 1,-6 0,-3 2,-1 0,1 0,-2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25.052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298 413,'0'-3,"0"-2,3-6,2-4,4-3,7-4,8 0,9 0,5 3,4 4,8 4,8 5,0 2,0 6,-4 6,-10 2,-10 0,-10 0,-7 0,-4 0,-5-1,0 2,-2 0,-3 1,0 4,-5-1,-3-4,-4 2,-5 1,-5 0,-4 0,-5-1,-3-4,2-4,1-1,2-3,4-1,3 0,2-1,2 1,1-1,0 1,1-1,0 1,1-2,2-4,-1-3,-1-2,2-1,3-2,2-1,4 3,6 3,1 5,-1 7,-7 4,-12 3,-9 1,-10-2,-9-3,-4-2,-3-1,2-2,2-1,6 0,5-1,5 1,6-3,4-1,6-1,2-1,3-1,3-2,5 0,9 3,11 1,11 2,10 1,8 2,-2 0,-2 0,-6 1,-8-1,-6 0,-5 1,-6 1,-3 1,-1 3,0-1,1 0,-1 1,-1-1,-3 0,-6-2,-7-1,-6-2,-4 1,-5-1,-3 0,0-1,0 1,1 0,3 0,2 0,2-3,2-2,3-4,4-2,3-4,2-5,7 0,8-1,8 5,6 4,1 4,-2 4,-3 2,-2 2,0 1,-1 0,-4 2,-2 4,-3 2,-4 2,-4 2,-8 1,-3 3,-5 1,-4 0,-3-4,-1-1,-2-3,0-3,2-3,3-2,1-1,3-2,0 1,1-1,0 1,3-3,3-3,5 0,3-2,5 0,5 0,4 1,4 1,7 3,3 0,-1 2,-1 3,-4 2,-3 1,-5 4,-2-1,-1-1,0-2,-1 0,-1 0,1-1,-1 1,0-1,-2 5,-1 2,-3 3,-1 0,-1 1,-3 0,-4 3,-3-3,0 0,-1-4,-1-1,1 1,-2-3,-2-1,0-3,-4-2,-2-3,-1-5,0 0,3 0,1 1,3 0,5-3,1-1,-3 0,1-1,1-1,3-1,2 0,2-2,2 1,0-2,2 3,4 1,1 0,1 1,2 1,2 2,1 1,0 3,2 1,-1 1,3 1,0 0,1 0,-4 3,-1 1,-1 1,0 4,-1 1,-4 2,-5-1,-5-2,-6-3,-6-3,-1-3,-1-5,1-2,2-1,4-3,3 0,6 0,5 0,5 2,5 1,2-2,7 1,1 3,1 1,4 3,4 0,-1 2,-1 3,-4 0,-1 1,-6 1,0 1,-3-2,0-1,-4 1,-2 1,-2 1,-1 2,-4-1,-5 0,-9 0,-13-1,-15-2,-12-1,-8-1,-5-1,2-1,7-2,9-2,8 1,9 0,7 1,4 1,5-2,3-3,-1 0,3-2,1-1,5-3,5 2,11 2,15 0,20 1,29 3,28 1,18 1,-1 6,-9 3,-15 2,-17-1,-16-1,-16-2,-15-2,-11-1,-7-2,-5 0,-1 0,-2 0,2-1,-1 1,-6 0,-3 2,-8 1,-15 0,-15 0,-26-2,-36 0,-25 0,-23-6,-3-1,6-2,21-1,26 2,27 3,21 1,15 1,12 1,9-1,7-3,3-4,6 1,6 1,6 0,13 1,18-2,25-3,41 0,26 1,17 3,7 3,-13 1,-20 2,-24 1,-26 0,-22 1,-15-1,-14 1,-8-1,-6 0,-3 0,-3 3,-9 2,-13 2,-12 1,-16 2,-18 1,-9 2,-1-2,2 0,7 0,8-1,8-3,9-2,9-3,5 2,5-1,10 0,7-6,14-4,12-4,8-3,10-3,7-1,2-3,-3 3,-6-1,-3 3,-4 2,-7 4,-5 2,-7 1,-5 2,-3 1,-7 2,-12 3,-11 7,-8 1,-6 5,-5 2,1 0,6 1,5-3,4-2,4 0,2 0,2-2,3 0,9-2,6-2,15-3,21-3,49-10,50-9,31-12,10-3,-14 2,-24 4,-33 4,-30 7,-25 3,-21 5,-14 1,-14-1,-13 2,-14-1,-22 1,-41 0,-62 5,-45 3,-24 11,-1 11,24 4,36 0,36-3,38-3,29-4,22-6,15-5,6-3,9-2,6-1,6-1,0-3,4 0,9-2,7-5,7-3,8-3,16-5,15 0,13-4,11 1,5 1,-6 5,-12 4,-16 4,-13 4,-12 3,-11 2,-9 2,-7 1,-11 0,-12-1,-12 1,-14 0,-8-1,-5 0,-3 0,3 3,5 0,7 0,4-1,4 0,4-1,5 2,2 0,1 0,5 0,6-2,12 2,11 1,12-1,12 0,2 1,1 0,-7 2,-7-1,-8 0,-6-2,-5-1,-2 0,-9-2,-15 0,-26 2,-37 6,-33 4,-23 2,-13 3,0 0,12-2,21 0,22-3,20-4,19-3,16-2,10-2,6-1,4 0,6-3,6-1,12 0,14-1,19-2,26-6,27-4,13-2,7 2,0 1,-13 4,-22 2,-21 2,-15 2,-15 3,-10 1,-6 2,-4 0,-2 0,-5 1,-11 2,-6 3,-7 3,-10 2,-10 2,-10 1,-4 0,0 1,3-3,6 0,5-1,1-1,6-3,5-3,2 1,3-1,3 2,4 1,2 1,1-2,9-2,10-1,23-7,47-4,81-1,46 1,24 2,-10 2,-34 1,-40 2,-42 1,-37 0,-27 0,-22 0,-17 1,-15-1,-16 0,-23 3,-45 0,-55 0,-61 4,-34 4,1-1,28-1,37-3,45-2,41-2,35-1,25 1,17 1,9 2,9 0,12 0,21-4,34-5,42-8,32-7,13-3,-11 2,-20 3,-27 3,-26 5,-22 3,-17 4,-11 1,-6 1,-2 1,-6 0,-4 2,-3 1,-5-1,-2 0,-1 2,1 1,-2 3,0 0,1 1,-2 0,-1 2,1 1,2 1,-1-3,2 0,3 1,0-1,-2-1,2 0,4-1,5-3,4-2,4-2,2-1,2-1,-9-1,-7 3,-11 1,-13 0,-16 1,-18 1,-16 1,-6 3,-7-1,1-1,7-3,8 2,12-2,14 0,12-2,10 0,7-2,3 1,3-1,6-1,8 1,11-2,11-2,30-4,44-8,41-1,26-1,7 1,-19 4,-28 0,-31 4,-29 2,-23 4,-13 1,-11 1,-4 1,-4 1,-4 0,-7-1,-8 1,-11 1,-27 4,-22 5,-14 3,-4 2,-3 5,10 0,16-3,12-1,9-1,10-1,6-3,6 1,2-1,4-1,-2 1,3 0,2-2,-3 0,-1 1,0 0,0-1,3 0,2 1,6-2,10-4,9-6,8-3,19-5,25-6,18-8,10-2,-4 1,-8 1,-11 6,-17 2,-15 5,-13 3,-7 4,-5 1,-8 2,-6 0,-9 1,-9 0,-12-1,-13 3,-8 1,-6 1,-2 3,-1 3,6 1,6-1,7 0,5 0,7-1,6-3,6 0,5-1,1-1,3 0,0-1,-1 0,3-2,6 0,5-1,4-3,2-2,5-1,7-3,11-3,10-1,6-4,3 1,-4 0,-4 4,-9 0,-7 3,-6 2,-8 0,-5-1,-8 0,-6 1,-5 2,-8 2,-6 1,-6 0,-18 1,-19 1,-21-1,-19 0,-6 0,8 1,18-1,21 0,19 0,15 0,10 0,6 0,9 0,7 0,8 0,13 0,9-3,17-5,11-1,16-2,9 1,0 3,-5-1,-13 2,-16 1,-14 2,-10 1,-8 2,-4-1,-2 2,-3-3,-6-1,-5 0,-5 1,-7 0,-12 1,-21 3,-24 4,-24 7,-18 5,-8 1,9-3,13-1,20-1,23-1,18-2,13-3,10-3,3 0,3 0,4-2,6-1,5-1,9-1,6-2,7-1,16-5,12-4,11-1,6-2,-2 0,-4-1,-8 1,-9 0,-9 3,-11 1,-8 2,-6 3,-3 2,-6 2,-6 2,-9 0,-22 0,-37 1,-43-1,-39 5,-18 5,-5-1,20 2,29 0,32-1,30-2,22-3,19 0,14 0,16-2,25-3,45-4,67-14,51-8,26-2,-9 1,-28 5,-40 7,-41 3,-37 3,-28 4,-23 3,-17 1,-11 1,-7 1,-2 0,0-1,-5 1,-5-1,0 0,-5 0,-6 0,-3 0,-2 3,-8 2,-2 2,4 1,1 2,2-1,6 0,8-1,5 1,6-2,3-2,1 1,1 2,1-1,2-1,10-2,8-2,13 0,17-4,30-4,44-10,32-10,23-10,26-8,9-5,-12 3,-28 5,-36 8,-35 10,-34 6,-22 5,-17 4,-12 2,-12 2,-6 2,-8 2,-11 0,-23 3,-39 5,-42 12,-44 9,-18 4,0 7,15 3,36 0,32-6,31-6,27-9,21-6,16-2,10-2,3-3,3-1,-1-1,2 1,0-2,0 1,5-1,6-1,11-7,17-7,26-10,19-8,24-8,25-4,16 2,2 4,-15 9,-22 5,-24 6,-24 6,-17 3,-14 3,-8 2,-11 0,-11 0,-16 0,-20 5,-46 3,-43 3,-33-1,-14 3,10-1,23-3,28-3,27-3,22-2,19-1,13-1,10-1,7 1,3-1,6 1,7 0,5-1,6 1,9 0,8 0,25 3,28 0,18 5,20 3,8 2,-4 2,-17 0,-23-2,-18-1,-18-3,-17 0,-11-2,-8 1,-2-2,-6-1,-8-2,-11-1,-14-1,-27-1,-38 0,-21 0,-20-3,-7-1,12 1,18 0,16 1,20 1,17 1,15-1,12 1,9 0,6 1,4-1,1 0,1 0,-1 0,0 0,4 0,6 0,5 0,6-2,7-2,6 1,12 1,14-4,28-2,24-3,16-1,8 3,3 2,-12 2,-22 3,-22 1,-20 1,-17 0,-11 1,-8-1,-3 0,-10 1,-8-1,-17 0,-20 2,-39 6,-32 2,-19 3,2 0,9 0,20 0,20-2,22-2,19-2,13-1,10-1,7 0,4-1,0 0,-1-2,1 2,7 0,7-1,6 0,5-2,4 0,1-1,7 0,6 0,4 0,8 0,8 0,0-3,-1 0,1 0,0-2,-8 0,-6 1,-3 1,-7 1,-5 1,-6 1,-3 0,-3 0,-2 0,0 0,0 0,0 1,1-1,-6 0,-5 0,-13 0,-13 0,-21 2,-27 1,-28 5,-21 6,-2 2,3 2,14-3,20-1,21-3,17-2,16-1,9 0,7-2,4-1,5-2,7-1,10-2,11 1,13-4,20-8,44-7,41-5,23-1,3-4,-5 3,-11 6,-21 4,-25 3,-29 5,-21 4,-18 1,-13 2,-7 1,-5 0,-6-1,-7 4,-5-1,-8 3,-10 3,-4 1,-15 5,-21 8,-17 6,-15 5,-9 2,0-1,13-4,17-4,17-6,14-2,12-6,9-4,7-2,3 1,4 1,4 1,6 0,4-3,5-2,5-2,6-1,3-2,6 0,7 0,7-1,3-1,2-2,-1 1,-6 0,-7-1,-5 0,-2 0,-2-1,-1 0,-4 1,-2-1,-4-3,-3 1,0 1,-2 0,-3-3,-2-1,-2-1,-1-2,-1-1,0 0,2-1,3 3,3 4,3 2,1 3,2 1,-4 2,-9 0,-9 1,-15 0,-28-6,-34-1,-34-2,-25-2,0 0,7 0,18-1,21-1,23 2,22 0,18 1,11 3,9 2,3-1,2 1,3-1,2-3,2-2,2-2,3-1,4 2,3 2,3 3,3 3,8-1,3-2,8 0,10 1,4 1,-3 2,0 0,-3 2,-3 0,-4 0,-6 0,-7 3,-5 0,-3 3,-5 2,-5 0,-6 1,-10-1,-8-2,-5-2,-8-1,-5-2,1-1,-1 0,0-2,3-2,3-2,3 0,3 1,4 1,3 0,2-3,3 0,2-1,7-2,10-1,18-1,20 1,33 0,38 2,40 7,21 7,-2 5,-23 2,-28 3,-31 0,-30-2,-23-1,-14-2,-13-1,-9 1,-9-2,-4-1,-6-1,-5 0,-8 0,-15 0,-25-1,-24 0,-18 0,-13-1,2-1,12-4,16-1,16-3,15-3,11-3,10 1,7 0,0-1,0 1,-2 0,3-1,0 2,2 3,4-1,4 1,4 2,4-1,1 0,2 1,6 2,6 0,8-1,13-1,10-1,18-1,17 2,26 0,25 2,14 1,2 0,-9 1,-12 5,-21 2,-19 2,-16 1,-16 3,-8-2,-8-1,-5-1,-1 0,2 1,-2 1,-1-1,-1-3,-1 0,-2 2,-1-1,3 0,2-1,0 1,0-1,1 0,-1 0,-1-2,-4-1,-9-2,-7-1,-10-4,-19-2,-23-4,-27-10,-31-8,-20-3,-1 2,16 3,23 6,22 6,20 5,16 2,10 2,4-1,6-2,0 0,-1-1,-1 1,-3-1,-1 1,4-1,3 2,2-2,2 1,1 2,1 2,-1 1,1-2,2-2,5 0,9 1,6 1,6 2,6 0,3 2,6-1,9 2,10-1,14 0,12 3,9 2,-6 4,-9 2,-9 0,-11 0,-13-2,-8-3,-5 1,-5-1,-3-2,-4 1,-1-1,0 3,0-2,1 0,2-2,-2-1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37.589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400 549,'7'0,"17"0,33 0,43 0,36 0,30 2,23 4,9 5,-11 1,-20 1,-31-2,-35-1,-31-1,-25-3,-23-2,-18-2,-16-1,-11-1,-14-1,-25-1,-30-4,-40-3,-39-5,-21-2,2 1,10 4,26 3,30 3,33 3,30 1,20 1,13 1,8-1,3 1,0-1,-5 1,-1-1,1 0,0 0,1 0,1 0,2 0,2 0,-1 0,-1 0,6-2,9-4,13 0,33-7,53-8,65-8,65-8,73-12,39-1,-2 6,-32 11,-46 10,-55 10,-52 6,-40 6,-35 1,-26 2,-21 0,-16 0,-12 2,-8 1,-4-2,-9 0,-8 1,-13 1,-28 5,-47 5,-53 4,-34 3,-23 3,-2 0,18-2,24-3,19 1,29-2,25-4,20-4,17-4,11-3,10 0,6-1,10 0,9-2,7 3,8 2,1 0,5-1,12-1,18-6,40-5,87-23,91-21,105-12,44 6,-12 10,-42 5,-58 10,-54 9,-56 7,-48 7,-43 4,-28 4,-21 2,-16 1,-13-1,-8 1,-7-1,-8 2,-13 3,-30 8,-38 8,-52 8,-54 6,-34-1,-15-1,12-7,18-3,14 0,26-5,21-4,25-3,26-2,23 0,24-2,21-2,18-3,12 2,7-1,9-1,10 0,19-5,24-7,50-11,127-16,120-16,81-18,22-3,-35 5,-70 11,-84 13,-79 13,-66 13,-52 9,-32 7,-25 2,-14 3,-11-1,-9 3,-16 3,-34 7,-44 10,-47 9,-49 10,-18 0,14-7,21-8,24-4,25-6,32-4,20-2,22-1,16 0,13 0,11-2,7 0,2 1,2 0,1-1,0 0,3 1,0-2,3-2,2 0,2-2,2 2,2-1,0-1,7-2,10-4,26-6,49-4,49-13,71-2,78-4,28 4,-6 5,-28 7,-40 6,-47 4,-51 2,-39 5,-35 1,-23 1,-18 1,-13 2,-8 0,-9 1,-10-1,-4-2,-19 2,-36 1,-45-2,-38 1,-28-1,-11-2,-6-2,13-1,16-1,15-1,9-3,8 0,12-3,10 0,15-4,11 0,20 1,15 3,16 2,13 2,9 1,8 1,5 2,6 2,9-1,12 0,20-1,16-1,57-2,86-7,69-4,28-4,14-3,-19 2,-33 5,-43 3,-43 4,-40 3,-31 1,-24 4,-22 1,-13 0,-11 1,-7 1,-3-2,-2-1,0-1,-5 0,-8-2,-5 2,-8 1,-10 3,-17 2,-34 7,-31 6,-38 11,-28 10,-10 2,-2 4,13-2,15-6,14-8,17-4,21-4,21-7,22-4,17-4,12 0,8-3,7 0,3 0,7-2,8-1,5-2,10-2,11-5,14-3,29-7,35-3,45-6,36-6,17 0,2 3,-14 4,-30 6,-40 6,-35 5,-30 3,-22 3,-14 2,-8 0,-8 0,-7 0,-6-2,-2-2,-8 0,-6 1,-15 1,-18-1,-17 2,-18 0,-19-1,-15 4,-13 5,-21 4,-1 7,-3 3,10-3,9-2,16-3,16-3,19 0,13 1,11-3,13 0,7-1,8-2,8-3,7-1,4-1,5-1,4 0,1 0,4-3,6-1,6-1,11-1,21-4,35-9,83-19,110-22,65-11,1 5,-25 14,-46 12,-52 14,-55 11,-46 9,-35 4,-23 3,-18 2,-10-1,-4 1,-1-2,-1 0,1 0,0-1,1 1,0-2,1 1,0 0,-5 3,-6 0,-8 2,-14 1,-14 1,-20 5,-14 7,-20 5,-29 3,-31 7,-19 0,-12 2,-5-1,4-2,12-6,24-8,23-4,21-6,21-3,13-4,12-1,11-1,9-1,5 0,2 0,4 0,0 1,2 0,-1 0,1-1,2 1,1 1,1-1,-1 0,1 2,0 1,0 1,0-2,-3 0,1-1,0 0,2-1,0 0,-2 0,0 0,-1 0,-1-1,4 4,1 0,2 0,0-1,0 0,0-1,0 0,-1-1,0 0,0 0,-2 0,-1 0,-1-1,2 1,0 0,1 0,0-2,-2-4,0 0,2-2,2 1,3-2,0 2,0 1,0 0,-2 1,-1 1,2-1,3-2,2-3,3-1,4 0,2 1,5 1,4 3,2 1,1 3,0 1,1 1,-1 3,0 3,0 3,-1 2,-2 2,-1 4,-3 1,-2-1,-5-2,-4-4,-5-4,-3-3,-2-2,-2-2,-2-3,-4-6,0-1,1-2,3-1,3 2,1 1,3-4,3-1,1-1,0 0,3 1,0 0,2 0,5 1,7 2,4 3,2 4,1 2,1 2,0 0,0 2,1-1,-1 1,0 0,-2 1,1 2,-2 1,-4 3,-2 1,1-3,-1 1,0 2,-4 1,1 2,-1 1,-2 3,-3 4,-6-2,-2-4,-2-1,-1-4,-1-3,-1-3,-1 1,-1 0,0-1,-1-1,-2-1,0-1,-3 0,0 0,-1 0,-2 0,-2 0,0 0,6-3,3 0,1 0,2 1,2-5,2-3,-1 1,1-2,3-3,-1 1,2 0,1 0,1-1,2 1,0-1,3 2,4 1,3-2,2 1,2 2,1 3,1 3,0 2,-1 1,1 1,-1 0,1 3,-1 3,0 1,0 4,3 4,0 5,-2 2,-2-1,0 0,-3 3,0-2,-2-1,-3-2,-1-2,-3-2,0 0,-1-1,-3-3,0 0,-3-3,-2 0,-3 2,1 0,-3-1,-1-2,-1-2,0-2,-1-1,1-2,1 0,-1 0,1-1,0 1,0-1,-1 1,4-2,2-4,1 0,0-2,-2-2,1-1,2-2,3-1,1 0,2 0,-2-1,0 1,0-1,1 1,1-2,0-2,1-1,0-1,2-1,1-3,5-1,6-4,7-4,8-4,4 0,5-1,6 1,6 2,0 2,3 5,-6 1,-4 7,-4 5,-7 6,-4 5,-1 2,-4 2,-2 1,-4 1,-3 1,-3 1,0 2,-3 3,4 1,0 3,2 0,-2 3,-3 5,-1-1,1 5,1 3,0 3,-3 4,-3 1,-1 1,-1 2,-4-4,-4 0,-8 4,-4-1,-4 1,-2-2,-3-4,-1-6,-1-2,-2-6,-2-3,1-3,1 0,4-3,-2-1,0-1,2-3,1-2,3-1,3-1,-1-1,2-1,-2 1,2-1,3-1,2-2,1 1,0-2,1 0,-4 1,2-1,1-3,0-2,2-1,3-2,5-1,4 0,3 2,6 0,4 1,2 1,5 1,4-1,8-4,7-3,7-3,4 1,12-1,10 2,16-3,13 0,14 4,1 4,-6 5,-9 3,-2 3,-8 2,-11 3,-12 3,-12 1,-9 2,-8-1,-6 0,-6 0,-6-3,-6 2,-1-2,-4 2,-5-1,-7-2,-7 0,-13-2,-14-1,-45-6,-65-11,-53-8,-18-2,1 1,11-1,23 3,35 5,38 5,32 5,27 4,17 2,11 3,5-1,2 2,2-1,0-1,-1 1,1-1,-1 0,1 3,7 0,5 0,10-1,18 0,26-1,42-5,62-5,43 0,42 1,19 2,-10 2,-35 1,-42 2,-40 1,-30 0,-28 0,-25 1,-15-1,-10 0,-8 1,-4-1,-3 0,-1 0,0 0,1 0,1 0,0 0,-5 0,-5 0,-11 0,-13 2,-33 4,-45 0,-39 7,-28 3,-9 6,-3 2,18 2,17 3,24 2,25-5,23-3,17-7,12-3,12-2,5 0,3-2,5 0,2-1,0 0,0-2,0 1,0 0,2 0,2-1,2 2,3 1,4-1,6-1,7-5,5-3,11-3,24-3,37-4,79-9,77-5,47-2,21 2,-12 0,-33 4,-40 4,-52 4,-51 3,-43 2,-34 3,-22 2,-14 2,-7-2,-6-2,-1-3,-2-3,-1 1,-2 2,-2 2,-2 3,-4 1,-2 1,-4 1,-4 1,-6-1,-11 1,-9 1,-18 4,-9 3,0 2,3 2,2 1,8-2,9 0,13-1,10-1,10 0,5-2,5-3,2 1,0 2,0-1,2 1,5-1,6-2,5-1,2-5,2-3,1-7,1-3,2-2,2-1,2-2,-1 0,-2 1,-2 3,-3 2,-1 0,-2 1,0 2,0 0,-3 0,0-4,-5 1,-2 0,-2 3,-1 0,1-1,-1 2,0 0,1-1,0-1,-3 1,-1 3,0-1,-1 2,-1 2,0 1,-2 1,-1 4,3 4,0 0,2 2,3 3,0 0,0 2,2 1,2 0,0 1,4-1,4-2,0-1,0 0,3-1,3 1,4 5,4 4,4 1,-1-4,2-1,-5-2,-2 0,0-3,0-3,-2-1,0-1,-1-2,0-4,-3-4,-4-4,-3-3,-2-3,-4 2,-5 3,0 0,0 0,-1-1,-2 0,-5 3,-1 0,-1 1,0-1,-5-1,-1 0,-4-1,-2 2,-2 1,0 2,0 2,1 1,2 3,2 1,4 3,4 0,2-1,4 1,1 3,0-2,0 2,0 1,3 1,3 2,1 0,2 1,3-2,4-3,0-1,3-2,1-1,2-3,3 0,0-4,-1-1,0-1,-1 2,4-3,0-2,-3-5,0 0,-2-1,1 0,-3-1,-2 0,-1 0,-1 0,1 2,1-1,0-1,-2-1,-2 0,-1 0,-2 1,-3 1,-4 5,0-3,-2 0,-3 0,-5 3,-3 2,-1 3,-2 1,1 4,-1 4,1 3,1 0,0 2,1 2,-5 5,1 1,4 1,2 0,2-2,4-2,3-2,4 0,1 0,3-1,2-2,2-3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40.4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103 252,'7'2,"13"1,12 1,6-1,-1-1,-4-1,-4-1,-6-1,-5-3,-5 0,-4-2,-3-1,-1-1,-1 0,-2 0,-1-1,-2-2,-2-2,-3-2,-2-3,-4-3,-3-2,-3 1,-1 1,-2 2,2 3,2 3,2 3,1 4,3 3,0 2,1 1,-1 1,0 0,0 3,-1 4,-4 7,-1 8,-1 6,1 2,1 5,1 2,3-3,2-5,3-5,3-7,2-4,1-1,1-3,2-1,1-1,1-2,1-1,1-1,1-1,3-1,5-1,9-2,14-3,13-2,5-2,0-3,-5-1,-7 0,-9 2,-10 0,-7 2,-6 2,-5 1,-2 0,-3-1,-2 0,-2 0,1 0,-3 0,-1-1,-2 0,-2-1,-3-1,-5 0,-6-1,-5 1,-2 2,0 4,0 5,0 5,-1 6,3 6,1 6,1 6,2 5,4 0,4 0,5-5,3-4,4-5,1-6,2-4,0-3,2-1,-1-1,0-2,3 0,1-1,2-1,3-2,1 0,5-2,6-3,8-6,4-4,0-2,-1 0,-2 0,-4 0,-4 0,-5 3,-3 1,-4 3,-5 2,-2 1,-1 0,-1 1,-1 0,0 1,0-1,-1 0,-1 2,-2 1,1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8:51.647"/>
    </inkml:context>
    <inkml:brush xml:id="br0">
      <inkml:brushProperty name="width" value="0.35" units="cm"/>
      <inkml:brushProperty name="height" value="2.1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240 388,'0'2,"0"3,0 3,0 5,0 0,0 2,0 0,0-2,0-1,0-3,0-2,0-1,0 0,0-1,0 0,-1-1,-2-1,-2 0,-5 0,-5-2,-6 0,-3-1,-2-2,1-2,2-2,2-2,4-2,3-1,2-1,4-2,1-3,3 0,2 1,1 0,0 3,2 1,-1 2,2-1,2-1,0 0,5-1,4 0,7 0,11-1,10-1,5 2,-1 4,-7 2,-8 3,-7 3,-7 0,-4 2,-5 0,-2 2,-3 1,-2 2,0 2,0 2,-4 3,-4 4,-4 3,-5 2,-3 0,-1-1,2-3,2-4,3-3,3-3,3-3,1-3,1-1,1-1,1-1,1-2,1-1,1-1,-1-2,1 1,1-2,0 0,4-2,2-2,5-2,5-4,3 0,1 0,0 2,-3 4,-2 3,-4 3,-2 3,-2 1,-1 2,-2 1,-1 3,-2 1,-1 2,-4 6,-3 4,-7 5,-5 4,-5 2,-1-1,0-4,2-5,3-5,4-5,3-3,3-3,2-2,1-1,2-1,0-1,1-2,1-1,3 0,0-1,2-2,6-4,11-3,14-4,12-3,7 0,3 4,-2 5,-9 5,-10 4,-9 3,-9 3,-6 2,-5 1,-3 2,-5 0,-2-1,-4 1,-6 1,-10 1,-6 1,-3-1,2-3,4-2,5-1,5-1,6 0,3-2,5 1,5 0,8-3,12 0,31-4,38-5,27-2,2-1,-15 4,-23 1,-25 4,-22 1,-17 3,-19 2,-20-1,-27-2,-36 0,-21 0,-5 4,6 2,13 4,17 0,18 0,19 0,15-2,12-1,8-2,9 0,7-3,14-2,29-7,45-6,30-4,19-1,-4 1,-19 4,-26 3,-28 3,-25 3,-21 4,-18 2,-16 3,-22 3,-37 1,-40 5,-22 4,0 2,12 0,16-2,22-2,19-3,17-3,12-2,8-1,5-1,4-1,2 0,2-1,-1 0,2 0,0 0,0 0,1 0,0-1,1 0,2-1,2 0,3-1,13-4,30-10,50-14,31-8,9-2,-4 4,-14 6,-19 8,-17 6,-22 7,-17 3,-15 4,-12 2,-8 2,-7 2,-6 0,-7 0,-13 3,-30 7,-47 6,-44 4,-13-1,7-5,20-4,24-6,28-4,25-1,20-2,14 0,11-1,5 0,3 1,2 0,0-1,1 1,1-1,3 0,3 0,6-3,11 0,29-6,33-1,22-4,7 0,-5 2,-16 3,-18 2,-18 3,-14 2,-15 3,-8 0,-7 1,-4-1,-4 1,-2 1,-4 0,-4-1,-3 1,-8 0,-24 3,-33 3,-31 4,-17 0,3-1,14-3,21-2,24-3,19-1,16-2,12 0,10-1,9 0,10 0,14-2,25-1,25-1,11-1,1 0,-9-1,-12 2,-15 0,-16 1,-14 1,-11 1,-7 1,-6 0,-4 0,-5 0,-7 0,-16 3,-19 4,-14 1,-9 2,-3 0,6 0,10 0,12 0,12-2,11-3,7 1,5-1,4 0,2 0,2-1,0 0,0 0,3 1,2-2,3 0,3 0,8-1,14 0,26-1,18-1,12 1,5-1,-3-1,-14 1,-14 0,-18 0,-13 0,-12 0,-9 1,-10 0,-8 0,-16 3,-14 1,-18 5,-18 2,-10 1,-4 1,4-1,6-2,11-2,12-2,12 0,10-1,9-1,8-3,7 0,3 0,3 0,2 1,2 0,3-1,3-1,9-1,16-1,33-6,32-6,17-3,-6 2,-17 1,-22 3,-21 4,-17 2,-14 3,-10 3,-7 1,-7 1,-13 2,-21 3,-29 3,-14 0,-1-1,7-2,15-4,17-1,16-1,13-1,8-2,8 1,5-2,10 1,33-5,53-5,42-8,22-3,1 1,-20 2,-28 4,-30 4,-27 3,-22 3,-21 2,-13 1,-11 1,-9 0,-15 1,-24-2,-35-1,-18-1,-6 0,9 0,20 2,22 0,20 0,17 1,12 0,9 0,3 0,3 1,2 1,2 2,1-1,3 0,7-1,12 1,39-1,63-3,41 0,8-2,-14 0,-24 2,-30 2,-31 0,-26 0,-22 0,-15 0,-9 0,-7 1,-3 1,-6 0,-8 0,-17-1,-12-1,-8 0,-4-1,2-1,4 0,7 0,7 0,10 0,6 1,4 0,5 0,4 1,3 0,1 0,2 1,1 0,-1-1,2 1,2 0,3 0,5-1,11 0,17-1,25-2,17 0,16 0,5 0,-5 0,-11 1,-14 3,-16 0,-16 0,-13 0,-12 0,-8 0,-5 0,-7 0,-8 0,-15 2,-31 1,-38-1,-26-4,-5-4,9-3,19-1,21-2,21 1,19 3,18 1,16 2,23 2,30 1,45 3,35 3,24 2,6-1,-9 0,-18-1,-23-2,-25-1,-24-1,-20 0,-17 0,-11 0,-11 1,-6-1,-14-1,-19 1,-17 0,-16 0,-18 4,-5 1,6 0,10 1,13 1,15-2,14-2,13-1,11-1,5-1,5 0,4 1,3 0,7 1,11 1,15 1,27-1,32-1,18-1,20-4,4-6,-9-1,-24-2,-25 3,-22 0,-17 1,-15 0,-9 2,-7 0,-6 1,-6 1,-9-2,-25-4,-24-5,-22 0,-12 2,-1 5,10 3,10 3,9 3,9 2,12 0,10 1,11-1,9 0,6 0,5-1,2 0,3-1,2 1,3-1,8 0,13-1,21 2,22 0,26-1,12 0,-4-3,-17 0,-19-1,-19 0,-17 1,-13-1,-7 1,-7-1,-7 1,-3 0,-8 0,-13 0,-15 0,-13 0,-10 0,1 0,8 1,12 1,11-1,13 1,7-1,7 1,6-1,10 0,18-4,21-5,27-4,27-6,10-1,-9 2,-18 3,-21 5,-23 3,-19 4,-25-1,-30-1,-59-7,-47-2,-17-1,6 3,20 3,26 2,26 3,25 2,19 1,14 0,9 0,7 1,5 0,3-1,4 0,5 0,11 0,14 0,18 0,12 0,1 0,-4 0,-7 0,-10 0,-9 0,-9 0,-9 0,-7 0,-4 0,-3 0,-1 0,-2 0,1 0,-2 0,-2 0,-2 0,-6-2,-8-3,-16-5,-24-8,-29-13,-24-8,-3 0,11 5,20 9,20 7,20 7,16 6,11 3,10 2,7 1,11 1,16-1,21-1,31-2,15-1,5 0,-2 1,-3 0,-10 1,-14 0,-17 1,-17 1,-14 0,-12 1,-7 1,-5 1,-3 1,-4-1,-6 2,-14 4,-30 5,-26 6,-16 0,-5-4,-3-4,10-4,18-5,21-3,17-3,16 1,11-1,11 0,12 0,24-3,31-4,61-8,44-2,15 1,-5 4,-22 5,-31 4,-32 3,-30 3,-23 3,-18 0,-13 0,-9 0,-7 0,-5 0,-2-1,-8 0,-14 1,-21 4,-18 2,-11 1,0-1,4-1,11-2,11-1,14-2,11-2,12 0,8 0,5-1,3 0,2 0,3 1,3-1,3 0,11 1,20 1,19-1,18 0,8-1,-1-1,-13-1,-14 0,-16 0,-12 1,-10-1,-7 1,-6 0,-4 0,-5 0,-11 0,-15-1,-17 0,-9-1,3 2,6-1,12 1,11-1,9 2,7 1,7 1,7 2,9 1,15 4,20 3,26 4,14 2,6 0,-6-5,-15-3,-18-5,-17-2,-17-3,-13-1,-13 0,-14-4,-16-2,-30-7,-31-4,-16-4,-2 3,14 1,18 5,19 4,19 3,15 3,10 1,8 2,4-1,3 1,1 1,2 0,3 2,3 0,4 1,7 3,11 2,13 2,11 0,6-1,2-2,-5-3,-8-5,-9-3,-8-2,-7-1,-6 1,-4-2,-3-1,-3 1,-1 0,-2 1,-2 1,0-1,-1 0,0 0,-3-3,-2-2,-5-1,-10-4,-12-2,-11 1,-6 3,-2 5,-1 7,4 4,6 6,6 6,8 3,5 2,6 3,3 2,4 0,2 1,2 1,2 3,1-2,2 1,1-4,2-3,2-2,-1-4,1-2,1-2,-1 0,1-3,1-1,3-1,2 0,5-1,2-2,5-1,7-1,3-3,-1-3,0-3,-3-2,-3 0,-3-2,-3-2,-3 1,-4-1,-1-1,-2 0,-1 0,-2 0,-1 2,-1 0,-2 2,-1 0,-1-1,-3-3,-4-3,-11-10,-14-10,-13-6,-11 1,-7 3,1 8,8 10,9 7,10 7,7 5,8 4,5 3,2 3,2 3,0 3,0 4,0 4,0 4,1 1,3 6,2 6,2 0,1 1,1-1,3-6,-1-6,2-4,1-4,1-4,1-3,4-2,7 2,12-1,17-2,16-3,9-6,3-6,-3-7,-10-5,-12-2,-11 0,-9-1,-8 2,-4 2,-6 3,-3 3,-4 1,-2 3,-1 1,-1 2,0 0,-1 0,0 0,-1-1,-3-2,-8-2,-9-3,-21-5,-31-3,-21-1,-10 4,2 5,7 6,16 7,12 6,15 3,13 2,11 0,9 0,5 0,4 0,2 0,2-1,0 1,1 2,0 1,0 1,0 1,1-2,1 1,1 0,1-2,1-2,0-1,0-1,1-1,1-1,2-1,5 1,6 0,18 3,39-4,41-10,40-19,19-15,-11-5,-25 1,-29 1,-26 5,-25 4,-20 8,-16 5,-11 6,-6 4,-3 4,-1 0,-1 1,-1 0,0 1,-2 0,-4-1,-7-3,-14-4,-18-3,-34-3,-45 0,-20 3,0 6,16 6,22 6,19 5,18 5,16 4,12 2,12-1,8-3,7-2,5-3,4-2,2-3,2-1,0-2,0 0,1-1,0 0,2 1,2-1,7 1,16 0,17 4,25-1,19-1,21-2,7-5,-8-3,-13-1,-19-2,-21 0,-18 1,-12 1,-12 1,-9 1,-7 1,-11-1,-19 0,-31-1,-43 1,-34 0,-8 1,8 4,20 3,21 3,16 0,15 1,15 0,8-1,5 0,4 1,3-1,4-1,0 0,2 0,3-1,3-1,5 0,3 0,2 0,3-2,3 1,2-1,1 0,1 0,0-1,2 0,0 1,0-1,2 0,7-1,15-5,22-6,23-4,14-3,2-2,-7 2,-12 3,-16 3,-12 3,-11 3,-8 1,-6 2,-2 1,-2 1,1-1,0-1,1 0,1-1,1 0,0-2,-1 2,-1 0,-1 1,0 0,-1 0,-1 0,1 1,-3 1,-4 0,-9-2,-16-3,-20-2,-21 1,-22 2,-9 4,0 3,5 3,10 3,14 1,14 0,14-1,13-1,10-2,6 0,6-3,2 0,3 0,2 0,2-2,3 1,8-2,25 1,54 2,69 5,25 0,0-1,-20 0,-31 0,-36-1,-33-1,-27 0,-19-2,-12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2:11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24575,'234'0'0,"37"0"-164,1345 0-4114,-915 0 5299,-677 0-736,0 1 0,0 0 0,0 2 0,0 1 0,0 1 0,0 1 1,-1 1-1,0 1 0,-1 1 0,0 1 0,33 19 0,-54-28-285,-1-1 0,1 0 0,0 1 0,-1-1 0,1 0 0,0 1 0,-1-1 0,1 1 0,-1-1 0,1 1 0,-1-1 0,1 1 0,-1 0 0,1-1 0,-1 1 0,0 0 0,1-1 0,-1 1 0,0 0 0,1-1 0,-1 1 0,0 0 0,0 0 0,0 0 0,0 0 0,0 0 0,-1 0 0,1-1 0,-1 1 0,1 0 0,-1-1 0,1 1 0,-1-1 0,0 1 0,1-1 0,-1 1 0,0-1 0,1 1 0,-1-1 0,0 0 0,1 1 0,-1-1 0,0 0 0,-1 1 0,-10 2 0,0 0 0,-23 1 0,-702 65-745,15-2-476,392-31 238,36-7-132,-128 16 180,395-42 1019,16-2 126,-1 0-1,1 0 0,0 1 0,0 1 0,0 0 0,0 1 0,0 0 0,-18 9 0,20-8 476,-12 8 1105,28-11-1246,316 14-530,9 7-178,118 12-655,49 4-159,1433 120-2893,-1870-153 4044,138 9-708,-65-17 3665,-130 2-2876,0 0 0,0 1 0,1 0 0,-1 0 0,0 0 0,8 4 0,-12-5-232,0 0 1,0 0-1,-1 0 1,1 0 0,0 1-1,-1-1 1,1 0-1,0 0 1,0 1-1,-1-1 1,1 1 0,-1-1-1,1 1 1,0-1-1,-1 1 1,1-1-1,-1 1 1,1-1 0,-1 1-1,0-1 1,1 1-1,-1 0 1,1-1-1,-1 1 1,0 0 0,0-1-1,1 1 1,-1 0-1,0 0 1,0-1-1,0 1 1,0 0 0,0 0-1,0-1 1,0 1-1,0 0 1,0 0-1,0-1 1,0 1 0,-1 0-1,1 0 1,0-1-1,0 1 1,-1 0-1,1-1 1,0 1 0,-1 0-1,1-1 1,-1 1-1,1-1 1,-1 1-1,1-1 1,-1 1 0,1-1-1,-1 1 1,-1 0-1,-2 2-22,0-1 0,0 1 0,0-1 0,0 0 0,-1 0 0,1-1 0,0 1 0,-1-1 0,0 0 0,1 0 0,-10 1 0,-60-1 0,48-2 0,-443-30 0,148 4 0,-202 18 0,521 9 0,8 0 0,23-2 0,9-1 0,827 6-943,317 92 73,-1178-95 869,188 34 909,-172-29-795,-1 1 1,0 0-1,-1 2 0,0 0 0,0 1 1,-1 0-1,26 20 0,-42-28-113,0 0 0,0-1 0,0 1 0,0 0 0,0 0 0,0 0 0,0 0 0,-1 0 0,1-1 0,0 2 0,-1-1 0,1 0 0,-1 0 0,1 0 0,-1 0 0,0 0 0,1 0 0,-1 0 0,0 1 0,0-1 0,0 0 0,0 0 0,0 0 0,0 2 0,-1-1 0,1 0 0,-1 0 0,0 0 0,0 0 0,0 0 0,0 0 0,0-1 0,-1 1 0,1 0 0,0-1 0,-1 1 0,-2 2 0,-3 2 0,-1 0 0,-1-1 0,1 0 0,-18 8 0,-8 0 0,0-2 0,-1-1 0,0-2 0,0-1 0,-51 3 0,-185-7 0,199-4 0,-6 2 0,-78-4 0,150 3-114,0-1 1,0 0-1,1 0 0,-1 0 0,0-1 1,0 1-1,1-2 0,-1 1 0,1 0 1,-1-1-1,-5-4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2:27.4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1217 1672 24575,'-2'-2'0,"0"1"0,-1-1 0,1 1 0,0 0 0,-1 0 0,1-1 0,-1 2 0,1-1 0,-5-1 0,-8-3 0,-72-31 0,2-4 0,1-3 0,2-4 0,3-4 0,2-3 0,2-3 0,-88-87 0,114 95 0,-63-80 0,93 105 0,2-1 0,1-1 0,1 0 0,1-1 0,-19-52 0,31 70 0,-1 1 0,2 0 0,-1-1 0,1 1 0,0-1 0,1 0 0,0 1 0,1-1 0,-1 0 0,2 1 0,-1-1 0,1 1 0,0 0 0,1-1 0,0 1 0,0 0 0,1 1 0,0-1 0,1 0 0,7-10 0,6-2 0,0 0 0,1 1 0,1 0 0,0 2 0,34-22 0,21-9-169,2 3 0,1 3 0,3 4 0,1 3 0,1 4 0,2 4 0,154-29-1,-190 48 110,2 2 0,-1 2 0,1 3 0,-1 1 0,1 3 0,-1 2 0,0 3 0,0 1-1,54 18 1,-61-12 52,0 2 0,-1 1 0,-1 3 0,-1 1 0,0 1 0,-2 3 0,-1 1 0,-1 2 0,-2 1 0,38 42 0,-47-43 212,-1 0 0,-1 2 1,-1 0-1,27 56 0,-40-68-102,-1 0 0,-1 1 0,0 0 1,-2 0-1,-1 1 0,0-1 0,-1 1 0,-1 0 0,-2 40 0,-2-43-102,0 0 0,-1-1 0,-1 0 0,-1 0 0,0 0 0,-1 0 0,-1-1 0,0 0 0,-2 0 0,0 0 0,0-1 0,-1-1 0,-1 0 0,0 0 0,-1-1 0,-19 16 0,-12 7 0,-1-2 0,-2-1 0,-70 38 0,-164 60 0,171-91-87,-3-4 1,0-5-1,-2-5 0,-2-5 0,1-5 0,-2-5 0,0-5 0,-136-11 0,181 0 87,-90-18 0,137 18 0,0-1 0,1-2 0,-1-1 0,1 0 0,1-2 0,0-1 0,-23-15 0,40 23 10,1 0-1,-1-1 1,1 0-1,0 0 0,0-1 1,1 1-1,-1-1 1,1 0-1,1 0 0,-1 0 1,1-1-1,-5-12 1,5 8 23,0 0 1,1-1-1,0 0 1,1 1 0,0-1-1,0 0 1,3-15-1,1 3 16,1 0 0,1 1 0,1 0 0,1 0 0,1 0 0,1 1-1,15-27 1,-7 21-72,2 2-1,0 0 1,1 1-1,2 1 0,1 1 1,0 1-1,2 2 1,0 0-1,1 1 1,30-15-1,-2 4-110,2 3 0,1 2 0,1 2 0,81-20 0,-46 22 54,1 4-1,0 4 1,1 4 0,1 4-1,-1 4 1,0 5-1,0 3 1,0 5-1,174 45 1,-181-32 8,-2 4 1,-1 4-1,-2 3 1,-2 4-1,-1 4 0,-2 3 1,-2 3-1,-3 4 1,-2 2-1,98 101 1,-102-79 39,-61-70 239,-1 0 0,1 0 0,-1 1 0,-1 0 0,0 0 0,0 1 0,4 16 0,-7-23-173,-1 0 0,0 0 0,0 1 0,0-1-1,0 0 1,0 0 0,-1 1 0,1-1 0,-1 0 0,0 0 0,0 0-1,0 0 1,0 0 0,-1 0 0,1 0 0,-1 0 0,-3 5 0,-4 2 36,0-1 1,0 0 0,-13 11-1,15-15-66,-47 37-4,-1-3 0,-3-2 0,-71 34 0,107-60 0,-136 71-462,-2-7 0,-4-7 0,-304 82 0,411-135 447,-1-4 0,0-1 0,-100 2 0,150-12 95,-1 0-1,0 0 1,1-1-1,0-1 1,-1 1-1,1-1 1,0-1-1,0 1 1,0-1-1,0-1 1,-9-4-1,13 4-31,0 1 0,0-1-1,0 1 1,0-1 0,1 0 0,0 0-1,-1 0 1,2-1 0,-1 1-1,0-1 1,1 0 0,0 0-1,0 0 1,0 0 0,1 0-1,0 0 1,0 0 0,0 0 0,0-8-1,0-14-47,1 0 0,1 1 0,1-1 0,2 1 0,0-1 0,2 1 0,10-30 0,0 14 0,1 1 0,1 1 0,43-67 0,-27 56-51,3 2-1,2 1 0,1 2 0,3 2 1,2 2-1,1 2 0,2 2 1,2 2-1,1 2 0,64-31 1,-67 41 7,0 3 0,2 2 0,0 3 1,1 1-1,0 3 0,1 2 0,0 2 1,1 2-1,0 3 0,0 2 0,0 3 1,61 9-1,-42 3 31,-1 3 0,-1 3 0,-1 3 0,-1 3 0,-1 3 0,-2 3 0,0 3 0,-3 2 0,-1 4 0,-2 1 0,-2 4 0,63 64 0,-81-70-5,34 47 0,-62-73 18,-1 1 1,0 0-1,-1 1 0,-1 0 1,-1 0-1,0 1 0,5 18 1,-11-30 25,0 0 1,0 1 0,0-1 0,-1 1 0,1-1-1,-1 1 1,-1-1 0,1 1 0,-1-1 0,0 1-1,0-1 1,-1 0 0,1 0 0,-1 1 0,0-1-1,-1 0 1,1-1 0,-1 1 0,0 0-1,0-1 1,-1 1 0,1-1 0,-1 0 0,-4 4-1,-6 3 70,-1-1 0,1 0 0,-2-1-1,1-1 1,-1 0 0,-25 8-1,-69 23-288,-2-6 0,-171 29 0,-241-8-387,409-49 528,1-5 0,-169-21 0,232 13 18,1-3 0,-96-33-1,113 31 62,2-1 0,0-2 0,0-1 0,2-2 1,-34-26-1,51 35 35,0-1 1,1 0-1,0-1 1,1 0-1,1 0 1,0-1 0,0 0-1,1-1 1,1 0-1,0 0 1,-6-20-1,10 22-28,0 0 0,0 0-1,1 0 1,1-1 0,0 1-1,0-1 1,2 1 0,-1 0-1,2-1 1,-1 1 0,2 0-1,0 0 1,0 0 0,9-21-1,-1 13-33,0 0 0,2 0 0,0 1 0,1 1 0,1 0 0,0 1 0,2 1 0,0 0 0,0 1 0,2 1 0,30-19 0,-16 14 0,1 2 0,0 0 0,1 3 0,1 1 0,0 1 0,48-8 0,-49 14 0,0 3 0,0 0 0,1 2 0,44 5 0,-185-1 0,-97-5-224,0-10-1,1-8 0,-290-68 1,475 84 224,-116-32 0,113 29 0,0-1 0,1 0 0,0-1 0,-26-18 0,42 26 6,1 0 1,-1 0 0,1 0-1,0 0 1,-1 0 0,1-1-1,0 1 1,0 0 0,0-1-1,0 1 1,0-1 0,0 1-1,0-1 1,1 0 0,-1 1 0,1-1-1,-1 0 1,1 1 0,-1-1-1,1-3 1,0 3 17,1-1-1,-1 0 1,1 0 0,-1 0 0,1 1 0,0-1-1,0 0 1,0 1 0,1-1 0,-1 1-1,1 0 1,1-3 0,7-8 88,1 1 1,1 1-1,25-20 0,32-20-306,2 4 0,2 2 0,150-66 0,260-62-840,-356 137 988,2 5 0,0 7 0,254-16 0,-295 38-22,-1 4 0,1 4 1,-1 4-1,0 3 1,-1 5-1,152 51 0,-90-7-27,-125-50 96,-1 1 0,-1 1 0,0 0 0,20 20 0,-35-30 11,-1 1 0,0 1-1,-1-1 1,1 1 0,-1-1-1,0 1 1,4 10 0,-7-14 55,0 0-1,0 0 1,-1 0 0,1 0 0,-1 0-1,1 0 1,-1 0 0,0 0 0,1 1-1,-1-1 1,0 0 0,0 0 0,-1 0-1,1 1 1,0-1 0,-1 0 0,0 0-1,1 0 1,-1 0 0,0 0-1,0 0 1,0 0 0,0 0 0,0 0-1,-1-1 1,-2 4 0,-4 2 15,0-1 0,0 0 0,-1 0 0,0-1-1,0 0 1,-1-1 0,-15 6 0,8-3-75,-476 164-770,-23-33-335,148-50 668,-627 67 0,963-152 397,-145 7-19,148-10 53,1-1 0,0-1 0,0-2 0,-29-7 0,51 10 93,-1-1-1,1 0 0,0-1 1,-1 1-1,1-1 0,0-1 1,1 1-1,-1-1 1,1 0-1,-1 0 0,1 0 1,0-1-1,1 0 0,-7-7 1,6 4 33,1 0 0,0 0 1,0 0-1,1 0 0,0-1 1,1 0-1,-1 1 0,2-1 1,-1 0-1,0-12 0,1-10-124,1-1-1,2 1 1,1 0-1,1 0 1,1 0-1,2 0 1,2 1-1,0 0 1,2 0-1,1 1 1,25-43 0,-14 34-22,2 0 0,1 1 0,2 2 0,2 0 0,0 3 0,3 0 0,52-40 0,-27 31-37,2 3 0,1 2-1,1 2 1,2 4 0,2 2 0,120-33-1,-134 48 36,1 2 0,0 2 0,1 3 0,-1 2-1,1 2 1,0 2 0,0 3 0,-1 3 0,82 18-1,-115-19 74,0 1 0,0 1 0,0 1 0,-1 0 0,0 2 0,32 21 0,-45-26-36,1 0 1,-1 0-1,0 0 1,-1 1-1,0-1 1,1 2-1,-2-1 1,1 0 0,-1 1-1,0 0 1,0 0-1,-1 0 1,0 0-1,0 1 1,-1-1-1,0 1 1,0 0-1,-1 0 1,0-1-1,0 1 1,-1 8-1,0-7-16,-1 0 0,-1 0 0,0 0 0,0-1 0,0 1 0,-1-1 0,0 0 0,-1 0 0,0 0 0,0 0 0,-1 0 0,-9 11 0,-4 3 0,-2-2 0,-37 31 0,38-34 0,-71 55-168,-3-3 0,-174 96 0,-230 66-336,467-220 502,-181 65-37,180-67 80,-1-1 0,1-2 0,-1-1 0,-60 2-1,88-7 32,-36-5 437,39 5-504,0 0 0,1 0 0,-1-1 0,0 1 0,1 0 0,-1 0 0,1-1 0,-1 1 0,0-1 0,1 1 0,-1 0 0,1-1 0,-1 1 0,1-1 0,-1 1 0,1-1 0,0 0 0,-1 1 0,1-1 0,0 1 0,-1-1 0,1 0 0,0 1 0,0-1 0,-1 0 0,1 1 0,0-1 0,0 0 0,0 1 0,0-1 0,0 0 0,0 1 0,0-1 0,0 0 0,0 0 0,1 1 0,-1-1 0,0 0-1,0 1 1,0-1 0,1 1 0,-1-1 0,0 0 0,1 1 0,-1-1 0,1 1 0,-1-1 0,1 1 0,-1-1 0,1 1 0,-1-1 0,1 0 0,9-10-5,0 1 0,0-1 0,1 2 0,0 0 0,1 0 0,0 1 0,0 0 0,17-7 0,8-6 0,153-80 0,-20 25-529,3 8 0,3 7-1,2 8 1,237-39 0,-104 56-88,-272 34 578,0 3 0,0 1 0,1 1 0,-2 3 0,66 17 0,-94-20 214,0 0 0,-1 1 0,1 0-1,-1 1 1,0 0 0,-1 1 0,1 0 0,-1 0 0,8 7 0,-14-11-127,0 1 1,0-1-1,0 0 1,-1 0-1,1 1 1,-1-1 0,1 1-1,-1 0 1,0-1-1,0 1 1,0 0-1,0 0 1,0-1 0,-1 1-1,1 0 1,-1 0-1,0 0 1,1 0 0,-2 0-1,1 0 1,0 0-1,0 0 1,-1 0-1,0-1 1,0 1 0,1 0-1,-2 0 1,1-1-1,0 1 1,0 0-1,-1-1 1,0 1 0,1-1-1,-1 0 1,-3 4-1,-12 11-48,-1 0 0,0-1 0,-1-1 0,-1-1 0,0 0 0,-22 10 0,29-17 0,-84 46-147,-3-4 0,-2-4 0,-193 56 0,91-48-147,-227 27 0,109-45 164,261-33 98,1-2-1,-1-3 0,-78-14 1,125 15 104,1-1-1,0 0 1,0-1 0,1-1 0,-1 0 0,1 0 0,0-2-1,0 1 1,-21-17 0,28 18-41,1 1 0,-1-1 1,1 0-1,0 0 0,0 0 0,1 0 1,-1-1-1,1 0 0,1 0 0,-1 0 1,1 0-1,0 0 0,0 0 0,1 0 0,-1-1 1,2 1-1,-1-1 0,1 1 0,0 0 1,0-1-1,0 1 0,3-12 0,1 2-31,0 0 0,1 0 0,1 0 0,0 1 0,1 0 0,0 1 0,2-1 0,17-22 0,-5 11 0,1 0 0,1 2 0,43-34 0,-8 14-123,2 3 0,2 2 0,1 4-1,76-32 1,-33 24-238,215-56 0,-221 76 229,124-12 1,-175 30 100,0 3 0,0 2-1,0 1 1,78 14 0,-111-12 165,0 1-1,0 1 0,-1 0 1,0 0-1,28 16 1,-38-18-84,1 0-1,-1 1 1,0 0 0,0 0-1,0 1 1,-1-1 0,1 1-1,-1 0 1,0 0 0,-1 0-1,1 0 1,-1 1 0,0 0-1,0 0 1,-1-1 0,0 2-1,2 6 1,-2-5-47,0 0 0,0 0 0,-1 0-1,-1 0 1,1 0 0,-1 0 0,-1 0 0,1 0-1,-1 0 1,-1 0 0,1 0 0,-1-1 0,-1 1 0,0 0-1,0-1 1,0 0 0,-1 0 0,0 0 0,0 0 0,-1 0-1,-7 9 1,-14 13-3,-1-1 0,-1-1 0,-1-1 0,-1-2 0,-1-1 0,-61 34 0,7-12 0,-139 49 0,137-62 0,-2-4 0,-1-5 0,-1-3 0,-149 13 0,212-31 0,1-1 0,-1-2 0,1 0 0,-1-2 0,1-2 0,0 0 0,0-1 0,-33-13 0,49 15 0,1-1 0,-1 0 0,1-1 0,0 0 0,0 0 0,0-1 0,1 0 0,0-1 0,1 0 0,-1 0 0,2-1 0,-1 0 0,1-1 0,1 1 0,-1-1 0,2-1 0,-1 1 0,2-1 0,-1 0 0,1 0 0,-4-19 0,6 12 0,0 0 0,0 0 0,2 0 0,0 0 0,2-1 0,-1 1 0,2 0 0,1 0 0,0 1 0,1-1 0,1 1 0,1 0 0,0 0 0,15-24 0,-8 17 0,2 1 0,1 0 0,1 2 0,1-1 0,1 2 0,0 1 0,2 0 0,43-28 0,-8 14-86,1 1-1,2 4 0,0 2 1,2 3-1,102-25 0,-78 30-43,1 3 1,0 4-1,153 0 0,-179 13 112,0 2 1,0 4 0,102 24 0,-132-23 10,0 0-1,-1 3 0,0 0 1,-1 2-1,-1 1 0,0 1 1,-1 1-1,45 39 1,-62-46 52,0 0 0,-1 0 0,0 1 1,-1 0-1,-1 0 0,1 1 0,-2 0 1,0 1-1,0-1 0,-1 1 0,-1 0 1,4 18-1,-6-23-19,-1 0-1,0 0 1,0 0-1,-1 0 1,0 0-1,-1 1 1,0-1 0,0 0-1,-1 0 1,1 0-1,-2-1 1,1 1-1,-1 0 1,-1-1 0,1 1-1,-1-1 1,0 0-1,-1-1 1,0 1 0,0-1-1,0 1 1,-8 5-1,-13 10-25,-1-2 0,0 0 0,-2-2 0,-61 28 0,-138 39 0,125-53 0,-2-5 0,-115 13 0,167-33 0,-2-2 0,1-3 0,0-3 0,-1-2 0,1-2 0,-56-13 0,88 13 0,1 0 0,0-2 0,0-1 0,1 0 0,0-2 0,0 0 0,-22-16 0,31 18 0,0-1 0,1-1 0,0 1 0,0-2 0,1 1 0,1-1 0,0-1 0,0 1 0,1-1 0,0-1 0,1 1 0,-6-19 0,5 7 0,1 0 0,1-1 0,2 0 0,0 0 0,1 0 0,2 0 0,0 0 0,2 0 0,6-35 0,-1 28 0,0 0 0,2 1 0,2 0 0,1 1 0,1 0 0,31-52 0,-30 62 0,0 0 0,1 1 0,2 1 0,-1 1 0,2 0 0,0 1 0,22-14 0,-12 12 0,0 1 0,2 1 0,0 1 0,52-16 0,-31 16 0,1 2 0,0 3 0,1 1 0,0 4 0,1 1 0,65 5 0,-80 1 0,0 2 0,0 1 0,-1 2 0,42 14 0,-60-14 0,-1 0 0,1 1 0,-2 1 0,1 1 0,-1 1 0,-1 0 0,0 1 0,-1 1 0,23 22 0,-30-23 0,0 0 0,-1 1 0,0 0 0,-1 0 0,-1 1 0,9 23 0,2 6 0,-13-35-105,-1 0 0,0 0 0,0 0 0,-1 0 0,0 1 0,0-1 0,-1 1 0,0-1 0,-1 1 0,0-1 0,0 1 0,-2 13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2:35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0 103 24575,'6'-4'0,"-1"0"0,1 0 0,0 0 0,0 1 0,1 0 0,-1 0 0,1 0 0,-1 1 0,1 0 0,0 1 0,0-1 0,0 1 0,0 1 0,0-1 0,9 1 0,-5 0 0,0-1 0,1 0 0,-1-1 0,22-7 0,-15 4 0,0 0 0,-1 2 0,2 0 0,-1 0 0,32 2 0,-21 0 0,34-6 0,-8 1 0,1 2 0,94 5 0,-47 1 0,575-2 0,-576-9 0,-2 1 0,1648 8 0,-1698 3 0,-1 2 0,0 3 0,49 13 0,69 10 0,54 11 0,-17-2 0,-142-35 0,108-5 0,-68-2 0,-35 3 0,73-2 0,-90-7 0,-34 4 0,0 2 0,22-1 0,78 4 0,88-2 0,-118-7 0,46-2 0,446 11 0,-575-1 0,-1 0 0,0 0 0,0 0 0,0 0 0,0 0 0,0 1 0,0-1 0,0 1 0,0-1 0,0 1 0,0 0 0,0 0 0,0 0 0,0 0 0,0 0 0,0 0 0,-1 1 0,1-1 0,0 0 0,-1 1 0,2 2 0,-1-2 0,-1 1 0,0-1 0,0 1 0,0 0 0,-1 0 0,1-1 0,-1 1 0,1 0 0,-1 0 0,0 0 0,0-1 0,0 1 0,0 0 0,-1 0 0,1 0 0,-2 3 0,-7 22 0,-1 0 0,-2-1 0,-1 0 0,-29 45 0,22-38 0,-15 18 0,-2-1 0,-3-2 0,-64 62 0,85-91 0,-11 8 0,-1 0 0,-1-3 0,-1 0 0,-1-2 0,-56 27 0,-195 75 0,230-104 0,-123 48 0,-97 39 0,10 24 0,-252 145 0,381-198 0,130-71 0,15-7 0,24-9 0,52-22 0,130-64 0,-138 57 0,-48 24-2,750-343-929,20 32 49,-760 310 1010,153-48 1521,-188 60-1647,0 1 1,0 0 0,0 1 0,1-1-1,-1 1 1,0-1 0,1 1 0,-1 1-1,0-1 1,0 1 0,1-1 0,-1 1 0,5 2-1,-9-2-2,1-1 0,-1 1 0,1 0 0,-1 0 0,1-1 0,-1 1 0,1 0 0,-1 0 0,0 0 0,0-1 0,1 1 0,-1 0 0,0 0 0,0 0 0,0 0 0,0 0 0,0 0 0,0-1 0,0 1 0,0 0 0,-1 0 0,1 0 0,0 0 0,0 0 0,-1-1 0,1 1 0,0 0 0,-1 0 0,1-1 0,-1 1 0,0 1 0,-20 27 0,-5 0 0,-2-1 0,-44 35 0,47-42 0,-653 482-975,-44-58 1,666-412 956,-129 71 200,165-98 235,20-6-401,-1-1-1,1 1 1,0 0 0,0 0 0,0 0-1,-1 0 1,1-1 0,0 1 0,0 0-1,0 0 1,-1-1 0,1 1 0,0 0-1,0 0 1,0-1 0,0 1 0,0 0-1,0 0 1,0-1 0,0 1 0,0 0-1,0-1 1,0 1 0,0 0 0,0 0-1,0-1 1,0 1 0,0 0 0,0-1-1,0 1 1,0 0 0,0 0 0,0-1-1,0 1 1,0 0 0,0 0 0,1-1-1,1-5 114,1 1-1,0 0 0,1-1 1,-1 1-1,6-6 0,65-67-128,123-102 0,-160 148 0,551-453-527,-390 338 264,238-134-1,-280 204 791,-129 66-395,0 2 0,0 1 0,55-10-1,-60 19-131,-22-1 0,0 1 0,1-1 0,-1 0 0,0 0 0,1 0 0,-1 1 0,1-1 0,-1 0 0,0 0 0,1 1 0,-1-1 0,0 0 0,0 1 0,1-1 0,-1 0 0,0 1 0,0-1 0,0 0 0,1 1 0,-1-1 0,0 1 0,0-1 0,0 0 0,0 1 0,0-1 0,0 2 0,0 0 0,-1 1 0,0 0 0,0 0 0,0 0 0,0-1 0,-1 1 0,1 0 0,-1-1 0,0 1 0,1-1 0,-1 0 0,-4 3 0,-455 442 0,-202 102 0,596-501 0,157-97 0,991-723 0,-939 674 0,-102 72 0,-403 292 0,5 28 0,291-237 0,46-40 0,-417 363 0,419-364 0,13-12 0,0 1 0,0 0 0,1 1 0,0-1 0,-5 7 0,10-12 0,0 1 0,1-1 0,-1 0 0,0 1 0,0-1 0,1 0 0,-1 0 0,0 0 0,1 1 0,-1-1 0,0 0 0,1 0 0,-1 0 0,0 0 0,1 1 0,-1-1 0,0 0 0,1 0 0,-1 0 0,0 0 0,1 0 0,-1 0 0,0 0 0,1 0 0,-1 0 0,0 0 0,1 0 0,-1 0 0,0 0 0,1-1 0,-1 1 0,0 0 0,1 0 0,-1 0 0,0 0 0,1-1 0,-1 1 0,1 0 0,20-5 0,29-14 0,-1-2 0,72-43 0,-61 31 0,217-119 0,108-56 0,-307 176 0,-26 12 0,-48 18 0,14-4 0,-15 10 0,-8 9 0,-5 4 0,-1-1 0,-1-1 0,-1 0 0,0-1 0,-27 23 0,11-10 0,-354 357 0,322-319 0,-113 132 0,162-176 0,12-21 0,0 0 0,0 1 0,0-1 0,1 0 0,-1 0 0,0 1 0,0-1 0,0 0 0,0 0 0,0 0 0,0 1 0,0-1 0,1 0 0,-1 0 0,0 0 0,0 1 0,0-1 0,0 0 0,1 0 0,-1 0 0,0 0 0,0 0 0,0 0 0,1 1 0,-1-1 0,0 0 0,0 0 0,1 0 0,-1 0 0,0 0 0,0 0 0,1 0 0,-1 0 0,0 0 0,0 0 0,0 0 0,1 0 0,-1 0 0,0 0 0,0 0 0,1 0 0,-1 0 0,0-1 0,1 1 0,41-17 0,285-178 0,-205 117 0,271-178 0,-392 256 0,-1-1 0,1 1 0,-1-1 0,1 1 0,-1-1 0,1 1 0,0-1 0,-1 1 0,1 0 0,-1-1 0,1 1 0,0 0 0,0-1 0,-1 1 0,1 0 0,0 0 0,-1 0 0,1 0 0,0-1 0,0 1 0,-1 0 0,1 0 0,0 1 0,-1-1 0,1 0 0,1 0 0,-2 2 0,-1-1 0,1 1 0,-1 0 0,0-1 0,1 1 0,-1-1 0,0 1 0,0-1 0,0 1 0,0-1 0,0 0 0,0 1 0,-2 1 0,-399 417-469,218-236 144,-337 375 176,485-519 139,18-21 31,13-15 89,1 0 1,-1 0-1,1 1 1,0 0-1,1 0 1,-6 10-1,11-11 49,8-5-119,10-5-80,8-12 40,0-2 0,-1 0 0,29-29 0,23-17 0,-5 11 0,145-117 0,-199 158-1365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38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2:45.2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 1 24575,'-2'19'0,"0"0"0,-1 1 0,-8 27 0,6-25 0,1-1 0,-3 31 0,-2 31 0,5-47 0,-1 35 0,6 1758 0,0-1814 0,0 1 0,6 20 0,2 32 0,-8-26 0,10 52 0,6 45 0,-3 9 0,-11-128 0,-1 0 0,-1 24 0,1 8 0,-2-51 0,1 1 0,-1 0 0,1 0 0,-1-1 0,1 1 0,-1 0 0,1-1 0,0 1 0,0 0 0,0-1 0,0 1 0,0-1 0,0 0 0,0 1 0,1-1 0,-1 0 0,0 0 0,1 1 0,-1-1 0,1 0 0,-1-1 0,1 1 0,0 0 0,-1 0 0,1-1 0,0 1 0,0-1 0,-1 1 0,1-1 0,0 0 0,2 0 0,8 2 0,1-2 0,-1 0 0,21-2 0,-10 0 0,418 0 0,-237 3 0,-103 8 0,-68-5 0,37 1 0,1064-6 0,-1116 0 0,0-1 0,-1-1 0,1-1 0,0 0 0,19-8 0,-20 6 0,0 1 0,0 0 0,1 2 0,-1 0 0,25-1 0,-13 2 0,0-1 0,0-1 0,0-2 0,41-13 0,-42 10 0,1 2 0,0 1 0,0 1 0,42-2 0,1 10 0,-42-1 0,0-1 0,0-2 0,45-6 0,-42-1 0,0-2 0,33-15 0,15-5 0,61-16 0,-80 29 0,-38 9 0,1 2 0,0 0 0,0 2 0,0 0 0,27 1 0,545 4 0,-571-3 0,1 0 0,43-11 0,-42 7 0,-1 1 0,38-1 0,386 5 0,-205 2 0,-141-9 0,-1-1 0,-81 7 0,0 0 0,41-11 0,-39 7 0,-1 1 0,28-1 0,126 7 0,36-2 0,-210 0 0,-1 0 0,0 0 0,1 0 0,-1 0 0,0 0 0,0-1 0,0 1 0,1-1 0,-2 0 0,1 0 0,0 0 0,0 0 0,-1 0 0,1-1 0,-1 1 0,1-1 0,-1 0 0,3-5 0,4-7 0,-1 0 0,11-27 0,-4 9 0,-9 20 0,-1-1 0,0 1 0,-1-1 0,-1 0 0,0 0 0,2-27 0,-5-92 0,-1 69 0,1-360 0,1 412 0,0 0 0,6-24 0,-4 28 0,-1 1 0,-1-1 0,1 0 0,-2 1 0,1-1 0,-1 0 0,0 0 0,0 1 0,-1-1 0,-2-13 0,2 19 0,0 0 0,0 0 0,0 1 0,0-1 0,-1 0 0,1 1 0,0-1 0,-1 1 0,1-1 0,-1 1 0,0-1 0,1 1 0,-1 0 0,0 0 0,0 0 0,0 0 0,0 0 0,0 1 0,0-1 0,-3 0 0,-50-6 0,46 7 0,-545 8 0,2 53 0,178 16 0,348-73 0,0-1 0,-1-1 0,1-1 0,-44-4 0,-3 1 0,45 0 0,0-1 0,0-1 0,-44-13 0,41 9 0,0 1 0,-48-3 0,-93 8 0,-71-6 0,23 1 0,193 3 0,-43-11 0,20 3 0,-66-24 0,105 34 0,-1 0 0,1-2 0,0 1 0,-11-6 0,19 7 0,0 1 0,1 0 0,0-1 0,-1 1 0,1-1 0,0 0 0,-1 0 0,1 0 0,0 0 0,1 0 0,-1 0 0,0-1 0,1 1 0,-1-1 0,1 1 0,-1-1 0,1 1 0,0-1 0,0 0 0,1 0 0,-2-4 0,1-15 0,1 1 0,0 0 0,2-1 0,0 1 0,1 0 0,2 0 0,10-33 0,-3 23 0,0 1 0,2 0 0,1 0 0,25-34 0,-29 47 0,1 1 0,1 1 0,0 1 0,1-1 0,0 2 0,19-13 0,-23 19 0,0 0 0,1 1 0,0 0 0,0 1 0,1 0 0,-1 1 0,1 1 0,0-1 0,0 2 0,23-3 0,-7 3 0,-1 2 0,1 0 0,35 6 0,-51-4 0,-1 1 0,1 0 0,-1 1 0,1 0 0,-1 0 0,0 1 0,-1 1 0,1 0 0,-1 0 0,10 9 0,-4-1 0,-1 1 0,0 1 0,-1 0 0,-1 1 0,15 25 0,48 98 0,-47-83 0,-9-17-151,-1 0-1,-2 1 0,-2 0 0,-1 2 1,-3 0-1,-1 0 0,-3 1 1,4 59-1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2:56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88 24575,'32'-2'0,"1"-2"0,-1-1 0,40-11 0,-11 2 0,-26 6 0,-7 2 0,0 0 0,54-2 0,96-4 0,-96 6 0,117 6 0,-79 2 0,1997-2-1365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3:01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3:27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229 2578 24575,'0'-6'0,"-1"0"0,1 0 0,-2-1 0,1 1 0,-1 0 0,-4-10 0,-5-17 0,-60-278 0,-39-389 0,106 661 0,-15-163 0,17 157 0,2 1 0,9-68 0,-7 99 0,1 1 0,0 0 0,1 0 0,0 0 0,1 0 0,0 1 0,1-1 0,0 1 0,11-14 0,-5 10 0,0 1 0,1 1 0,0 1 0,1-1 0,28-17 0,-1 5 0,2 3 0,0 1 0,2 2 0,49-13 0,-15 8 0,1 3 0,0 4 0,2 3 0,0 4 0,0 4 0,135 6 0,-154 5 0,0 2 0,-1 3 0,0 3 0,-1 2 0,0 3 0,-1 3 0,-2 2 0,0 3 0,67 41 0,-109-57 0,-1 0 0,0 1 0,-1 1 0,0 0 0,-1 1 0,-1 0 0,0 1 0,0 1 0,-2 0 0,0 0 0,11 23 0,-14-23 0,-2-1 0,0 1 0,0 1 0,-2-1 0,0 0 0,0 1 0,-2 0 0,0 0 0,0-1 0,-2 1 0,0 0 0,-1 0 0,-5 22 0,0-13 0,-1-1 0,-2 0 0,0 0 0,-1 0 0,-2-2 0,0 1 0,-1-2 0,-2 0 0,0-1 0,-1 0 0,0-1 0,-2-1 0,-30 23 0,-3-3 0,-3-2 0,0-3 0,-2-2 0,-75 29 0,86-41 0,-1-2 0,-1-3 0,-77 14 0,92-23 0,0-1 0,-1-2 0,0-2 0,1 0 0,-1-3 0,-40-7 0,56 5 0,1 0 0,0-1 0,1 0 0,-1-2 0,1 0 0,1 0 0,-1-2 0,2 0 0,-1-1 0,2 0 0,-1-1 0,1 0 0,1-1 0,0-1 0,1 0 0,1 0 0,-12-22 0,11 17 0,1-1 0,1 0 0,1-1 0,1 0 0,0 0 0,2-1 0,0 0 0,2 0 0,0 0 0,1 0 0,2 0 0,0 0 0,5-35 0,-1 41 0,0-1 0,1 1 0,0 1 0,1-1 0,1 1 0,1 0 0,0 1 0,1-1 0,0 2 0,1-1 0,1 1 0,0 1 0,1 0 0,0 0 0,1 2 0,0-1 0,1 2 0,15-10 0,3 1 0,1 2 0,0 1 0,1 2 0,1 1 0,0 2 0,0 1 0,45-5 0,-22 7 0,1 2 0,0 3 0,-1 3 0,1 2 0,98 19 0,-117-14 0,-1 2 0,0 2 0,0 1 0,-1 2 0,-1 2 0,-1 1 0,0 2 0,-1 1 0,35 29 0,-62-43 0,0 0 0,-1 1 0,0-1 0,0 2 0,0-1 0,-1 1 0,0 0 0,-1 0 0,0 0 0,-1 1 0,0-1 0,0 1 0,-1 1 0,0-1 0,-1 0 0,0 1 0,0-1 0,-1 1 0,-1-1 0,0 1 0,-1 14 0,-2-11 0,1 1 0,-2-1 0,0 0 0,0 0 0,-2 0 0,1 0 0,-2-1 0,0 0 0,0-1 0,-1 1 0,-1-1 0,0-1 0,-1 0 0,-19 18 0,1-4 0,-2-2 0,0-1 0,-1-2 0,-1-1 0,-1-1 0,-1-1 0,-48 15 0,53-23 0,-1-2 0,0 0 0,-1-2 0,1-2 0,-1-1 0,0-1 0,1-1 0,-1-2 0,-45-8 0,27 0 0,2-2 0,-1-3 0,2-1 0,0-2 0,1-3 0,1-1 0,0-2 0,2-2 0,2-2 0,0-1 0,2-3 0,-50-52 0,73 67 0,2 0 0,0-2 0,1 0 0,1 0 0,0-1 0,2 0 0,0-1 0,1 0 0,2 0 0,0-1 0,1 1 0,1-1 0,-2-42 0,6 44 0,0-1 0,2 1 0,0 0 0,1 0 0,1 0 0,1 0 0,1 0 0,0 1 0,2 0 0,0 1 0,1-1 0,1 1 0,0 1 0,2 0 0,17-21 0,-18 26 0,1 1 0,0 0 0,1 0 0,0 1 0,1 1 0,0 0 0,0 1 0,1 1 0,22-9 0,-15 9 0,-1 1 0,1 1 0,0 1 0,1 0 0,-1 2 0,34 1 0,-27 2 0,-1 2 0,1 0 0,-1 2 0,0 2 0,0 0 0,-1 2 0,0 1 0,-1 1 0,0 1 0,0 1 0,29 21 0,-31-17 0,0 1 0,-2 2 0,0 0 0,25 30 0,-40-40 0,1 0 0,-1 0 0,-1 1 0,0 0 0,0 0 0,-1 1 0,0-1 0,-1 1 0,-1 0 0,0 1 0,0-1 0,1 21 0,-4-18 0,-1 0 0,-1-1 0,0 1 0,0 0 0,-2-1 0,0 1 0,0-1 0,-1 0 0,-1 0 0,0-1 0,-1 0 0,-1 0 0,0 0 0,-1-1 0,0-1 0,-11 12 0,-6 4 0,-2-1 0,-1-1 0,0-2 0,-2-1 0,-39 21 0,37-25 0,0-1 0,-2-2 0,0-1 0,0-2 0,-1-2 0,-1-1 0,1-1 0,-2-2 0,1-2 0,0-2 0,-1-1 0,1-2 0,-63-9 0,91 8 0,-1-1 0,1 0 0,0 0 0,-9-6 0,16 9 0,1-1 0,-1 0 0,0 0 0,1 0 0,0 0 0,-1 0 0,1-1 0,-1 1 0,1 0 0,0-1 0,0 1 0,-2-3 0,3 3 0,0 0 0,0 1 0,0-1 0,0 0 0,0 0 0,0 1 0,0-1 0,0 0 0,0 0 0,0 1 0,1-1 0,-1 0 0,0 1 0,0-1 0,1 0 0,-1 1 0,0-1 0,1 1 0,-1-1 0,1 0 0,-1 1 0,1-1 0,-1 1 0,1-1 0,-1 1 0,1-1 0,-1 1 0,1 0 0,0-1 0,-1 1 0,1 0 0,1-1 0,4-1 0,-1-1 0,1 1 0,0 1 0,0-1 0,0 1 0,0 0 0,0 1 0,1-1 0,-1 1 0,0 0 0,0 1 0,0-1 0,0 1 0,8 3 0,1-1 0,0 1 0,-1 1 0,1 1 0,20 11 0,-24-12 0,0 1 0,-1 1 0,0 0 0,0 0 0,0 1 0,8 10 0,-15-16 0,-1 1 0,-1 0 0,1-1 0,0 1 0,-1 0 0,1 0 0,-1 0 0,0 0 0,0 0 0,0 0 0,0 0 0,-1 0 0,1 0 0,-1 0 0,0 1 0,0-1 0,0 0 0,0 0 0,-1 0 0,1 1 0,-1-1 0,0 0 0,0 0 0,0 0 0,0 0 0,0 0 0,-1 0 0,-1 3 0,-1-1 0,0 0 0,1 0 0,-2 0 0,1-1 0,0 1 0,-1-1 0,0 0 0,0-1 0,0 1 0,-1-1 0,1 0 0,-1 0 0,0-1 0,0 1 0,0-1 0,0 0 0,0-1 0,-9 2 0,-14 0 0,1 0 0,-52-2 0,50-2 0,9 1 0,-1-1 0,1 0 0,0-2 0,0-1 0,-34-10 0,42 9 0,1 0 0,0-1 0,0 0 0,0-1 0,1 0 0,0-1 0,1 0 0,-1-1 0,2 0 0,-11-12 0,6 3 0,0 0 0,1-1 0,2 0 0,0-1 0,0 0 0,2 0 0,1-1 0,0-1 0,2 1 0,0-1 0,2-1 0,-3-24 0,6 33 0,0 1 0,1-1 0,0 1 0,1-1 0,1 1 0,0-1 0,1 1 0,0 0 0,1 0 0,1 0 0,0 0 0,0 1 0,1 0 0,1 0 0,0 0 0,1 1 0,0 0 0,1 1 0,0 0 0,0 0 0,15-11 0,0 4 0,0 1 0,1 2 0,1 0 0,0 2 0,1 1 0,53-15 0,-8 9 0,111-11 0,-74 18 0,1 4 0,182 14 0,-208 1 0,-1 4 0,0 3 0,-1 3 0,86 34 0,-141-43 0,0 1 0,46 27 0,-64-32 0,0 0 0,-1 0 0,0 1 0,0 0 0,0 1 0,-1 0 0,0 0 0,-1 0 0,1 1 0,8 17 0,-12-20 0,0 0 0,0 1 0,-1-1 0,0 0 0,0 1 0,-1-1 0,1 9 0,-2-12 0,0 1 0,0 0 0,0-1 0,-1 1 0,0 0 0,0-1 0,0 1 0,0-1 0,-1 1 0,1-1 0,-1 0 0,0 0 0,0 1 0,-4 4 0,-6 6 0,-1-1 0,0 0 0,0-1 0,-1-1 0,-31 20 0,-86 39 0,51-33 0,-2-4 0,-1-4 0,0-4 0,-2-3 0,-1-4 0,-1-3 0,0-5 0,0-3 0,-1-4 0,0-4 0,0-4 0,-135-24 0,216 27 0,-128-29 0,122 27 0,-1-1 0,1-1 0,1 1 0,-1-2 0,1 0 0,0 0 0,-16-14 0,22 15 0,1 0 0,0-1 0,0 0 0,0 0 0,1 0 0,0 0 0,0-1 0,0 1 0,1-1 0,-3-13 0,-1-7 0,-5-49 0,9 57 0,1-1 0,0 1 0,2-1 0,1 0 0,0 1 0,2-1 0,0 1 0,1 0 0,2 0 0,0 0 0,0 0 0,2 1 0,1 0 0,0 1 0,1 0 0,1 0 0,1 1 0,21-25 0,-4 13 0,0 1 0,2 1 0,1 1 0,2 2 0,0 1 0,1 2 0,1 2 0,1 1 0,69-24 0,-42 22 0,0 4 0,1 2 0,0 2 0,1 4 0,89 0 0,-114 9 0,-1 1 0,1 2 0,-1 2 0,1 2 0,-2 1 0,1 3 0,-2 1 0,1 1 0,69 39 0,-78-36 0,-1 1 0,-1 2 0,-1 1 0,-1 2 0,0 0 0,-2 1 0,-1 2 0,-1 0 0,-1 2 0,-1 0 0,-2 1 0,17 36 0,-30-55 0,-1 1 0,1 0 0,-2 1 0,0-1 0,0 1 0,-1-1 0,0 1 0,-1 0 0,-1 0 0,0-1 0,0 1 0,-1 0 0,0 0 0,-1-1 0,-1 1 0,0-1 0,0 1 0,-1-1 0,-1 0 0,0-1 0,0 1 0,-1-1 0,0 0 0,-1 0 0,0-1 0,-1 1 0,0-2 0,0 1 0,-14 10 0,10-10 0,0-1 0,-1 0 0,0-1 0,0-1 0,-1 0 0,0-1 0,1 0 0,-2-1 0,1 0 0,0-2 0,-1 1 0,0-2 0,-21 0 0,-1-2 0,0-1 0,0-2 0,1-2 0,-44-12 0,9-3 0,1-3 0,1-4 0,1-2 0,2-3 0,1-3 0,2-3 0,1-3 0,3-2 0,1-3 0,-80-84 0,121 112 0,0-1 0,1 0 0,0-1 0,2-1 0,1 0 0,-19-44 0,27 55 0,2 0 0,0-1 0,0 1 0,1-1 0,0 1 0,1-1 0,0 1 0,1-1 0,0 0 0,1 0 0,1 1 0,-1-1 0,2 1 0,0-1 0,0 1 0,1 0 0,7-14 0,-3 10 0,0 1 0,1 0 0,0 1 0,1 0 0,1 1 0,0 0 0,1 0 0,18-14 0,-10 12 0,1 0 0,0 1 0,1 2 0,45-19 0,-16 14 0,0 2 0,1 2 0,0 3 0,83-5 0,-49 11-108,0 4 0,0 4 1,146 27-1,-114-7-36,-2 6 0,124 50 0,-159-49 106,120 69 0,-153-72 19,0 2 0,-2 2-1,60 58 1,-90-75 92,-1 0-1,0 1 1,-2 1 0,0 1-1,-1 0 1,14 31-1,-21-40-38,0 1 0,-1 0 0,0 0 0,-1 0 0,-1 1-1,0-1 1,0 1 0,-1 0 0,0-1 0,-1 1 0,0 0 0,-1-1 0,-1 1-1,-2 11 1,1-15-34,-1 0 0,0 0 0,0-1 0,0 1 0,-1-1 0,-1 0 0,1 0 0,-1-1 0,0 1 0,0-1 0,-1-1 0,0 1 0,-11 6 0,-14 8 0,-61 26 0,80-40 0,-27 13 0,-1-2 0,-1-2 0,-1-2 0,0-2 0,0-1 0,-1-3 0,0-1 0,-80 0 0,117-7 0,0 1 0,0-1 0,0 0 0,0-1 0,0 1 0,0-2 0,0 1 0,1-1 0,-1 0 0,1 0 0,0 0 0,0-1 0,0 0 0,0 0 0,0-1 0,1 0 0,0 0 0,0 0 0,1 0 0,-1-1 0,1 0 0,0 0 0,1 0 0,-1 0 0,1 0 0,0-1 0,-3-12 0,-5-19 0,1-1 0,2 0 0,-3-54 0,1-125 0,10 211 0,2-196 0,1 164 0,1 0 0,2 0 0,13-44 0,-14 70 0,-1 0 0,2 0 0,0 1 0,0 0 0,1 0 0,0 0 0,1 1 0,0 0 0,1 1 0,1 0 0,-1 0 0,2 1 0,-1 0 0,1 1 0,0 0 0,1 1 0,0 0 0,0 1 0,0 0 0,1 1 0,25-7 0,-8 5 0,0 1 0,0 2 0,1 1 0,0 1 0,-1 2 0,1 1 0,0 1 0,50 11 0,-24 0 0,-1 3 0,-1 2 0,0 3 0,-2 1 0,87 52 0,-74-33 0,-2 3 0,-2 3 0,100 98 0,-134-116 0,-2 0 0,-1 2 0,42 67 0,-55-76 0,0 1 0,-2 0 0,-1 0 0,0 1 0,-2 0 0,-1 1 0,5 33 0,-5 2 0,-3 1 0,-2 0 0,-3-1 0,-11 74 0,7-103 0,-2 0 0,-1-1 0,-1 0 0,-1 0 0,-2-1 0,-1-1 0,-1 0 0,-2-1 0,0-1 0,-2 0 0,-1-2 0,-1 0 0,-1-1 0,-1-1 0,0-1 0,-43 28 0,56-44 0,0 1 0,0-1 0,-1-1 0,0 0 0,0-1 0,0 0 0,0 0 0,0-1 0,-1-1 0,1 0 0,-1 0 0,1-1 0,-1-1 0,1 0 0,-1 0 0,1-1 0,0-1 0,0 0 0,0 0 0,0-1 0,0-1 0,1 1 0,0-2 0,0 1 0,0-2 0,1 1 0,-17-15 0,-3-7 0,1-1 0,2-2 0,1 0 0,1-2 0,-38-69 0,20 19 0,-46-130 0,6-42 0,72 215 0,2 0 0,1 0 0,2 0 0,1-66 0,5 94 0,-1 0 0,2 1 0,-1-1 0,2 1 0,0 0 0,0-1 0,1 1 0,0 1 0,10-20 0,-9 24 0,-1-1 0,2 1 0,-1 0 0,1 0 0,-1 1 0,1-1 0,1 1 0,-1 0 0,1 1 0,0 0 0,0 0 0,0 0 0,1 1 0,-1 0 0,11-2 0,13-3 0,1 1 0,0 2 0,42-2 0,102 7 0,-173 0 0,85 6 0,0 3 0,-1 4 0,0 4 0,-1 4 0,-1 3 0,-2 4 0,0 4 0,-2 3 0,-2 4 0,-1 3 0,72 53 0,-105-64 0,-1 2 0,-3 2 0,0 1 0,-3 2 0,-1 2 0,-2 2 0,-1 1 0,34 58 0,-65-94 0,1 0 0,-1 0 0,0 1 0,-1-1 0,1 1 0,-1-1 0,-1 1 0,0 0 0,0 0 0,0 12 0,-1-16 0,-1 0 0,1 0 0,-1 0 0,1-1 0,-1 1 0,0 0 0,0 0 0,-1-1 0,1 1 0,-1-1 0,0 1 0,0-1 0,0 0 0,0 0 0,-1 0 0,1 0 0,-1 0 0,0 0 0,0-1 0,0 1 0,0-1 0,0 0 0,-4 2 0,-8 3 0,-1-1 0,1-1 0,-1 0 0,0-1 0,-1-1 0,1-1 0,-17 1 0,-11-2 0,-62-5 0,78 1 0,1-1 0,1-1 0,-1-1 0,1-2 0,0-1 0,0-1 0,1-1 0,0-1 0,1-1 0,1-1 0,-30-23 0,24 12 0,0-1 0,1-1 0,2-2 0,1-1 0,1 0 0,2-2 0,-28-52 0,18 20 0,3-1 0,3-1 0,2-2 0,4 0 0,3-1 0,3-1 0,2 0 0,-3-139 0,15 191 0,0 0 0,1-1 0,1 1 0,1 0 0,0 0 0,2 1 0,10-30 0,-12 41 0,0 0 0,0-1 0,1 1 0,0 1 0,0-1 0,1 0 0,-1 1 0,1 0 0,0 0 0,1 1 0,-1-1 0,1 1 0,0 0 0,0 1 0,0-1 0,0 1 0,1 0 0,-1 1 0,1 0 0,0 0 0,0 0 0,9-1 0,4 2 0,-1 0 0,1 1 0,0 1 0,0 0 0,0 2 0,0 1 0,-1 0 0,31 11 0,-3 3 0,-1 1 0,54 32 0,-50-21 0,-1 1 0,-1 3 0,54 49 0,-73-57 0,-2 2 0,-1 1 0,-1 2 0,-1 0 0,35 62 0,-48-75 0,23 31 0,1 0 0,-16-11 0,-15-29 0,0 0 0,1 0 0,10 14 0,-11-17 0,0 0 0,1 0 0,0 0 0,0-1 0,0 0 0,1 0 0,-1-1 0,1 1 0,0-1 0,1 0 0,-1-1 0,1 0 0,-1 0 0,1 0 0,0-1 0,0 0 0,0 0 0,1 0 0,-1-1 0,12 0 0,-10 0 0,0-1 0,-1-1 0,1 0 0,0 0 0,16-4 0,-20 3 0,0 0 0,0 0 0,-1-1 0,1 1 0,-1-1 0,0 0 0,1-1 0,-2 1 0,1 0 0,0-1 0,5-7 0,8-12 0,-1 0 0,-2-2 0,0 0 0,-2 0 0,0-1 0,-2-1 0,-1 0 0,10-49 0,-9 20 0,-3-1 0,-3 1 0,-3-83 0,-1 135 0,2-26 0,-2 30 0,1-1 0,-1 1 0,0-1 0,1 0 0,-1 1 0,0-1 0,1 1 0,-1-1 0,1 1 0,-1-1 0,1 1 0,-1-1 0,1 1 0,-1-1 0,1 1 0,-1 0 0,1-1 0,0 1 0,-1 0 0,1 0 0,0-1 0,-1 1 0,1 0 0,0 0 0,-1 0 0,1 0 0,0 0 0,-1 0 0,1 0 0,0 0 0,-1 0 0,1 0 0,0 0 0,-1 0 0,1 1 0,0-1 0,-1 0 0,1 0 0,0 1 0,-1-1 0,1 1 0,8 3 0,-2 0 0,1 1 0,0 0 0,-1 0 0,0 0 0,10 11 0,38 44 0,-34-35 0,17 19 0,-22-24 0,0-1 0,1-1 0,1 0 0,1-1 0,34 23 0,-51-38 0,1-1 0,-1 1 0,1-1 0,-1 0 0,1 0 0,-1 0 0,1 0 0,0-1 0,0 1 0,0-1 0,-1 1 0,1-1 0,0 0 0,0 0 0,0 0 0,4-1 0,-5 0 0,-1 0 0,1 0 0,0 0 0,-1 0 0,1 0 0,0 0 0,-1-1 0,1 1 0,-1 0 0,0-1 0,0 1 0,1-1 0,-1 0 0,0 1 0,0-1 0,0 0 0,-1 0 0,1 0 0,0 1 0,-1-1 0,1 0 0,-1 0 0,0 0 0,1-2 0,4-48 0,-1 0 0,-7-96 0,0 45 0,1 74 0,1 20 0,0 0 0,1 1 0,0-1 0,0 0 0,1 1 0,0-1 0,4-13 0,-5 21 9,1 0 0,0-1 0,-1 1 0,1 0-1,0 0 1,0 0 0,-1 0 0,1 0 0,0 0 0,0 0-1,0 0 1,0 0 0,0 1 0,0-1 0,1 0-1,-1 1 1,0-1 0,0 1 0,0-1 0,1 1 0,-1-1-1,0 1 1,1 0 0,-1 0 0,0 0 0,0-1 0,1 1-1,-1 1 1,0-1 0,1 0 0,-1 0 0,0 0 0,1 1-1,-1-1 1,0 0 0,2 2 0,5 1-179,0 1 0,0 0 0,0 0 1,9 8-1,-7-5-673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3:3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2985 2140 24575,'135'-8'0,"4"-1"0,180 10 0,-319-2 0,0 1 0,1 0 0,-1 0 0,0 0 0,0 0 0,0 0 0,1 0 0,-1 0 0,0 0 0,0 0 0,1 0 0,-1 0 0,0 0 0,0 0 0,1 0 0,-1 0 0,0 0 0,0 0 0,1 0 0,-1 0 0,0 0 0,0 0 0,1 0 0,-1 0 0,0 0 0,0 0 0,1 1 0,-1-1 0,0 0 0,0 0 0,0 0 0,1 0 0,-1 1 0,0-1 0,0 0 0,0 0 0,0 0 0,0 1 0,0-1 0,1 0 0,-1 0 0,0 1 0,0-1 0,0 0 0,0 1 0,-11 8 0,-22 8 0,-217 79 0,235-92 0,0-1 0,-1 0 0,0 0 0,1-2 0,-1 0 0,0-1 0,-29-3 0,-9 1 0,-15 0 0,-81 4 0,141 0 0,1 1 0,-1 0 0,1 0 0,0 1 0,0 0 0,1 0 0,-1 1 0,1 0 0,0 0 0,0 0 0,0 1 0,-5 7 0,-37 26 0,20-21 0,-94 64 0,103-68 0,0-1 0,-1-1 0,0-1 0,-30 12 0,-46 23 0,75-34 0,-2 0 0,0-1 0,0-2 0,-1 0 0,-28 5 0,-12-4 0,0-4 0,-82-3 0,-529-3 0,652 1 0,-37 7 0,-23 0 0,-53 2 0,88-5 0,-41-1 0,53-4 0,-49 8 0,53-5 0,0-1 0,-38-2 0,-36 2 0,50 6 0,35-4 0,-39 1 0,-3-4 0,-104-3 0,167 2 0,0 0 0,0 0 0,-1-1 0,1 1 0,0 0 0,0 0 0,0-1 0,0 1 0,0 0 0,0-1 0,0 1 0,0-1 0,0 1 0,0-1 0,0 0 0,-1 0 0,2 0 0,0 1 0,0-1 0,-1 1 0,1-1 0,0 1 0,0-1 0,0 1 0,0-1 0,0 1 0,0-1 0,0 1 0,0-1 0,0 1 0,0-1 0,0 1 0,0-1 0,0 1 0,0-1 0,0 1 0,0-1 0,0 1 0,1 0 0,-1-1 0,1 0 0,0-2 0,1 1 0,0-1 0,1 0 0,-1 1 0,0 0 0,1 0 0,-1 0 0,1 0 0,4-3 0,566-356 0,-384 237 0,-117 87 0,-57 31 0,0-1 0,-1-1 0,0 0 0,0-1 0,14-12 0,-16 4 0,-15 14 0,-10 9 0,-7 8 0,1 1 0,1 1 0,1 0 0,-24 29 0,-8 8 0,-6-3 0,34-32 0,0 1 0,2 1 0,0 0 0,-17 25 0,-8 19 0,16-25 0,1 1 0,-21 46 0,47-84 0,-1 0 0,1 0 0,0 0 0,0 1 0,0-1 0,1 0 0,-1 1 0,1-1 0,-1 0 0,1 1 0,0-1 0,0 1 0,0-1 0,0 1 0,0-1 0,0 1 0,1-1 0,-1 1 0,3 3 0,-2-4 0,1-1 0,-1 1 0,1-1 0,-1 0 0,1 0 0,0 0 0,0 0 0,0 0 0,0 0 0,-1 0 0,1-1 0,0 1 0,0-1 0,0 1 0,1-1 0,-1 0 0,0 1 0,0-1 0,0 0 0,0-1 0,0 1 0,0 0 0,0-1 0,3 0 0,13-3 0,0 0 0,0-1 0,-1-1 0,27-13 0,65-40 0,-73 38 0,309-193 0,-306 189 0,-36 23 0,36-20 0,-37 22 0,-1-1 0,1 0 0,-1 1 0,1-1 0,-1 1 0,1-1 0,-1 1 0,1 0 0,-1-1 0,1 1 0,0 0 0,-1 0 0,1 0 0,-1 0 0,1 1 0,-1-1 0,1 0 0,0 1 0,-1-1 0,1 1 0,-1-1 0,0 1 0,3 1 0,-3-1 0,-1 0 0,1 0 0,0 0 0,-1 0 0,1 0 0,-1 0 0,1 1 0,-1-1 0,0 0 0,0 0 0,1 0 0,-1 0 0,0 1 0,0-1 0,0 0 0,0 0 0,0 1 0,-1-1 0,1 0 0,0 0 0,0 0 0,-1 1 0,1-1 0,-1 0 0,1 0 0,-1 0 0,1 0 0,-1 0 0,0 0 0,-1 2 0,-28 32 0,25-29 0,-15 16 0,1 2 0,1 0 0,-26 46 0,17-35 0,30-38 0,-1 2 0,1-1 0,0 0 0,-1 0 0,0 0 0,1-1 0,-1 1 0,0 0 0,2-4 0,-4 5 0,1-1 0,-1 1 0,0 0 0,1-1 0,-1 1 0,0-1 0,0 0 0,0 1 0,0-1 0,0 1 0,-1-1 0,1 1 0,0 0 0,-1-1 0,1 1 0,-1-1 0,1 1 0,-1-1 0,0 1 0,1 0 0,-1 0 0,0-1 0,0 1 0,0 0 0,0 0 0,0 0 0,0 0 0,-1 0 0,1 0 0,0 0 0,0 0 0,-1 1 0,1-1 0,-2 0 0,-9-5 0,0 0 0,0 1 0,-15-4 0,7 3 0,-30-16 0,1-2 0,-79-52 0,89 52 0,27 18 0,0-1 0,1 0 0,0-1 0,-18-18 0,7 6 0,0 1 0,-50-31 0,18 13 0,-87-67 0,139 102 0,-1 0 0,1 1 0,0-1 0,0-1 0,1 1 0,-1 0 0,0 0 0,1-1 0,-1 1 0,-1-5 0,2 5 0,1 1 0,0 0 0,0 0 0,-1 0 0,1-1 0,0 1 0,0 0 0,0 0 0,0-1 0,0 1 0,1 0 0,-1 0 0,0-1 0,1 1 0,-1 0 0,0 0 0,1 0 0,0-2 0,1 1 0,1-1 0,-1 1 0,1 0 0,-1-1 0,1 1 0,-1 0 0,1 0 0,0 1 0,0-1 0,0 1 0,0-1 0,0 1 0,1 0 0,-1 0 0,0 1 0,7-2 0,312-39 0,-172 23 0,1 6 0,187 9 0,-278 7 0,0 2 0,-1 2 0,0 4 0,0 2 0,-1 2 0,-1 3 0,-1 2 0,-1 3 0,-1 2 0,-1 3 0,58 41 0,-99-62 0,2 1 0,-1-2 0,1 0 0,0 0 0,24 7 0,-38-14 0,0 0 0,0 0 0,0 0 0,0-1 0,0 1 0,0 0 0,0 0 0,0 0 0,0 0 0,0 0 0,0 0 0,0 0 0,0 0 0,0-1 0,0 1 0,0 0 0,0 0 0,0 0 0,0 0 0,0 0 0,0 0 0,0 0 0,0 0 0,0-1 0,0 1 0,0 0 0,1 0 0,-1 0 0,0 0 0,0 0 0,0 0 0,0 0 0,0 0 0,0 0 0,0 0 0,0 0 0,0 0 0,0 0 0,0 0 0,1-1 0,-1 1 0,0 0 0,0 0 0,0 0 0,0 0 0,0 0 0,0 0 0,0 0 0,0 0 0,1 0 0,-1 0 0,0 0 0,0 0 0,0 0 0,0 1 0,0-1 0,0 0 0,0 0 0,0 0 0,1 0 0,-1 0 0,0 0 0,0 0 0,0 0 0,0 0 0,0 0 0,-9-10 0,-20-15 0,27 23 0,-61-50 0,15 11 0,-2 1 0,-94-56 0,122 83 0,1-1 0,1 0 0,0-2 0,1 0 0,1-2 0,-17-20 0,-89-125 0,74 94 0,-29-49 0,-80-157 0,135 230 0,-34-94 0,50 113 0,1-1 0,1 1 0,1-1 0,1 0 0,1-37 0,2-17 0,3-133 0,2 178 0,2 0 0,13-48 0,-1 9 0,-4-49 0,21-25-1365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3:46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3661 1 24575,'21'1'0,"0"1"0,35 8 0,-1 0 0,73 5 0,183-2 0,-236-14 0,0 3 0,-1 4 0,129 26 0,-166-25 0,-26-6 0,1 1 0,-1 0 0,0 1 0,15 6 0,-23-8 0,-1 0 0,1 1 0,-1-1 0,0 1 0,1-1 0,-1 1 0,0 0 0,0 0 0,0 0 0,0 0 0,0 0 0,-1 0 0,1 0 0,-1 1 0,1-1 0,-1 1 0,0-1 0,0 1 0,0-1 0,0 1 0,-1 0 0,1 0 0,0 2 0,-1-3 0,-1 0 0,1 0 0,0 0 0,0 0 0,-1 0 0,0 0 0,1 0 0,-1 0 0,0 0 0,0 0 0,0 0 0,0-1 0,0 1 0,0 0 0,0-1 0,-1 1 0,1-1 0,-1 1 0,1-1 0,-1 0 0,1 0 0,-1 1 0,0-1 0,0 0 0,-3 1 0,-6 3 0,-1 0 0,-23 7 0,26-9 0,-224 51 0,60-18 0,84-14 0,-187 57 0,275-78 0,-5 1 0,1 0 0,-1 0 0,1 1 0,-1 0 0,-6 5 0,12-8 0,0 0 0,0 0 0,0 0 0,0 0 0,-1 1 0,1-1 0,0 0 0,0 0 0,0 0 0,0 0 0,0 0 0,0 0 0,0 0 0,0 0 0,0 0 0,0 1 0,0-1 0,0 0 0,0 0 0,0 0 0,0 0 0,0 0 0,0 0 0,0 0 0,0 0 0,0 1 0,0-1 0,0 0 0,0 0 0,0 0 0,0 0 0,0 0 0,0 0 0,0 0 0,0 0 0,1 0 0,-1 1 0,0-1 0,0 0 0,0 0 0,0 0 0,0 0 0,0 0 0,0 0 0,0 0 0,0 0 0,0 0 0,1 0 0,-1 0 0,0 0 0,0 0 0,0 0 0,0 0 0,0 0 0,0 0 0,0 0 0,1 0 0,10 3 0,15-1 0,112-3 0,158-23 0,-191 13 0,57-7 0,135-10 0,-220 25 0,144 12 0,-160-6 0,-42-3 0,-1 1 0,1 1 0,-1 0 0,19 6 0,-36-8 0,0 0 0,1 1 0,-1-1 0,0 0 0,0 1 0,1-1 0,-1 1 0,0-1 0,0 1 0,0 0 0,0 0 0,0-1 0,0 1 0,0 0 0,0 0 0,0 0 0,0 0 0,-1 0 0,1 0 0,0 0 0,-1 0 0,1 0 0,0 0 0,-1 0 0,0 1 0,1-1 0,0 2 0,-2-2 0,1 1 0,-1-1 0,1 1 0,-1-1 0,1 1 0,-1-1 0,0 0 0,0 1 0,0-1 0,0 0 0,0 1 0,0-1 0,0 0 0,0 0 0,0 0 0,0 0 0,-1 0 0,1 0 0,0 0 0,-1-1 0,1 1 0,-3 0 0,-46 22 0,0-2 0,-2-2 0,-1-3 0,-67 12 0,-221 19 0,291-42 0,-279 28 0,-358-11 0,633-24 0,-98-15 0,125 11 0,0-1 0,0-1 0,1-1 0,0-1 0,-33-19 0,-139-93 0,181 111 0,-11-7 0,-113-80 0,126 86 0,1 0 0,1-2 0,0 1 0,1-2 0,0 0 0,1 0 0,-9-17 0,18 27 0,0 1 0,-1 0 0,1-1 0,-1 1 0,0 1 0,0-1 0,-1 0 0,1 1 0,-1-1 0,0 1 0,0 0 0,-5-3 0,3 4 0,-1-1 0,1 1 0,0 1 0,-1-1 0,1 1 0,0 0 0,-1 1 0,-12 0 0,-58-1 0,-190 4 0,225 2 0,0 2 0,-51 14 0,-5 1 0,-241 65 0,260-60 0,141-55 0,166-34 0,-98 31 0,-73 16 0,2 4 0,-1 1 0,1 3 0,80 2 0,67-8 0,138 7 0,-197 8 0,-105-4 0,73-13 0,-75 8 0,80-3 0,308 11 0,-424-1 0,-2-1 0,0 1 0,0 0 0,0 0 0,0 0 0,0 0 0,0 0 0,0 1 0,1-1 0,-2 1 0,1-1 0,0 1 0,0 0 0,0 0 0,3 1 0,-5-2 0,0 1 0,0-1 0,0 0 0,0 0 0,0 1 0,0-1 0,0 0 0,0 0 0,0 0 0,0 1 0,-1-1 0,1 0 0,0 0 0,0 1 0,0-1 0,0 0 0,0 0 0,0 0 0,0 0 0,-1 1 0,1-1 0,0 0 0,0 0 0,0 0 0,-1 0 0,1 0 0,0 1 0,0-1 0,0 0 0,-1 0 0,1 0 0,0 0 0,0 0 0,0 0 0,-1 0 0,1 0 0,0 0 0,0 0 0,-1 0 0,1 0 0,0 0 0,0 0 0,-1 0 0,-13 3 0,12-3 0,-262 57 0,-402 68 0,178-32 0,198-36 0,-152 26 0,128-18 0,250-49 0,-27-2 0,69-12 0,0 1 0,0 1 0,0 1 0,-34 13 0,30-9 0,0-1 0,0-1 0,-1-2 0,-31 3 0,30-4 0,0 0 0,1 2 0,-49 16 0,33-6 0,-1-3 0,0-1 0,-58 7 0,-120 22 0,135-21 0,-46 8 0,127-27 0,1 0 0,0 0 0,-1 1 0,1 0 0,0 0 0,0 0 0,0 0 0,1 1 0,-1 0 0,1 0 0,-1 0 0,1 0 0,0 1 0,0 0 0,-6 7 0,-3 2 0,10-10 34,0 1-174,0-1 1,0-1-1,0 1 0,0 0 0,0-1 0,-1 1 0,1-1 0,-1 0 0,-5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9:43:49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1 398 24575,'10'-8'0,"1"-1"0,0 2 0,19-11 0,14-9 0,41-32 0,157-80 0,-221 128 0,0 2 0,1 0 0,42-10 0,-64 19 0,1-1 0,0 1 0,-1 0 0,1 0 0,-1 0 0,1-1 0,-1 1 0,1 0 0,-1 0 0,1 0 0,0 0 0,-1 0 0,1 0 0,-1 0 0,1 0 0,-1 0 0,1 0 0,0 0 0,-1 1 0,1-1 0,-1 0 0,1 0 0,-1 0 0,1 1 0,-1-1 0,1 0 0,-1 1 0,1-1 0,-1 0 0,0 1 0,1-1 0,0 1 0,-1 1 0,-1-1 0,1 0 0,0 0 0,0 0 0,-1 1 0,1-1 0,-1 0 0,1 0 0,-1 0 0,0 0 0,1 0 0,-1 0 0,0 0 0,-1 1 0,-37 37 0,35-36 0,-30 29 0,-10 8 0,-2-1 0,-67 44 0,-20 2 0,249-157 0,-30 17 0,126-60 0,-180 103 0,0 0 0,41-8 0,-24 6 0,49-22 0,-21 6 0,-32 13 0,-22 8 0,0 1 0,38-8 0,-34 8-1365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1.8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452 257,'4'0,"7"0,7 0,4 0,4 0,1 0,2 0,1-5,-1-1,-5-5,-1 0,-5-4,-1 2,2 2,-2-1,-5-4,1 1,3 3,3 3,4 4,3 2,-9 2,-11 1,-12 1,-9-1,-13 1,-5 0,-7-1,-7 0,1 0,-7 0,-9 0,2 0,6 0,7 0,3 0,3 0,4 0,4 0,2 0,2 0,1 0,-4 0,-2 0,0 0,7-4,6-8,8-5,11 0,10 3,9-1,7 1,3 5,7 2,2 3,1 3,-2 0,-2 2,-2-1,-1 1,-1-1,-1 1,-5-1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6:53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161 59,'9'0,"13"0,13 0,14 0,9 0,-1 0,-1 0,-5 0,-1 0,-4 0,-6 0,-5 0,-3 0,-2 0,-2 0,-1 0,1 0,-11 0,-11 0,-13 0,-10 0,-6 0,-9 0,-14 0,-9 0,-3 0,-8 0,4 0,6 0,4 0,6 0,6 0,5 0,4 0,2 0,1 0,1 0,-1 0,1 0,9-5,13-1,12-1,14-2,13-1,16 1,3 3,8 2,-2 2,-7 1,-1 1,-6 0,-5 1,-5-1,-3 0,-3 1,-1-1,-5 5,-12 1,-12 0,-11-1,-8-1,-11-2,-9 4,-12 1,-2-1,-7 4,-7 4,8 5,10 0,3-5,0 1,4-2,4-3,4 1,17-1,17-3,13-6,14-5,8 0,3-1,-6-3,3-1,-1-3,0 0,-2 2,-1 3,0 2,-2 3,1 1,-1 1,-5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17:48.990"/>
    </inkml:context>
    <inkml:brush xml:id="br0">
      <inkml:brushProperty name="width" value="0.1" units="cm"/>
      <inkml:brushProperty name="height" value="0.6" units="cm"/>
      <inkml:brushProperty name="color" value="#CFD5D7"/>
      <inkml:brushProperty name="ignorePressure" value="1"/>
      <inkml:brushProperty name="inkEffects" value="pencil"/>
    </inkml:brush>
  </inkml:definitions>
  <inkml:trace contextRef="#ctx0" brushRef="#br0">20 198,'3'0,"12"0,16 0,17 0,15 0,6 0,3 0,-3 3,-4 3,-10 0,-10 2,-8 2,-8-1,-6-2,-5-2,-3 0,-1 2,-2 0,-1 1,-9-1,-4 1,-7-1,-3-2,-16 1,-13-1,-11 4,-5 3,0-1,-1 0,3 0,4 0,7-1,7 0,5-1,6-2,2-3,0 1,2 0,5 0,3 1,1-2,3 2,1-1,-1-1,2-4,4-1,8-4,6 0,12-2,13-5,20-7,21-10,18-3,7 0,-7 2,-14 7,-14 5,-15 5,-17 2,-9 4,-7 3,-1 1,-1 2,-8 1,-9 1,-10-1,-13 1,-15 4,-17 7,-17 5,-4 3,3 0,7-1,10-1,12-4,12-4,9-2,5-1,5-3,4 1,11-3,11-5,21-8,33-12,37-24,24-9,7 1,-15 7,-22 7,-21 10,-21 11,-20 6,-13 3,-8 3,-5 4,-3 4,-5 5,-5 6,-5 4,0 2,-1 0,-2 2,0 0,-2 0,3-2,2-1,1-3,1-1,1-1,0 0,1 2,0-1,0 2,1-1,4-1,4-4,1-4,3-4,1-2,3 0,-4 2,-5 2,-6-1,-2 4,-1-1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7AA-4125-A52F-45D3-8DC7801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F4EB-4EFB-B321-DB06-01D3A95D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3957-11D8-F92B-7340-EF1EF9ED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2527-44E5-ED0B-72FD-E6A3CE0D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5010-E09A-A545-79EB-D030AD6E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C0F-CB94-1871-DE12-A4E5B16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3E58-71D7-7A4A-3EAD-A82CDEA1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0640-C154-68EE-763B-664E4B3F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5F2F-B6A8-27B1-8387-8B38CB59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715E-72EE-0357-099B-8FFC475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D588-7088-0343-6642-5E6C12599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D5904-753A-7070-D01D-0A98B3DD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6B7-CBA3-7EE3-415C-8C5455E1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C161-29DE-0F75-2284-5F2D0439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8DAF-E3DA-8730-CFBB-EC3BF0B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690-9DE9-3FD1-EEBE-B928C59B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4793-C222-1601-02B8-966F46ED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E982-919F-EFD2-A3D2-3D8F9C3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D8F6-2A00-5017-8248-D999327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D90A-7DC7-39E7-C0F2-A10A639B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D134-31D7-03FB-E049-632E5BC1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5657-B645-DD5A-0D88-C1D2782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E0D6-00C7-3402-912F-709B74B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3364-059B-1339-CF66-B104A18B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EBDB-969A-C011-C686-C7DDC6D9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18F-8233-7580-8CB6-2DB2B1DF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E64A-EE68-DB0E-42D8-E65BF975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2265-E724-C006-0CB7-447EA706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1D722-E4F9-3460-EFEB-D1ADD7BC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6339B-AE6F-6BA1-A6E5-2A9A9A0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22B6-AECA-FA28-7FC4-D626F60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BE75-22AE-E390-AE73-DA118B0B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46B8-22F1-746A-0165-7E49C91C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935B-F6B9-3377-A4A5-F41D23F5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5F26-A63E-6A7F-2739-471865AA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C5A05-E002-2A72-92ED-F28AD26D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23C9C-098C-0ACD-8763-B2015877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B72CD-298E-4795-E58C-6BA51B1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8B307-E753-5BCF-30EA-369546B9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367-BAA6-061D-37B6-9DCAC85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D0CC1-94FD-E096-A7D5-C501AC3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DF624-8F28-F828-CA6E-DDF7DBEB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F270-5A08-1FBD-CA7B-6F8495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824D-5CCB-0D78-ACC8-D5858CCC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18BCF-A063-912E-10D9-24357F0E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BFE09-C5D3-7F34-3D92-49555DF5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DE37-C77D-0985-00DA-72F82B10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3DEA-910B-7BFA-93DE-54885A31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9A9D-3C8D-6E87-C308-17807F39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3D84-218F-866E-FCF4-7BFDECC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3251-4D4E-6A36-9CFA-AEA858D2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EA5AA-7F93-6F75-34BC-FE59A6A4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4B10-1DC5-C6B9-F26E-6BE629AB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F6F89-C4E4-6086-06D2-F6580F498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90F2-0401-C9A9-F302-6AC5B9D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11E57-F1BE-6BF3-C7DB-30570515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447E-7A42-14B5-6677-F4C42272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B8A1-C0DD-B151-B9B7-549E273C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BEE0B-9332-1421-7936-5CA97720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2EFB-C387-4C61-D168-6F938276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8AD9-D32B-C8FF-8E43-74647AAF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2397-32C0-4E9D-98F7-91755DFA2D1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0993-3536-AC61-EDFE-6C84DD47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E6F4-7BC8-DBAA-6894-A94482C86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0.png"/><Relationship Id="rId18" Type="http://schemas.openxmlformats.org/officeDocument/2006/relationships/customXml" Target="../ink/ink58.xml"/><Relationship Id="rId3" Type="http://schemas.openxmlformats.org/officeDocument/2006/relationships/customXml" Target="../ink/ink50.xml"/><Relationship Id="rId21" Type="http://schemas.openxmlformats.org/officeDocument/2006/relationships/image" Target="../media/image22.png"/><Relationship Id="rId7" Type="http://schemas.openxmlformats.org/officeDocument/2006/relationships/customXml" Target="../ink/ink52.xml"/><Relationship Id="rId12" Type="http://schemas.openxmlformats.org/officeDocument/2006/relationships/customXml" Target="../ink/ink55.xml"/><Relationship Id="rId17" Type="http://schemas.openxmlformats.org/officeDocument/2006/relationships/image" Target="../media/image180.png"/><Relationship Id="rId2" Type="http://schemas.openxmlformats.org/officeDocument/2006/relationships/image" Target="../media/image3.jpg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customXml" Target="../ink/ink51.xml"/><Relationship Id="rId15" Type="http://schemas.openxmlformats.org/officeDocument/2006/relationships/image" Target="../media/image150.png"/><Relationship Id="rId23" Type="http://schemas.openxmlformats.org/officeDocument/2006/relationships/image" Target="../media/image23.png"/><Relationship Id="rId10" Type="http://schemas.openxmlformats.org/officeDocument/2006/relationships/customXml" Target="../ink/ink54.xml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customXml" Target="../ink/ink53.xml"/><Relationship Id="rId14" Type="http://schemas.openxmlformats.org/officeDocument/2006/relationships/customXml" Target="../ink/ink56.xml"/><Relationship Id="rId22" Type="http://schemas.openxmlformats.org/officeDocument/2006/relationships/customXml" Target="../ink/ink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4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71.xml"/><Relationship Id="rId18" Type="http://schemas.openxmlformats.org/officeDocument/2006/relationships/image" Target="../media/image51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48.png"/><Relationship Id="rId17" Type="http://schemas.openxmlformats.org/officeDocument/2006/relationships/customXml" Target="../ink/ink73.xml"/><Relationship Id="rId2" Type="http://schemas.openxmlformats.org/officeDocument/2006/relationships/image" Target="../media/image2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69.xml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4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7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84.xml"/><Relationship Id="rId18" Type="http://schemas.openxmlformats.org/officeDocument/2006/relationships/image" Target="../media/image51.png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12" Type="http://schemas.openxmlformats.org/officeDocument/2006/relationships/image" Target="../media/image48.png"/><Relationship Id="rId17" Type="http://schemas.openxmlformats.org/officeDocument/2006/relationships/customXml" Target="../ink/ink86.xml"/><Relationship Id="rId2" Type="http://schemas.openxmlformats.org/officeDocument/2006/relationships/image" Target="../media/image2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83.xml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82.xml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92.xml"/><Relationship Id="rId18" Type="http://schemas.openxmlformats.org/officeDocument/2006/relationships/image" Target="../media/image59.png"/><Relationship Id="rId3" Type="http://schemas.openxmlformats.org/officeDocument/2006/relationships/customXml" Target="../ink/ink87.xml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57.png"/><Relationship Id="rId17" Type="http://schemas.openxmlformats.org/officeDocument/2006/relationships/customXml" Target="../ink/ink94.xml"/><Relationship Id="rId2" Type="http://schemas.openxmlformats.org/officeDocument/2006/relationships/image" Target="../media/image54.png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11" Type="http://schemas.openxmlformats.org/officeDocument/2006/relationships/customXml" Target="../ink/ink91.xml"/><Relationship Id="rId24" Type="http://schemas.openxmlformats.org/officeDocument/2006/relationships/image" Target="../media/image63.sv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image" Target="../media/image62.png"/><Relationship Id="rId10" Type="http://schemas.openxmlformats.org/officeDocument/2006/relationships/image" Target="../media/image56.png"/><Relationship Id="rId19" Type="http://schemas.openxmlformats.org/officeDocument/2006/relationships/customXml" Target="../ink/ink95.xml"/><Relationship Id="rId4" Type="http://schemas.openxmlformats.org/officeDocument/2006/relationships/image" Target="../media/image53.png"/><Relationship Id="rId9" Type="http://schemas.openxmlformats.org/officeDocument/2006/relationships/customXml" Target="../ink/ink90.xml"/><Relationship Id="rId14" Type="http://schemas.openxmlformats.org/officeDocument/2006/relationships/image" Target="../media/image6.png"/><Relationship Id="rId22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102.xml"/><Relationship Id="rId18" Type="http://schemas.openxmlformats.org/officeDocument/2006/relationships/image" Target="../media/image51.png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12" Type="http://schemas.openxmlformats.org/officeDocument/2006/relationships/image" Target="../media/image48.png"/><Relationship Id="rId17" Type="http://schemas.openxmlformats.org/officeDocument/2006/relationships/customXml" Target="../ink/ink104.xml"/><Relationship Id="rId2" Type="http://schemas.openxmlformats.org/officeDocument/2006/relationships/image" Target="../media/image2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101.xml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10" Type="http://schemas.openxmlformats.org/officeDocument/2006/relationships/image" Target="../media/image47.png"/><Relationship Id="rId19" Type="http://schemas.openxmlformats.org/officeDocument/2006/relationships/image" Target="../media/image65.png"/><Relationship Id="rId4" Type="http://schemas.openxmlformats.org/officeDocument/2006/relationships/image" Target="../media/image44.png"/><Relationship Id="rId9" Type="http://schemas.openxmlformats.org/officeDocument/2006/relationships/customXml" Target="../ink/ink100.xml"/><Relationship Id="rId1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" Type="http://schemas.openxmlformats.org/officeDocument/2006/relationships/image" Target="../media/image3.jp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customXml" Target="../ink/ink7.xml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image" Target="../media/image8.png"/><Relationship Id="rId9" Type="http://schemas.openxmlformats.org/officeDocument/2006/relationships/customXml" Target="../ink/ink9.xml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customXml" Target="../ink/ink19.xml"/><Relationship Id="rId17" Type="http://schemas.openxmlformats.org/officeDocument/2006/relationships/image" Target="../media/image20.png"/><Relationship Id="rId2" Type="http://schemas.openxmlformats.org/officeDocument/2006/relationships/image" Target="../media/image3.jp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customXml" Target="../ink/ink15.xml"/><Relationship Id="rId15" Type="http://schemas.openxmlformats.org/officeDocument/2006/relationships/image" Target="../media/image19.png"/><Relationship Id="rId10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17.xml"/><Relationship Id="rId1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0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customXml" Target="../ink/ink27.xml"/><Relationship Id="rId17" Type="http://schemas.openxmlformats.org/officeDocument/2006/relationships/image" Target="../media/image160.png"/><Relationship Id="rId2" Type="http://schemas.openxmlformats.org/officeDocument/2006/relationships/image" Target="../media/image3.jpg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customXml" Target="../ink/ink23.xml"/><Relationship Id="rId15" Type="http://schemas.openxmlformats.org/officeDocument/2006/relationships/image" Target="../media/image150.png"/><Relationship Id="rId10" Type="http://schemas.openxmlformats.org/officeDocument/2006/relationships/customXml" Target="../ink/ink26.xml"/><Relationship Id="rId4" Type="http://schemas.openxmlformats.org/officeDocument/2006/relationships/image" Target="../media/image8.png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0.png"/><Relationship Id="rId18" Type="http://schemas.openxmlformats.org/officeDocument/2006/relationships/customXml" Target="../ink/ink38.xml"/><Relationship Id="rId3" Type="http://schemas.openxmlformats.org/officeDocument/2006/relationships/customXml" Target="../ink/ink30.xml"/><Relationship Id="rId21" Type="http://schemas.openxmlformats.org/officeDocument/2006/relationships/image" Target="../media/image200.png"/><Relationship Id="rId7" Type="http://schemas.openxmlformats.org/officeDocument/2006/relationships/customXml" Target="../ink/ink32.xml"/><Relationship Id="rId12" Type="http://schemas.openxmlformats.org/officeDocument/2006/relationships/customXml" Target="../ink/ink35.xml"/><Relationship Id="rId17" Type="http://schemas.openxmlformats.org/officeDocument/2006/relationships/image" Target="../media/image180.png"/><Relationship Id="rId2" Type="http://schemas.openxmlformats.org/officeDocument/2006/relationships/image" Target="../media/image3.jp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customXml" Target="../ink/ink31.xml"/><Relationship Id="rId15" Type="http://schemas.openxmlformats.org/officeDocument/2006/relationships/image" Target="../media/image150.png"/><Relationship Id="rId10" Type="http://schemas.openxmlformats.org/officeDocument/2006/relationships/customXml" Target="../ink/ink34.xml"/><Relationship Id="rId19" Type="http://schemas.openxmlformats.org/officeDocument/2006/relationships/image" Target="../media/image190.png"/><Relationship Id="rId4" Type="http://schemas.openxmlformats.org/officeDocument/2006/relationships/image" Target="../media/image8.pn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0.png"/><Relationship Id="rId18" Type="http://schemas.openxmlformats.org/officeDocument/2006/relationships/customXml" Target="../ink/ink48.xml"/><Relationship Id="rId3" Type="http://schemas.openxmlformats.org/officeDocument/2006/relationships/customXml" Target="../ink/ink40.xml"/><Relationship Id="rId21" Type="http://schemas.openxmlformats.org/officeDocument/2006/relationships/image" Target="../media/image22.png"/><Relationship Id="rId7" Type="http://schemas.openxmlformats.org/officeDocument/2006/relationships/customXml" Target="../ink/ink42.xml"/><Relationship Id="rId12" Type="http://schemas.openxmlformats.org/officeDocument/2006/relationships/customXml" Target="../ink/ink45.xml"/><Relationship Id="rId17" Type="http://schemas.openxmlformats.org/officeDocument/2006/relationships/image" Target="../media/image180.png"/><Relationship Id="rId2" Type="http://schemas.openxmlformats.org/officeDocument/2006/relationships/image" Target="../media/image3.jpg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customXml" Target="../ink/ink41.xml"/><Relationship Id="rId15" Type="http://schemas.openxmlformats.org/officeDocument/2006/relationships/image" Target="../media/image150.png"/><Relationship Id="rId10" Type="http://schemas.openxmlformats.org/officeDocument/2006/relationships/customXml" Target="../ink/ink44.xml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customXml" Target="../ink/ink43.xml"/><Relationship Id="rId14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8AA708-070E-3F7D-51CB-712325C8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26" y="0"/>
            <a:ext cx="9672548" cy="5069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9A3B04-E181-CD6A-846D-B8B61B96CB40}"/>
              </a:ext>
            </a:extLst>
          </p:cNvPr>
          <p:cNvSpPr/>
          <p:nvPr/>
        </p:nvSpPr>
        <p:spPr>
          <a:xfrm>
            <a:off x="1325880" y="5069127"/>
            <a:ext cx="9606394" cy="17888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14:cNvPr>
              <p14:cNvContentPartPr/>
              <p14:nvPr/>
            </p14:nvContentPartPr>
            <p14:xfrm>
              <a:off x="3860680" y="2783360"/>
              <a:ext cx="67716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7680" y="2720360"/>
                <a:ext cx="80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14:cNvPr>
              <p14:cNvContentPartPr/>
              <p14:nvPr/>
            </p14:nvContentPartPr>
            <p14:xfrm>
              <a:off x="3906400" y="2877320"/>
              <a:ext cx="38844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43400" y="2820620"/>
                <a:ext cx="514080" cy="116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14:cNvPr>
              <p14:cNvContentPartPr/>
              <p14:nvPr/>
            </p14:nvContentPartPr>
            <p14:xfrm>
              <a:off x="3860680" y="3382400"/>
              <a:ext cx="48708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7680" y="3319400"/>
                <a:ext cx="612720" cy="250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E1268C-032B-964B-8A2C-60F233EF623B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31CC1-5BA1-D3B5-2F05-C85085643537}"/>
              </a:ext>
            </a:extLst>
          </p:cNvPr>
          <p:cNvSpPr/>
          <p:nvPr/>
        </p:nvSpPr>
        <p:spPr>
          <a:xfrm>
            <a:off x="2589047" y="2616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812-84B8-3718-9809-595B3A888CF0}"/>
              </a:ext>
            </a:extLst>
          </p:cNvPr>
          <p:cNvSpPr/>
          <p:nvPr/>
        </p:nvSpPr>
        <p:spPr>
          <a:xfrm>
            <a:off x="1907567" y="3244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F1A11-7AA6-7A73-7DC3-CF7B1BDEDFA2}"/>
              </a:ext>
            </a:extLst>
          </p:cNvPr>
          <p:cNvGrpSpPr/>
          <p:nvPr/>
        </p:nvGrpSpPr>
        <p:grpSpPr>
          <a:xfrm>
            <a:off x="3858880" y="4043720"/>
            <a:ext cx="1068840" cy="97200"/>
            <a:chOff x="3858880" y="4043720"/>
            <a:chExt cx="106884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14:cNvPr>
                <p14:cNvContentPartPr/>
                <p14:nvPr/>
              </p14:nvContentPartPr>
              <p14:xfrm>
                <a:off x="3858880" y="4043720"/>
                <a:ext cx="106884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5901" y="3980720"/>
                  <a:ext cx="1194438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14:cNvPr>
                <p14:cNvContentPartPr/>
                <p14:nvPr/>
              </p14:nvContentPartPr>
              <p14:xfrm>
                <a:off x="4282240" y="4125080"/>
                <a:ext cx="407160" cy="1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9240" y="4062080"/>
                  <a:ext cx="53280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355AF16-80AB-D91E-DD9F-CF743223DBD0}"/>
              </a:ext>
            </a:extLst>
          </p:cNvPr>
          <p:cNvSpPr/>
          <p:nvPr/>
        </p:nvSpPr>
        <p:spPr>
          <a:xfrm>
            <a:off x="3710320" y="4002127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5806D1-E95C-6BAD-C076-F7D12725DF27}"/>
              </a:ext>
            </a:extLst>
          </p:cNvPr>
          <p:cNvSpPr/>
          <p:nvPr/>
        </p:nvSpPr>
        <p:spPr>
          <a:xfrm>
            <a:off x="3940221" y="400220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C4FB7D-33FF-5F67-9142-1372D4E4D7D7}"/>
              </a:ext>
            </a:extLst>
          </p:cNvPr>
          <p:cNvSpPr/>
          <p:nvPr/>
        </p:nvSpPr>
        <p:spPr>
          <a:xfrm>
            <a:off x="4175030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C096D-F80C-7945-EF6F-85849F31F160}"/>
              </a:ext>
            </a:extLst>
          </p:cNvPr>
          <p:cNvSpPr/>
          <p:nvPr/>
        </p:nvSpPr>
        <p:spPr>
          <a:xfrm>
            <a:off x="44098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B711BC-CCA6-ACE5-95AC-57CD1D5BEE98}"/>
              </a:ext>
            </a:extLst>
          </p:cNvPr>
          <p:cNvSpPr/>
          <p:nvPr/>
        </p:nvSpPr>
        <p:spPr>
          <a:xfrm>
            <a:off x="46494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DF8B95-CEB2-60EA-D762-6B3534A573C1}"/>
              </a:ext>
            </a:extLst>
          </p:cNvPr>
          <p:cNvSpPr/>
          <p:nvPr/>
        </p:nvSpPr>
        <p:spPr>
          <a:xfrm>
            <a:off x="4889039" y="400212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B8C921-68A8-8530-CF11-D6C9283BD9D0}"/>
                  </a:ext>
                </a:extLst>
              </p14:cNvPr>
              <p14:cNvContentPartPr/>
              <p14:nvPr/>
            </p14:nvContentPartPr>
            <p14:xfrm>
              <a:off x="3839885" y="4611130"/>
              <a:ext cx="470160" cy="80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B8C921-68A8-8530-CF11-D6C9283BD9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6885" y="4548490"/>
                <a:ext cx="595800" cy="2062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574ED983-E33F-9891-B026-F6A42977818A}"/>
              </a:ext>
            </a:extLst>
          </p:cNvPr>
          <p:cNvSpPr/>
          <p:nvPr/>
        </p:nvSpPr>
        <p:spPr>
          <a:xfrm>
            <a:off x="1937517" y="4434998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94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2E798-4459-A615-4147-3F0874C9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17" y="0"/>
            <a:ext cx="9703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5CA46-2060-139B-0CD9-5D8CA3CE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31" y="0"/>
            <a:ext cx="9691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2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6A20F0-CE86-D709-0CAD-E4E90EB47822}"/>
              </a:ext>
            </a:extLst>
          </p:cNvPr>
          <p:cNvGrpSpPr/>
          <p:nvPr/>
        </p:nvGrpSpPr>
        <p:grpSpPr>
          <a:xfrm>
            <a:off x="6614240" y="2559520"/>
            <a:ext cx="396000" cy="112680"/>
            <a:chOff x="6614240" y="2559520"/>
            <a:chExt cx="396000" cy="11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14:cNvPr>
                <p14:cNvContentPartPr/>
                <p14:nvPr/>
              </p14:nvContentPartPr>
              <p14:xfrm>
                <a:off x="6614240" y="2579680"/>
                <a:ext cx="323280" cy="9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6600" y="2471680"/>
                  <a:ext cx="358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14:cNvPr>
                <p14:cNvContentPartPr/>
                <p14:nvPr/>
              </p14:nvContentPartPr>
              <p14:xfrm>
                <a:off x="6708920" y="2559520"/>
                <a:ext cx="301320" cy="6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1280" y="2451520"/>
                  <a:ext cx="3369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14:cNvPr>
              <p14:cNvContentPartPr/>
              <p14:nvPr/>
            </p14:nvContentPartPr>
            <p14:xfrm>
              <a:off x="6642440" y="2499000"/>
              <a:ext cx="393480" cy="16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40" y="2391360"/>
                <a:ext cx="429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14:cNvPr>
              <p14:cNvContentPartPr/>
              <p14:nvPr/>
            </p14:nvContentPartPr>
            <p14:xfrm>
              <a:off x="6503120" y="2549760"/>
              <a:ext cx="891360" cy="14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0120" y="2171760"/>
                <a:ext cx="10170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14:cNvPr>
              <p14:cNvContentPartPr/>
              <p14:nvPr/>
            </p14:nvContentPartPr>
            <p14:xfrm>
              <a:off x="6542360" y="2472720"/>
              <a:ext cx="9122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720" y="2095080"/>
                <a:ext cx="1037880" cy="1021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AD91682-57CC-6A83-1428-C3E79177C57E}"/>
              </a:ext>
            </a:extLst>
          </p:cNvPr>
          <p:cNvSpPr/>
          <p:nvPr/>
        </p:nvSpPr>
        <p:spPr>
          <a:xfrm>
            <a:off x="5474054" y="24209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76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6A20F0-CE86-D709-0CAD-E4E90EB47822}"/>
              </a:ext>
            </a:extLst>
          </p:cNvPr>
          <p:cNvGrpSpPr/>
          <p:nvPr/>
        </p:nvGrpSpPr>
        <p:grpSpPr>
          <a:xfrm>
            <a:off x="6614240" y="2559520"/>
            <a:ext cx="396000" cy="112680"/>
            <a:chOff x="6614240" y="2559520"/>
            <a:chExt cx="396000" cy="11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14:cNvPr>
                <p14:cNvContentPartPr/>
                <p14:nvPr/>
              </p14:nvContentPartPr>
              <p14:xfrm>
                <a:off x="6614240" y="2579680"/>
                <a:ext cx="323280" cy="9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6240" y="2472099"/>
                  <a:ext cx="358920" cy="307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14:cNvPr>
                <p14:cNvContentPartPr/>
                <p14:nvPr/>
              </p14:nvContentPartPr>
              <p14:xfrm>
                <a:off x="6708920" y="2559520"/>
                <a:ext cx="301320" cy="6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0920" y="2451520"/>
                  <a:ext cx="3369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14:cNvPr>
              <p14:cNvContentPartPr/>
              <p14:nvPr/>
            </p14:nvContentPartPr>
            <p14:xfrm>
              <a:off x="6642440" y="2499000"/>
              <a:ext cx="393480" cy="16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40" y="2390766"/>
                <a:ext cx="429120" cy="382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14:cNvPr>
              <p14:cNvContentPartPr/>
              <p14:nvPr/>
            </p14:nvContentPartPr>
            <p14:xfrm>
              <a:off x="6503120" y="2549760"/>
              <a:ext cx="891360" cy="14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0120" y="2172712"/>
                <a:ext cx="1017000" cy="896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14:cNvPr>
              <p14:cNvContentPartPr/>
              <p14:nvPr/>
            </p14:nvContentPartPr>
            <p14:xfrm>
              <a:off x="6542360" y="2472720"/>
              <a:ext cx="9122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360" y="2094720"/>
                <a:ext cx="1037880" cy="10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7EC4BD8-5CB6-466B-4E84-9872078A97A4}"/>
              </a:ext>
            </a:extLst>
          </p:cNvPr>
          <p:cNvGrpSpPr/>
          <p:nvPr/>
        </p:nvGrpSpPr>
        <p:grpSpPr>
          <a:xfrm>
            <a:off x="6541280" y="3038280"/>
            <a:ext cx="1273680" cy="310320"/>
            <a:chOff x="6541280" y="3038280"/>
            <a:chExt cx="1273680" cy="31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14:cNvPr>
                <p14:cNvContentPartPr/>
                <p14:nvPr/>
              </p14:nvContentPartPr>
              <p14:xfrm>
                <a:off x="6541280" y="3038280"/>
                <a:ext cx="1273680" cy="3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78262" y="2660280"/>
                  <a:ext cx="1399356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14:cNvPr>
                <p14:cNvContentPartPr/>
                <p14:nvPr/>
              </p14:nvContentPartPr>
              <p14:xfrm>
                <a:off x="6559815" y="3134400"/>
                <a:ext cx="17172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6815" y="2756400"/>
                  <a:ext cx="29736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14:cNvPr>
                <p14:cNvContentPartPr/>
                <p14:nvPr/>
              </p14:nvContentPartPr>
              <p14:xfrm>
                <a:off x="6601935" y="3116040"/>
                <a:ext cx="95076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38935" y="2738040"/>
                  <a:ext cx="1076400" cy="950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891874D-9A6C-9BB2-1153-DC1B6BAC3DB1}"/>
              </a:ext>
            </a:extLst>
          </p:cNvPr>
          <p:cNvSpPr/>
          <p:nvPr/>
        </p:nvSpPr>
        <p:spPr>
          <a:xfrm>
            <a:off x="6595328" y="314589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8F104-2D8B-DFAF-2D99-753EA1F0F7A8}"/>
              </a:ext>
            </a:extLst>
          </p:cNvPr>
          <p:cNvSpPr/>
          <p:nvPr/>
        </p:nvSpPr>
        <p:spPr>
          <a:xfrm>
            <a:off x="6825229" y="3145973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7175D4-2CAE-88F8-ADA5-0875E1D54109}"/>
              </a:ext>
            </a:extLst>
          </p:cNvPr>
          <p:cNvSpPr/>
          <p:nvPr/>
        </p:nvSpPr>
        <p:spPr>
          <a:xfrm>
            <a:off x="7060038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B38D44-78D0-07C5-BA0C-F9972DA16280}"/>
              </a:ext>
            </a:extLst>
          </p:cNvPr>
          <p:cNvSpPr/>
          <p:nvPr/>
        </p:nvSpPr>
        <p:spPr>
          <a:xfrm>
            <a:off x="72948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ED0ACE-FFD2-A297-B5B9-9A8E35C64695}"/>
              </a:ext>
            </a:extLst>
          </p:cNvPr>
          <p:cNvSpPr/>
          <p:nvPr/>
        </p:nvSpPr>
        <p:spPr>
          <a:xfrm>
            <a:off x="75344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3A1BA-7A4C-531A-A6E1-7673791F98D2}"/>
              </a:ext>
            </a:extLst>
          </p:cNvPr>
          <p:cNvSpPr/>
          <p:nvPr/>
        </p:nvSpPr>
        <p:spPr>
          <a:xfrm>
            <a:off x="7774047" y="314589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91682-57CC-6A83-1428-C3E79177C57E}"/>
              </a:ext>
            </a:extLst>
          </p:cNvPr>
          <p:cNvSpPr/>
          <p:nvPr/>
        </p:nvSpPr>
        <p:spPr>
          <a:xfrm>
            <a:off x="5474054" y="24209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63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6EFA9-B7AE-9F1F-B719-1BCB178E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0"/>
            <a:ext cx="9678916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BADB9-EC8A-76D0-E827-FD1C9A7A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4912"/>
            <a:ext cx="9746624" cy="68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12D23-968B-883A-11FA-00DA7CA1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4" y="0"/>
            <a:ext cx="9707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2758B-8F4C-B98F-3123-BA5DEE98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5" y="0"/>
            <a:ext cx="8857691" cy="6858000"/>
          </a:xfrm>
          <a:prstGeom prst="rect">
            <a:avLst/>
          </a:prstGeom>
        </p:spPr>
      </p:pic>
      <p:sp>
        <p:nvSpPr>
          <p:cNvPr id="2" name="Arrow: Chevron 1">
            <a:extLst>
              <a:ext uri="{FF2B5EF4-FFF2-40B4-BE49-F238E27FC236}">
                <a16:creationId xmlns:a16="http://schemas.microsoft.com/office/drawing/2014/main" id="{8881242E-AD83-DE48-99F4-FAD41C38C9D2}"/>
              </a:ext>
            </a:extLst>
          </p:cNvPr>
          <p:cNvSpPr/>
          <p:nvPr/>
        </p:nvSpPr>
        <p:spPr>
          <a:xfrm rot="10800000">
            <a:off x="1996898" y="21336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7954183-80CE-78EB-C950-A16C1AAB83B7}"/>
              </a:ext>
            </a:extLst>
          </p:cNvPr>
          <p:cNvSpPr/>
          <p:nvPr/>
        </p:nvSpPr>
        <p:spPr>
          <a:xfrm>
            <a:off x="10022382" y="21336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058E3-166E-5398-FC89-DFE308C4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61" y="0"/>
            <a:ext cx="9076379" cy="495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46534-55F1-3ABB-E6CF-943CDE26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62" y="4950844"/>
            <a:ext cx="9076378" cy="1886137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5207B735-80B8-2FE9-279B-5107A9F78E17}"/>
              </a:ext>
            </a:extLst>
          </p:cNvPr>
          <p:cNvSpPr/>
          <p:nvPr/>
        </p:nvSpPr>
        <p:spPr>
          <a:xfrm rot="10800000">
            <a:off x="1513840" y="22352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D634DE6-C9DD-6103-F1F5-2A5BCBFD1E59}"/>
              </a:ext>
            </a:extLst>
          </p:cNvPr>
          <p:cNvSpPr/>
          <p:nvPr/>
        </p:nvSpPr>
        <p:spPr>
          <a:xfrm>
            <a:off x="10022382" y="21336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4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9092F-2459-88AC-A493-1267098AB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78" y="0"/>
            <a:ext cx="8828843" cy="6858000"/>
          </a:xfrm>
          <a:prstGeom prst="rect">
            <a:avLst/>
          </a:prstGeom>
        </p:spPr>
      </p:pic>
      <p:sp>
        <p:nvSpPr>
          <p:cNvPr id="2" name="Arrow: Chevron 1">
            <a:extLst>
              <a:ext uri="{FF2B5EF4-FFF2-40B4-BE49-F238E27FC236}">
                <a16:creationId xmlns:a16="http://schemas.microsoft.com/office/drawing/2014/main" id="{3A9F8402-C843-89B3-90B7-D9A0B05429F7}"/>
              </a:ext>
            </a:extLst>
          </p:cNvPr>
          <p:cNvSpPr/>
          <p:nvPr/>
        </p:nvSpPr>
        <p:spPr>
          <a:xfrm rot="10800000">
            <a:off x="1844498" y="15240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D9CC816-5AB6-89CF-D11F-5D9DB38424EE}"/>
              </a:ext>
            </a:extLst>
          </p:cNvPr>
          <p:cNvSpPr/>
          <p:nvPr/>
        </p:nvSpPr>
        <p:spPr>
          <a:xfrm>
            <a:off x="10022382" y="21336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2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29305-E212-17F5-75B9-CDC95FE8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3" y="15078"/>
            <a:ext cx="8916653" cy="6858964"/>
          </a:xfrm>
          <a:prstGeom prst="rect">
            <a:avLst/>
          </a:prstGeom>
        </p:spPr>
      </p:pic>
      <p:sp>
        <p:nvSpPr>
          <p:cNvPr id="2" name="Arrow: Chevron 1">
            <a:extLst>
              <a:ext uri="{FF2B5EF4-FFF2-40B4-BE49-F238E27FC236}">
                <a16:creationId xmlns:a16="http://schemas.microsoft.com/office/drawing/2014/main" id="{66C2A464-EA32-664C-624D-43C5E8E455AD}"/>
              </a:ext>
            </a:extLst>
          </p:cNvPr>
          <p:cNvSpPr/>
          <p:nvPr/>
        </p:nvSpPr>
        <p:spPr>
          <a:xfrm rot="10800000">
            <a:off x="1834338" y="152400"/>
            <a:ext cx="345440" cy="37592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6EFA9-B7AE-9F1F-B719-1BCB178E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0"/>
            <a:ext cx="9678916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D7455-E764-68C1-11CE-1E7E6D80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7045"/>
            <a:ext cx="6024880" cy="68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6EFA9-B7AE-9F1F-B719-1BCB178E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0"/>
            <a:ext cx="9678916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42C70-FA30-676C-BAB5-112E4937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14" y="0"/>
            <a:ext cx="9596571" cy="6858000"/>
          </a:xfrm>
          <a:prstGeom prst="rect">
            <a:avLst/>
          </a:prstGeom>
        </p:spPr>
      </p:pic>
      <p:pic>
        <p:nvPicPr>
          <p:cNvPr id="2" name="Graphic 1" descr="Home">
            <a:extLst>
              <a:ext uri="{FF2B5EF4-FFF2-40B4-BE49-F238E27FC236}">
                <a16:creationId xmlns:a16="http://schemas.microsoft.com/office/drawing/2014/main" id="{DFC36E86-DDB6-2F25-F75B-925ED5544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786" y="66041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D9736-4EE1-FFE8-8E88-BB6E3B41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57" y="0"/>
            <a:ext cx="9087886" cy="6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6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D9736-4EE1-FFE8-8E88-BB6E3B41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57" y="0"/>
            <a:ext cx="9087886" cy="6853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AE982-9461-59C8-1C58-AA42EE5E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57" y="0"/>
            <a:ext cx="9087886" cy="51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42C70-FA30-676C-BAB5-112E4937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14" y="0"/>
            <a:ext cx="9596571" cy="6858000"/>
          </a:xfrm>
          <a:prstGeom prst="rect">
            <a:avLst/>
          </a:prstGeom>
        </p:spPr>
      </p:pic>
      <p:pic>
        <p:nvPicPr>
          <p:cNvPr id="2" name="Graphic 1" descr="Home">
            <a:extLst>
              <a:ext uri="{FF2B5EF4-FFF2-40B4-BE49-F238E27FC236}">
                <a16:creationId xmlns:a16="http://schemas.microsoft.com/office/drawing/2014/main" id="{8344D32E-F5CF-FD0D-28CD-980EFB02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786" y="66041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9FF8A-3478-366B-2989-9B4940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28" y="0"/>
            <a:ext cx="8850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D9736-4EE1-FFE8-8E88-BB6E3B41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57" y="0"/>
            <a:ext cx="9087886" cy="6853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14285-A7CD-62A3-F8D0-E7219F39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57" y="0"/>
            <a:ext cx="9062742" cy="5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4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42C70-FA30-676C-BAB5-112E4937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14" y="0"/>
            <a:ext cx="9596571" cy="6858000"/>
          </a:xfrm>
          <a:prstGeom prst="rect">
            <a:avLst/>
          </a:prstGeom>
        </p:spPr>
      </p:pic>
      <p:pic>
        <p:nvPicPr>
          <p:cNvPr id="3" name="Graphic 2" descr="Home">
            <a:extLst>
              <a:ext uri="{FF2B5EF4-FFF2-40B4-BE49-F238E27FC236}">
                <a16:creationId xmlns:a16="http://schemas.microsoft.com/office/drawing/2014/main" id="{59A802D3-CD98-8AD6-3AC1-D5D946BAE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786" y="66041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1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6EFA9-B7AE-9F1F-B719-1BCB178E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0"/>
            <a:ext cx="9678916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CBDC0-F99B-3C4C-6C15-8C20CC91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04" y="0"/>
            <a:ext cx="9604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6EFA9-B7AE-9F1F-B719-1BCB178E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0"/>
            <a:ext cx="9678916" cy="6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3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12D23-968B-883A-11FA-00DA7CA1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4" y="0"/>
            <a:ext cx="9707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3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8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6A20F0-CE86-D709-0CAD-E4E90EB47822}"/>
              </a:ext>
            </a:extLst>
          </p:cNvPr>
          <p:cNvGrpSpPr/>
          <p:nvPr/>
        </p:nvGrpSpPr>
        <p:grpSpPr>
          <a:xfrm>
            <a:off x="6614240" y="2559520"/>
            <a:ext cx="396000" cy="112680"/>
            <a:chOff x="6614240" y="2559520"/>
            <a:chExt cx="396000" cy="11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14:cNvPr>
                <p14:cNvContentPartPr/>
                <p14:nvPr/>
              </p14:nvContentPartPr>
              <p14:xfrm>
                <a:off x="6614240" y="2579680"/>
                <a:ext cx="323280" cy="9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6600" y="2471680"/>
                  <a:ext cx="358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14:cNvPr>
                <p14:cNvContentPartPr/>
                <p14:nvPr/>
              </p14:nvContentPartPr>
              <p14:xfrm>
                <a:off x="6708920" y="2559520"/>
                <a:ext cx="301320" cy="6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1280" y="2451520"/>
                  <a:ext cx="3369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14:cNvPr>
              <p14:cNvContentPartPr/>
              <p14:nvPr/>
            </p14:nvContentPartPr>
            <p14:xfrm>
              <a:off x="6642440" y="2499000"/>
              <a:ext cx="393480" cy="16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40" y="2391360"/>
                <a:ext cx="429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14:cNvPr>
              <p14:cNvContentPartPr/>
              <p14:nvPr/>
            </p14:nvContentPartPr>
            <p14:xfrm>
              <a:off x="6503120" y="2549760"/>
              <a:ext cx="891360" cy="14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0120" y="2171760"/>
                <a:ext cx="10170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14:cNvPr>
              <p14:cNvContentPartPr/>
              <p14:nvPr/>
            </p14:nvContentPartPr>
            <p14:xfrm>
              <a:off x="6542360" y="2472720"/>
              <a:ext cx="9122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720" y="2095080"/>
                <a:ext cx="1037880" cy="1021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AD91682-57CC-6A83-1428-C3E79177C57E}"/>
              </a:ext>
            </a:extLst>
          </p:cNvPr>
          <p:cNvSpPr/>
          <p:nvPr/>
        </p:nvSpPr>
        <p:spPr>
          <a:xfrm>
            <a:off x="5474054" y="24209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656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6A20F0-CE86-D709-0CAD-E4E90EB47822}"/>
              </a:ext>
            </a:extLst>
          </p:cNvPr>
          <p:cNvGrpSpPr/>
          <p:nvPr/>
        </p:nvGrpSpPr>
        <p:grpSpPr>
          <a:xfrm>
            <a:off x="6614240" y="2559520"/>
            <a:ext cx="396000" cy="112680"/>
            <a:chOff x="6614240" y="2559520"/>
            <a:chExt cx="396000" cy="11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14:cNvPr>
                <p14:cNvContentPartPr/>
                <p14:nvPr/>
              </p14:nvContentPartPr>
              <p14:xfrm>
                <a:off x="6614240" y="2579680"/>
                <a:ext cx="323280" cy="9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6240" y="2472099"/>
                  <a:ext cx="358920" cy="307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14:cNvPr>
                <p14:cNvContentPartPr/>
                <p14:nvPr/>
              </p14:nvContentPartPr>
              <p14:xfrm>
                <a:off x="6708920" y="2559520"/>
                <a:ext cx="301320" cy="6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0920" y="2451520"/>
                  <a:ext cx="3369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14:cNvPr>
              <p14:cNvContentPartPr/>
              <p14:nvPr/>
            </p14:nvContentPartPr>
            <p14:xfrm>
              <a:off x="6642440" y="2499000"/>
              <a:ext cx="393480" cy="16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40" y="2390766"/>
                <a:ext cx="429120" cy="382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14:cNvPr>
              <p14:cNvContentPartPr/>
              <p14:nvPr/>
            </p14:nvContentPartPr>
            <p14:xfrm>
              <a:off x="6503120" y="2549760"/>
              <a:ext cx="891360" cy="14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0120" y="2172712"/>
                <a:ext cx="1017000" cy="896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14:cNvPr>
              <p14:cNvContentPartPr/>
              <p14:nvPr/>
            </p14:nvContentPartPr>
            <p14:xfrm>
              <a:off x="6542360" y="2472720"/>
              <a:ext cx="9122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360" y="2094720"/>
                <a:ext cx="1037880" cy="10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7EC4BD8-5CB6-466B-4E84-9872078A97A4}"/>
              </a:ext>
            </a:extLst>
          </p:cNvPr>
          <p:cNvGrpSpPr/>
          <p:nvPr/>
        </p:nvGrpSpPr>
        <p:grpSpPr>
          <a:xfrm>
            <a:off x="6541280" y="3038280"/>
            <a:ext cx="1273680" cy="310320"/>
            <a:chOff x="6541280" y="3038280"/>
            <a:chExt cx="1273680" cy="31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14:cNvPr>
                <p14:cNvContentPartPr/>
                <p14:nvPr/>
              </p14:nvContentPartPr>
              <p14:xfrm>
                <a:off x="6541280" y="3038280"/>
                <a:ext cx="1273680" cy="3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78262" y="2660280"/>
                  <a:ext cx="1399356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14:cNvPr>
                <p14:cNvContentPartPr/>
                <p14:nvPr/>
              </p14:nvContentPartPr>
              <p14:xfrm>
                <a:off x="6559815" y="3134400"/>
                <a:ext cx="17172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6815" y="2756400"/>
                  <a:ext cx="29736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14:cNvPr>
                <p14:cNvContentPartPr/>
                <p14:nvPr/>
              </p14:nvContentPartPr>
              <p14:xfrm>
                <a:off x="6601935" y="3116040"/>
                <a:ext cx="95076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38935" y="2738040"/>
                  <a:ext cx="1076400" cy="950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891874D-9A6C-9BB2-1153-DC1B6BAC3DB1}"/>
              </a:ext>
            </a:extLst>
          </p:cNvPr>
          <p:cNvSpPr/>
          <p:nvPr/>
        </p:nvSpPr>
        <p:spPr>
          <a:xfrm>
            <a:off x="6595328" y="314589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8F104-2D8B-DFAF-2D99-753EA1F0F7A8}"/>
              </a:ext>
            </a:extLst>
          </p:cNvPr>
          <p:cNvSpPr/>
          <p:nvPr/>
        </p:nvSpPr>
        <p:spPr>
          <a:xfrm>
            <a:off x="6825229" y="3145973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7175D4-2CAE-88F8-ADA5-0875E1D54109}"/>
              </a:ext>
            </a:extLst>
          </p:cNvPr>
          <p:cNvSpPr/>
          <p:nvPr/>
        </p:nvSpPr>
        <p:spPr>
          <a:xfrm>
            <a:off x="7060038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B38D44-78D0-07C5-BA0C-F9972DA16280}"/>
              </a:ext>
            </a:extLst>
          </p:cNvPr>
          <p:cNvSpPr/>
          <p:nvPr/>
        </p:nvSpPr>
        <p:spPr>
          <a:xfrm>
            <a:off x="72948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ED0ACE-FFD2-A297-B5B9-9A8E35C64695}"/>
              </a:ext>
            </a:extLst>
          </p:cNvPr>
          <p:cNvSpPr/>
          <p:nvPr/>
        </p:nvSpPr>
        <p:spPr>
          <a:xfrm>
            <a:off x="75344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3A1BA-7A4C-531A-A6E1-7673791F98D2}"/>
              </a:ext>
            </a:extLst>
          </p:cNvPr>
          <p:cNvSpPr/>
          <p:nvPr/>
        </p:nvSpPr>
        <p:spPr>
          <a:xfrm>
            <a:off x="7774047" y="314589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91682-57CC-6A83-1428-C3E79177C57E}"/>
              </a:ext>
            </a:extLst>
          </p:cNvPr>
          <p:cNvSpPr/>
          <p:nvPr/>
        </p:nvSpPr>
        <p:spPr>
          <a:xfrm>
            <a:off x="5474054" y="24209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61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2680"/>
                <a:ext cx="334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1000" y="217208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44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48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3080" y="2181440"/>
                  <a:ext cx="268560" cy="19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947EB-8B07-481B-7A84-09D3DDE9DED9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202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BEA79-11F5-9A2F-29F0-FF626342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9999"/>
            <a:ext cx="7218948" cy="683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2CF312-E9B5-2724-1877-F004183B2F71}"/>
                  </a:ext>
                </a:extLst>
              </p14:cNvPr>
              <p14:cNvContentPartPr/>
              <p14:nvPr/>
            </p14:nvContentPartPr>
            <p14:xfrm>
              <a:off x="8033013" y="4536679"/>
              <a:ext cx="1947960" cy="38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2CF312-E9B5-2724-1877-F004183B2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0013" y="4474039"/>
                <a:ext cx="20736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CD6C80-74A5-E970-8668-61DD5ECABEB9}"/>
                  </a:ext>
                </a:extLst>
              </p14:cNvPr>
              <p14:cNvContentPartPr/>
              <p14:nvPr/>
            </p14:nvContentPartPr>
            <p14:xfrm>
              <a:off x="7925712" y="4165056"/>
              <a:ext cx="1294200" cy="81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CD6C80-74A5-E970-8668-61DD5ECABE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2712" y="4102056"/>
                <a:ext cx="141984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6C4B45-37FA-EABF-3119-DA28BDFC4916}"/>
                  </a:ext>
                </a:extLst>
              </p14:cNvPr>
              <p14:cNvContentPartPr/>
              <p14:nvPr/>
            </p14:nvContentPartPr>
            <p14:xfrm>
              <a:off x="7418832" y="3919176"/>
              <a:ext cx="2268000" cy="103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6C4B45-37FA-EABF-3119-DA28BDFC49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5832" y="3856536"/>
                <a:ext cx="239364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A7A4F6-7272-E73F-F0FE-64812FAA9ABE}"/>
                  </a:ext>
                </a:extLst>
              </p14:cNvPr>
              <p14:cNvContentPartPr/>
              <p14:nvPr/>
            </p14:nvContentPartPr>
            <p14:xfrm>
              <a:off x="7418472" y="4017096"/>
              <a:ext cx="2214000" cy="106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A7A4F6-7272-E73F-F0FE-64812FAA9A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5472" y="3954456"/>
                <a:ext cx="233964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4B624F-9F92-8D55-CADD-AB8EFBC570E1}"/>
                  </a:ext>
                </a:extLst>
              </p14:cNvPr>
              <p14:cNvContentPartPr/>
              <p14:nvPr/>
            </p14:nvContentPartPr>
            <p14:xfrm>
              <a:off x="8516112" y="5070816"/>
              <a:ext cx="1116000" cy="31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4B624F-9F92-8D55-CADD-AB8EFBC570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3112" y="5008176"/>
                <a:ext cx="1241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25CA43-1B89-1064-9487-24D02E6982DE}"/>
                  </a:ext>
                </a:extLst>
              </p14:cNvPr>
              <p14:cNvContentPartPr/>
              <p14:nvPr/>
            </p14:nvContentPartPr>
            <p14:xfrm>
              <a:off x="9223152" y="465717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25CA43-1B89-1064-9487-24D02E6982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0152" y="45941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916359-B0E6-358A-CC71-51E7086F9988}"/>
                  </a:ext>
                </a:extLst>
              </p14:cNvPr>
              <p14:cNvContentPartPr/>
              <p14:nvPr/>
            </p14:nvContentPartPr>
            <p14:xfrm>
              <a:off x="7513152" y="3991536"/>
              <a:ext cx="1918800" cy="92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916359-B0E6-358A-CC71-51E7086F99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0152" y="3928536"/>
                <a:ext cx="204444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D795AE-C035-009E-9F8A-AF279B6467FD}"/>
                  </a:ext>
                </a:extLst>
              </p14:cNvPr>
              <p14:cNvContentPartPr/>
              <p14:nvPr/>
            </p14:nvContentPartPr>
            <p14:xfrm>
              <a:off x="7472112" y="3959856"/>
              <a:ext cx="1291320" cy="984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D795AE-C035-009E-9F8A-AF279B6467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9472" y="3896856"/>
                <a:ext cx="14169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16F92B-7A08-DE09-1655-F34BEC2E7BCD}"/>
                  </a:ext>
                </a:extLst>
              </p14:cNvPr>
              <p14:cNvContentPartPr/>
              <p14:nvPr/>
            </p14:nvContentPartPr>
            <p14:xfrm>
              <a:off x="7344672" y="4010976"/>
              <a:ext cx="1962360" cy="34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16F92B-7A08-DE09-1655-F34BEC2E7B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2032" y="3948336"/>
                <a:ext cx="20880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2564CF-E837-74EA-99C9-BEC571BE36FF}"/>
                  </a:ext>
                </a:extLst>
              </p14:cNvPr>
              <p14:cNvContentPartPr/>
              <p14:nvPr/>
            </p14:nvContentPartPr>
            <p14:xfrm>
              <a:off x="7509912" y="3989736"/>
              <a:ext cx="400320" cy="15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2564CF-E837-74EA-99C9-BEC571BE36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47272" y="3927096"/>
                <a:ext cx="525960" cy="27864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01802B9E-FD0E-3318-176B-67CDB4CA1B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56448" y="64008"/>
            <a:ext cx="448056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E5DA4-7FE5-AA4C-E920-564B5850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0" y="0"/>
            <a:ext cx="641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4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D3091-64A4-6B5F-4E7E-4CC7DF5E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9999"/>
            <a:ext cx="7218948" cy="6838001"/>
          </a:xfrm>
          <a:prstGeom prst="rect">
            <a:avLst/>
          </a:prstGeom>
        </p:spPr>
      </p:pic>
      <p:pic>
        <p:nvPicPr>
          <p:cNvPr id="5" name="Graphic 4" descr="Envelope">
            <a:extLst>
              <a:ext uri="{FF2B5EF4-FFF2-40B4-BE49-F238E27FC236}">
                <a16:creationId xmlns:a16="http://schemas.microsoft.com/office/drawing/2014/main" id="{3898CFDF-194C-3613-4804-D8B765AC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6448" y="64008"/>
            <a:ext cx="448056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9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D3091-64A4-6B5F-4E7E-4CC7DF5E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9999"/>
            <a:ext cx="7218948" cy="683800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7A2670A-58A2-80F2-9BDD-2157C1A1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6448" y="64008"/>
            <a:ext cx="448056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6A20F0-CE86-D709-0CAD-E4E90EB47822}"/>
              </a:ext>
            </a:extLst>
          </p:cNvPr>
          <p:cNvGrpSpPr/>
          <p:nvPr/>
        </p:nvGrpSpPr>
        <p:grpSpPr>
          <a:xfrm>
            <a:off x="6614240" y="2559520"/>
            <a:ext cx="396000" cy="112680"/>
            <a:chOff x="6614240" y="2559520"/>
            <a:chExt cx="396000" cy="11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14:cNvPr>
                <p14:cNvContentPartPr/>
                <p14:nvPr/>
              </p14:nvContentPartPr>
              <p14:xfrm>
                <a:off x="6614240" y="2579680"/>
                <a:ext cx="323280" cy="9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234B69-FAC8-F8DE-310D-23292C3ADE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6240" y="2472099"/>
                  <a:ext cx="358920" cy="307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14:cNvPr>
                <p14:cNvContentPartPr/>
                <p14:nvPr/>
              </p14:nvContentPartPr>
              <p14:xfrm>
                <a:off x="6708920" y="2559520"/>
                <a:ext cx="301320" cy="6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955F7D-9B43-F8B0-EF72-2449608D3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0920" y="2451520"/>
                  <a:ext cx="33696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14:cNvPr>
              <p14:cNvContentPartPr/>
              <p14:nvPr/>
            </p14:nvContentPartPr>
            <p14:xfrm>
              <a:off x="6642440" y="2499000"/>
              <a:ext cx="393480" cy="16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08CA7-7729-7AD4-1D1E-4579077CB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40" y="2390766"/>
                <a:ext cx="429120" cy="382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14:cNvPr>
              <p14:cNvContentPartPr/>
              <p14:nvPr/>
            </p14:nvContentPartPr>
            <p14:xfrm>
              <a:off x="6503120" y="2549760"/>
              <a:ext cx="891360" cy="14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EB3ECC-CDE7-2F9D-BFFB-5AFC66703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0120" y="2172712"/>
                <a:ext cx="1017000" cy="896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14:cNvPr>
              <p14:cNvContentPartPr/>
              <p14:nvPr/>
            </p14:nvContentPartPr>
            <p14:xfrm>
              <a:off x="6542360" y="2472720"/>
              <a:ext cx="91224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6ADDD-AE92-8D33-3658-0C7A2C345D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9360" y="2094720"/>
                <a:ext cx="1037880" cy="10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7EC4BD8-5CB6-466B-4E84-9872078A97A4}"/>
              </a:ext>
            </a:extLst>
          </p:cNvPr>
          <p:cNvGrpSpPr/>
          <p:nvPr/>
        </p:nvGrpSpPr>
        <p:grpSpPr>
          <a:xfrm>
            <a:off x="6541280" y="3038280"/>
            <a:ext cx="1273680" cy="310320"/>
            <a:chOff x="6541280" y="3038280"/>
            <a:chExt cx="1273680" cy="31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14:cNvPr>
                <p14:cNvContentPartPr/>
                <p14:nvPr/>
              </p14:nvContentPartPr>
              <p14:xfrm>
                <a:off x="6541280" y="3038280"/>
                <a:ext cx="1273680" cy="3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A54627-B433-B24D-C585-290202A63F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78262" y="2660280"/>
                  <a:ext cx="1399356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14:cNvPr>
                <p14:cNvContentPartPr/>
                <p14:nvPr/>
              </p14:nvContentPartPr>
              <p14:xfrm>
                <a:off x="6559815" y="3134400"/>
                <a:ext cx="17172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8E141F-F840-3088-570E-6702AE15F5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6815" y="2756400"/>
                  <a:ext cx="29736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14:cNvPr>
                <p14:cNvContentPartPr/>
                <p14:nvPr/>
              </p14:nvContentPartPr>
              <p14:xfrm>
                <a:off x="6601935" y="3116040"/>
                <a:ext cx="95076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17D424-F77B-C122-1EDB-BF4611BFE3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38935" y="2738040"/>
                  <a:ext cx="1076400" cy="950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891874D-9A6C-9BB2-1153-DC1B6BAC3DB1}"/>
              </a:ext>
            </a:extLst>
          </p:cNvPr>
          <p:cNvSpPr/>
          <p:nvPr/>
        </p:nvSpPr>
        <p:spPr>
          <a:xfrm>
            <a:off x="6595328" y="314589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8F104-2D8B-DFAF-2D99-753EA1F0F7A8}"/>
              </a:ext>
            </a:extLst>
          </p:cNvPr>
          <p:cNvSpPr/>
          <p:nvPr/>
        </p:nvSpPr>
        <p:spPr>
          <a:xfrm>
            <a:off x="6825229" y="3145973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7175D4-2CAE-88F8-ADA5-0875E1D54109}"/>
              </a:ext>
            </a:extLst>
          </p:cNvPr>
          <p:cNvSpPr/>
          <p:nvPr/>
        </p:nvSpPr>
        <p:spPr>
          <a:xfrm>
            <a:off x="7060038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B38D44-78D0-07C5-BA0C-F9972DA16280}"/>
              </a:ext>
            </a:extLst>
          </p:cNvPr>
          <p:cNvSpPr/>
          <p:nvPr/>
        </p:nvSpPr>
        <p:spPr>
          <a:xfrm>
            <a:off x="72948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ED0ACE-FFD2-A297-B5B9-9A8E35C64695}"/>
              </a:ext>
            </a:extLst>
          </p:cNvPr>
          <p:cNvSpPr/>
          <p:nvPr/>
        </p:nvSpPr>
        <p:spPr>
          <a:xfrm>
            <a:off x="7534447" y="314589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3A1BA-7A4C-531A-A6E1-7673791F98D2}"/>
              </a:ext>
            </a:extLst>
          </p:cNvPr>
          <p:cNvSpPr/>
          <p:nvPr/>
        </p:nvSpPr>
        <p:spPr>
          <a:xfrm>
            <a:off x="7774047" y="314589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91682-57CC-6A83-1428-C3E79177C57E}"/>
              </a:ext>
            </a:extLst>
          </p:cNvPr>
          <p:cNvSpPr/>
          <p:nvPr/>
        </p:nvSpPr>
        <p:spPr>
          <a:xfrm>
            <a:off x="5474054" y="24209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71EB4F-0E89-1041-4E15-0114DD4E1A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5774" y="0"/>
            <a:ext cx="96965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77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D3091-64A4-6B5F-4E7E-4CC7DF5E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9999"/>
            <a:ext cx="7218948" cy="683800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7A2670A-58A2-80F2-9BDD-2157C1A1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6448" y="64008"/>
            <a:ext cx="448056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8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D3091-64A4-6B5F-4E7E-4CC7DF5E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9999"/>
            <a:ext cx="7218948" cy="683800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7A2670A-58A2-80F2-9BDD-2157C1A1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6448" y="64008"/>
            <a:ext cx="448056" cy="448056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AFB0EC5-3CC4-B912-2689-AED73E572FF6}"/>
              </a:ext>
            </a:extLst>
          </p:cNvPr>
          <p:cNvSpPr/>
          <p:nvPr/>
        </p:nvSpPr>
        <p:spPr>
          <a:xfrm rot="10800000">
            <a:off x="8524374" y="435864"/>
            <a:ext cx="1181100" cy="448056"/>
          </a:xfrm>
          <a:prstGeom prst="wedgeRoundRect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9B045-A1BD-EC67-D904-7DDB05886FAA}"/>
              </a:ext>
            </a:extLst>
          </p:cNvPr>
          <p:cNvSpPr/>
          <p:nvPr/>
        </p:nvSpPr>
        <p:spPr>
          <a:xfrm>
            <a:off x="6877411" y="459836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952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6" y="0"/>
            <a:ext cx="9672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1D949-F900-D26A-470D-1AAC80B8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0"/>
            <a:ext cx="9606394" cy="50691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AF3B39-F6E1-99EC-4AEF-3A036900B775}"/>
              </a:ext>
            </a:extLst>
          </p:cNvPr>
          <p:cNvSpPr/>
          <p:nvPr/>
        </p:nvSpPr>
        <p:spPr>
          <a:xfrm>
            <a:off x="1325880" y="5069127"/>
            <a:ext cx="9606394" cy="17888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4C48DC-AB76-5E0A-5E73-DD28D0B7EB90}"/>
              </a:ext>
            </a:extLst>
          </p:cNvPr>
          <p:cNvGrpSpPr/>
          <p:nvPr/>
        </p:nvGrpSpPr>
        <p:grpSpPr>
          <a:xfrm>
            <a:off x="3906400" y="2778680"/>
            <a:ext cx="549360" cy="56160"/>
            <a:chOff x="3906400" y="2778680"/>
            <a:chExt cx="54936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9EC40F-D4AD-0CA5-80C7-973124243D91}"/>
                    </a:ext>
                  </a:extLst>
                </p14:cNvPr>
                <p14:cNvContentPartPr/>
                <p14:nvPr/>
              </p14:nvContentPartPr>
              <p14:xfrm>
                <a:off x="3906400" y="2798840"/>
                <a:ext cx="549360" cy="3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9EC40F-D4AD-0CA5-80C7-973124243D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3400" y="2735840"/>
                  <a:ext cx="675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CA1366-8BDB-E27E-10E7-272978EDD951}"/>
                    </a:ext>
                  </a:extLst>
                </p14:cNvPr>
                <p14:cNvContentPartPr/>
                <p14:nvPr/>
              </p14:nvContentPartPr>
              <p14:xfrm>
                <a:off x="4378720" y="2778680"/>
                <a:ext cx="56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CA1366-8BDB-E27E-10E7-272978EDD9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15720" y="2715680"/>
                  <a:ext cx="18216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3AB734-9C36-A1C0-8B55-DA03DD0DC79B}"/>
                  </a:ext>
                </a:extLst>
              </p14:cNvPr>
              <p14:cNvContentPartPr/>
              <p14:nvPr/>
            </p14:nvContentPartPr>
            <p14:xfrm>
              <a:off x="3855640" y="2853560"/>
              <a:ext cx="559440" cy="2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3AB734-9C36-A1C0-8B55-DA03DD0DC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2640" y="2790920"/>
                <a:ext cx="685080" cy="152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96A42DB-A3F4-2005-1C33-245013FD2B79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C5E101-5757-EAA9-BA6C-D1D4DF3B975B}"/>
              </a:ext>
            </a:extLst>
          </p:cNvPr>
          <p:cNvSpPr/>
          <p:nvPr/>
        </p:nvSpPr>
        <p:spPr>
          <a:xfrm>
            <a:off x="2619527" y="2598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8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4C48DC-AB76-5E0A-5E73-DD28D0B7EB90}"/>
              </a:ext>
            </a:extLst>
          </p:cNvPr>
          <p:cNvGrpSpPr/>
          <p:nvPr/>
        </p:nvGrpSpPr>
        <p:grpSpPr>
          <a:xfrm>
            <a:off x="3906400" y="2778680"/>
            <a:ext cx="549360" cy="56160"/>
            <a:chOff x="3906400" y="2778680"/>
            <a:chExt cx="549360" cy="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9EC40F-D4AD-0CA5-80C7-973124243D91}"/>
                    </a:ext>
                  </a:extLst>
                </p14:cNvPr>
                <p14:cNvContentPartPr/>
                <p14:nvPr/>
              </p14:nvContentPartPr>
              <p14:xfrm>
                <a:off x="3906400" y="2798840"/>
                <a:ext cx="549360" cy="3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9EC40F-D4AD-0CA5-80C7-973124243D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3400" y="2735840"/>
                  <a:ext cx="675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CA1366-8BDB-E27E-10E7-272978EDD951}"/>
                    </a:ext>
                  </a:extLst>
                </p14:cNvPr>
                <p14:cNvContentPartPr/>
                <p14:nvPr/>
              </p14:nvContentPartPr>
              <p14:xfrm>
                <a:off x="4378720" y="2778680"/>
                <a:ext cx="565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CA1366-8BDB-E27E-10E7-272978EDD9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16119" y="2715680"/>
                  <a:ext cx="181365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3AB734-9C36-A1C0-8B55-DA03DD0DC79B}"/>
                  </a:ext>
                </a:extLst>
              </p14:cNvPr>
              <p14:cNvContentPartPr/>
              <p14:nvPr/>
            </p14:nvContentPartPr>
            <p14:xfrm>
              <a:off x="3855640" y="2853560"/>
              <a:ext cx="55944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3AB734-9C36-A1C0-8B55-DA03DD0DC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2640" y="2790560"/>
                <a:ext cx="685080" cy="152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96A42DB-A3F4-2005-1C33-245013FD2B79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C5E101-5757-EAA9-BA6C-D1D4DF3B975B}"/>
              </a:ext>
            </a:extLst>
          </p:cNvPr>
          <p:cNvSpPr/>
          <p:nvPr/>
        </p:nvSpPr>
        <p:spPr>
          <a:xfrm>
            <a:off x="2619527" y="2598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884BB-3382-D22B-3330-2452795A3916}"/>
              </a:ext>
            </a:extLst>
          </p:cNvPr>
          <p:cNvSpPr/>
          <p:nvPr/>
        </p:nvSpPr>
        <p:spPr>
          <a:xfrm>
            <a:off x="3617843" y="3607904"/>
            <a:ext cx="4641574" cy="12770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64F3DF-7FF1-C5BF-8D54-AAD8611F63FD}"/>
              </a:ext>
            </a:extLst>
          </p:cNvPr>
          <p:cNvCxnSpPr>
            <a:cxnSpLocks/>
          </p:cNvCxnSpPr>
          <p:nvPr/>
        </p:nvCxnSpPr>
        <p:spPr>
          <a:xfrm>
            <a:off x="3617843" y="4035288"/>
            <a:ext cx="4641574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8ECAD-DA61-D941-0462-1214A48F7D88}"/>
              </a:ext>
            </a:extLst>
          </p:cNvPr>
          <p:cNvCxnSpPr>
            <a:cxnSpLocks/>
          </p:cNvCxnSpPr>
          <p:nvPr/>
        </p:nvCxnSpPr>
        <p:spPr>
          <a:xfrm>
            <a:off x="3617843" y="4485862"/>
            <a:ext cx="4641574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FEB15-3762-E61C-95B1-CBD1B938B0C1}"/>
              </a:ext>
            </a:extLst>
          </p:cNvPr>
          <p:cNvSpPr/>
          <p:nvPr/>
        </p:nvSpPr>
        <p:spPr>
          <a:xfrm>
            <a:off x="3617843" y="3634534"/>
            <a:ext cx="3106407" cy="12840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</a:p>
          <a:p>
            <a:pPr>
              <a:lnSpc>
                <a:spcPct val="120000"/>
              </a:lnSpc>
            </a:pP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professional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0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14:cNvPr>
              <p14:cNvContentPartPr/>
              <p14:nvPr/>
            </p14:nvContentPartPr>
            <p14:xfrm>
              <a:off x="3860680" y="2783360"/>
              <a:ext cx="67716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7680" y="2720720"/>
                <a:ext cx="80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14:cNvPr>
              <p14:cNvContentPartPr/>
              <p14:nvPr/>
            </p14:nvContentPartPr>
            <p14:xfrm>
              <a:off x="3906400" y="2877320"/>
              <a:ext cx="38844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43400" y="2814320"/>
                <a:ext cx="5140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14:cNvPr>
              <p14:cNvContentPartPr/>
              <p14:nvPr/>
            </p14:nvContentPartPr>
            <p14:xfrm>
              <a:off x="3860680" y="3382400"/>
              <a:ext cx="48708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7680" y="3319400"/>
                <a:ext cx="612720" cy="250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E1268C-032B-964B-8A2C-60F233EF623B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31CC1-5BA1-D3B5-2F05-C85085643537}"/>
              </a:ext>
            </a:extLst>
          </p:cNvPr>
          <p:cNvSpPr/>
          <p:nvPr/>
        </p:nvSpPr>
        <p:spPr>
          <a:xfrm>
            <a:off x="2589047" y="2616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812-84B8-3718-9809-595B3A888CF0}"/>
              </a:ext>
            </a:extLst>
          </p:cNvPr>
          <p:cNvSpPr/>
          <p:nvPr/>
        </p:nvSpPr>
        <p:spPr>
          <a:xfrm>
            <a:off x="1907567" y="3244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9856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14:cNvPr>
              <p14:cNvContentPartPr/>
              <p14:nvPr/>
            </p14:nvContentPartPr>
            <p14:xfrm>
              <a:off x="3860680" y="2783360"/>
              <a:ext cx="67716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7680" y="2720360"/>
                <a:ext cx="80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14:cNvPr>
              <p14:cNvContentPartPr/>
              <p14:nvPr/>
            </p14:nvContentPartPr>
            <p14:xfrm>
              <a:off x="3906400" y="2877320"/>
              <a:ext cx="38844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43400" y="2820620"/>
                <a:ext cx="514080" cy="116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14:cNvPr>
              <p14:cNvContentPartPr/>
              <p14:nvPr/>
            </p14:nvContentPartPr>
            <p14:xfrm>
              <a:off x="3860680" y="3382400"/>
              <a:ext cx="48708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7680" y="3319400"/>
                <a:ext cx="612720" cy="250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E1268C-032B-964B-8A2C-60F233EF623B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31CC1-5BA1-D3B5-2F05-C85085643537}"/>
              </a:ext>
            </a:extLst>
          </p:cNvPr>
          <p:cNvSpPr/>
          <p:nvPr/>
        </p:nvSpPr>
        <p:spPr>
          <a:xfrm>
            <a:off x="2589047" y="2616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812-84B8-3718-9809-595B3A888CF0}"/>
              </a:ext>
            </a:extLst>
          </p:cNvPr>
          <p:cNvSpPr/>
          <p:nvPr/>
        </p:nvSpPr>
        <p:spPr>
          <a:xfrm>
            <a:off x="1907567" y="3244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F1A11-7AA6-7A73-7DC3-CF7B1BDEDFA2}"/>
              </a:ext>
            </a:extLst>
          </p:cNvPr>
          <p:cNvGrpSpPr/>
          <p:nvPr/>
        </p:nvGrpSpPr>
        <p:grpSpPr>
          <a:xfrm>
            <a:off x="3858880" y="4043720"/>
            <a:ext cx="1068840" cy="97200"/>
            <a:chOff x="3858880" y="4043720"/>
            <a:chExt cx="106884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14:cNvPr>
                <p14:cNvContentPartPr/>
                <p14:nvPr/>
              </p14:nvContentPartPr>
              <p14:xfrm>
                <a:off x="3858880" y="4043720"/>
                <a:ext cx="106884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5880" y="3980720"/>
                  <a:ext cx="1194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14:cNvPr>
                <p14:cNvContentPartPr/>
                <p14:nvPr/>
              </p14:nvContentPartPr>
              <p14:xfrm>
                <a:off x="4282240" y="4125080"/>
                <a:ext cx="407160" cy="1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9240" y="4062080"/>
                  <a:ext cx="53280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0A67FA1-39F8-7649-EBA1-3BE4766D8B3C}"/>
              </a:ext>
            </a:extLst>
          </p:cNvPr>
          <p:cNvSpPr/>
          <p:nvPr/>
        </p:nvSpPr>
        <p:spPr>
          <a:xfrm>
            <a:off x="3710320" y="4002127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5DF2AD-99FE-CFA3-569C-370A9A114881}"/>
              </a:ext>
            </a:extLst>
          </p:cNvPr>
          <p:cNvSpPr/>
          <p:nvPr/>
        </p:nvSpPr>
        <p:spPr>
          <a:xfrm>
            <a:off x="3940221" y="400220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A04473-D07A-EA9E-30C5-C7F90712FA2A}"/>
              </a:ext>
            </a:extLst>
          </p:cNvPr>
          <p:cNvSpPr/>
          <p:nvPr/>
        </p:nvSpPr>
        <p:spPr>
          <a:xfrm>
            <a:off x="4175030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A92B98-E26E-1A59-DF95-35929786383B}"/>
              </a:ext>
            </a:extLst>
          </p:cNvPr>
          <p:cNvSpPr/>
          <p:nvPr/>
        </p:nvSpPr>
        <p:spPr>
          <a:xfrm>
            <a:off x="44098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10431D-F2A0-1877-B245-CDC2F36B84A3}"/>
              </a:ext>
            </a:extLst>
          </p:cNvPr>
          <p:cNvSpPr/>
          <p:nvPr/>
        </p:nvSpPr>
        <p:spPr>
          <a:xfrm>
            <a:off x="46494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C0785B-3DA9-FFA3-6A2F-28F95A4959B7}"/>
              </a:ext>
            </a:extLst>
          </p:cNvPr>
          <p:cNvSpPr/>
          <p:nvPr/>
        </p:nvSpPr>
        <p:spPr>
          <a:xfrm>
            <a:off x="4889039" y="400212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4" y="0"/>
            <a:ext cx="9613231" cy="6866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14:cNvPr>
              <p14:cNvContentPartPr/>
              <p14:nvPr/>
            </p14:nvContentPartPr>
            <p14:xfrm>
              <a:off x="4297720" y="2265680"/>
              <a:ext cx="2088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7A7A0-EC28-4AE9-8CA8-B0105B34A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4720" y="2203233"/>
                <a:ext cx="334440" cy="1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14:cNvPr>
              <p14:cNvContentPartPr/>
              <p14:nvPr/>
            </p14:nvContentPartPr>
            <p14:xfrm>
              <a:off x="4053640" y="2234720"/>
              <a:ext cx="579960" cy="10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CF839-A596-ECCF-5BD1-F67A27F2D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0640" y="2171720"/>
                <a:ext cx="7056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9243F-93D9-E591-3B0C-24A3A111D5C5}"/>
              </a:ext>
            </a:extLst>
          </p:cNvPr>
          <p:cNvGrpSpPr/>
          <p:nvPr/>
        </p:nvGrpSpPr>
        <p:grpSpPr>
          <a:xfrm>
            <a:off x="3865720" y="2244440"/>
            <a:ext cx="482760" cy="72000"/>
            <a:chOff x="3865720" y="2244440"/>
            <a:chExt cx="4827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14:cNvPr>
                <p14:cNvContentPartPr/>
                <p14:nvPr/>
              </p14:nvContentPartPr>
              <p14:xfrm>
                <a:off x="4145080" y="229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34BC9D-E33C-A280-7117-BD13CEE5F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2080" y="2233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14:cNvPr>
                <p14:cNvContentPartPr/>
                <p14:nvPr/>
              </p14:nvContentPartPr>
              <p14:xfrm>
                <a:off x="4348120" y="22858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44DAB-273A-EB26-87BD-645AB05331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5120" y="222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14:cNvPr>
                <p14:cNvContentPartPr/>
                <p14:nvPr/>
              </p14:nvContentPartPr>
              <p14:xfrm>
                <a:off x="3865720" y="2244440"/>
                <a:ext cx="142920" cy="7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9614C-0873-EE0A-E100-F41A88CA2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2561" y="2181440"/>
                  <a:ext cx="268877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14:cNvPr>
              <p14:cNvContentPartPr/>
              <p14:nvPr/>
            </p14:nvContentPartPr>
            <p14:xfrm>
              <a:off x="3860680" y="2783360"/>
              <a:ext cx="67716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6E6435-3CE8-4CE4-A8AB-8D4311E82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7680" y="2720360"/>
                <a:ext cx="80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14:cNvPr>
              <p14:cNvContentPartPr/>
              <p14:nvPr/>
            </p14:nvContentPartPr>
            <p14:xfrm>
              <a:off x="3906400" y="2877320"/>
              <a:ext cx="38844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ED0D5-4C16-8F93-02E2-309DC81883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43400" y="2820620"/>
                <a:ext cx="514080" cy="116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14:cNvPr>
              <p14:cNvContentPartPr/>
              <p14:nvPr/>
            </p14:nvContentPartPr>
            <p14:xfrm>
              <a:off x="3860680" y="3382400"/>
              <a:ext cx="48708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2E5B1-9100-FCF3-A462-AE46AE466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7680" y="3319400"/>
                <a:ext cx="612720" cy="250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E1268C-032B-964B-8A2C-60F233EF623B}"/>
              </a:ext>
            </a:extLst>
          </p:cNvPr>
          <p:cNvSpPr/>
          <p:nvPr/>
        </p:nvSpPr>
        <p:spPr>
          <a:xfrm>
            <a:off x="2164607" y="206562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 Kaur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31CC1-5BA1-D3B5-2F05-C85085643537}"/>
              </a:ext>
            </a:extLst>
          </p:cNvPr>
          <p:cNvSpPr/>
          <p:nvPr/>
        </p:nvSpPr>
        <p:spPr>
          <a:xfrm>
            <a:off x="2589047" y="2616785"/>
            <a:ext cx="4475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kirtpreetk@gmail.com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812-84B8-3718-9809-595B3A888CF0}"/>
              </a:ext>
            </a:extLst>
          </p:cNvPr>
          <p:cNvSpPr/>
          <p:nvPr/>
        </p:nvSpPr>
        <p:spPr>
          <a:xfrm>
            <a:off x="3528727" y="3244625"/>
            <a:ext cx="11048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F1A11-7AA6-7A73-7DC3-CF7B1BDEDFA2}"/>
              </a:ext>
            </a:extLst>
          </p:cNvPr>
          <p:cNvGrpSpPr/>
          <p:nvPr/>
        </p:nvGrpSpPr>
        <p:grpSpPr>
          <a:xfrm>
            <a:off x="3858880" y="4043720"/>
            <a:ext cx="1068840" cy="97200"/>
            <a:chOff x="3858880" y="4043720"/>
            <a:chExt cx="106884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14:cNvPr>
                <p14:cNvContentPartPr/>
                <p14:nvPr/>
              </p14:nvContentPartPr>
              <p14:xfrm>
                <a:off x="3858880" y="4043720"/>
                <a:ext cx="106884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40DDF9-C171-E70E-6595-482403DF0C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5901" y="3980720"/>
                  <a:ext cx="1194438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14:cNvPr>
                <p14:cNvContentPartPr/>
                <p14:nvPr/>
              </p14:nvContentPartPr>
              <p14:xfrm>
                <a:off x="4282240" y="4125080"/>
                <a:ext cx="407160" cy="1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078FC1-F1A5-14B1-919A-D3AB635A34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9240" y="4062080"/>
                  <a:ext cx="53280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0A67FA1-39F8-7649-EBA1-3BE4766D8B3C}"/>
              </a:ext>
            </a:extLst>
          </p:cNvPr>
          <p:cNvSpPr/>
          <p:nvPr/>
        </p:nvSpPr>
        <p:spPr>
          <a:xfrm>
            <a:off x="3710320" y="4002127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5DF2AD-99FE-CFA3-569C-370A9A114881}"/>
              </a:ext>
            </a:extLst>
          </p:cNvPr>
          <p:cNvSpPr/>
          <p:nvPr/>
        </p:nvSpPr>
        <p:spPr>
          <a:xfrm>
            <a:off x="3940221" y="4002204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A04473-D07A-EA9E-30C5-C7F90712FA2A}"/>
              </a:ext>
            </a:extLst>
          </p:cNvPr>
          <p:cNvSpPr/>
          <p:nvPr/>
        </p:nvSpPr>
        <p:spPr>
          <a:xfrm>
            <a:off x="4175030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A92B98-E26E-1A59-DF95-35929786383B}"/>
              </a:ext>
            </a:extLst>
          </p:cNvPr>
          <p:cNvSpPr/>
          <p:nvPr/>
        </p:nvSpPr>
        <p:spPr>
          <a:xfrm>
            <a:off x="44098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10431D-F2A0-1877-B245-CDC2F36B84A3}"/>
              </a:ext>
            </a:extLst>
          </p:cNvPr>
          <p:cNvSpPr/>
          <p:nvPr/>
        </p:nvSpPr>
        <p:spPr>
          <a:xfrm>
            <a:off x="4649439" y="4002126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C0785B-3DA9-FFA3-6A2F-28F95A4959B7}"/>
              </a:ext>
            </a:extLst>
          </p:cNvPr>
          <p:cNvSpPr/>
          <p:nvPr/>
        </p:nvSpPr>
        <p:spPr>
          <a:xfrm>
            <a:off x="4889039" y="4002125"/>
            <a:ext cx="177120" cy="16454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B44DD-CE59-6515-93D7-8BCF0269835A}"/>
              </a:ext>
            </a:extLst>
          </p:cNvPr>
          <p:cNvSpPr/>
          <p:nvPr/>
        </p:nvSpPr>
        <p:spPr>
          <a:xfrm>
            <a:off x="3608215" y="4775956"/>
            <a:ext cx="1401935" cy="1446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8D5ED-3008-CCA9-808C-CA3D78835C35}"/>
              </a:ext>
            </a:extLst>
          </p:cNvPr>
          <p:cNvCxnSpPr/>
          <p:nvPr/>
        </p:nvCxnSpPr>
        <p:spPr>
          <a:xfrm>
            <a:off x="3611880" y="495681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B390A1-B2D7-8010-A2B5-D4FA635BCC35}"/>
              </a:ext>
            </a:extLst>
          </p:cNvPr>
          <p:cNvCxnSpPr/>
          <p:nvPr/>
        </p:nvCxnSpPr>
        <p:spPr>
          <a:xfrm>
            <a:off x="3608215" y="514731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050D25-52E1-EE5B-F162-348F61B4402F}"/>
              </a:ext>
            </a:extLst>
          </p:cNvPr>
          <p:cNvCxnSpPr/>
          <p:nvPr/>
        </p:nvCxnSpPr>
        <p:spPr>
          <a:xfrm>
            <a:off x="3608070" y="531495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ECC68-E654-14B1-9387-9A7DFA67060D}"/>
              </a:ext>
            </a:extLst>
          </p:cNvPr>
          <p:cNvCxnSpPr/>
          <p:nvPr/>
        </p:nvCxnSpPr>
        <p:spPr>
          <a:xfrm>
            <a:off x="3608070" y="549783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3101D-0486-FCA2-8D74-0620007411A9}"/>
              </a:ext>
            </a:extLst>
          </p:cNvPr>
          <p:cNvCxnSpPr/>
          <p:nvPr/>
        </p:nvCxnSpPr>
        <p:spPr>
          <a:xfrm>
            <a:off x="3608070" y="567690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C46893-79FE-A06D-03D2-23AFD181891C}"/>
              </a:ext>
            </a:extLst>
          </p:cNvPr>
          <p:cNvCxnSpPr/>
          <p:nvPr/>
        </p:nvCxnSpPr>
        <p:spPr>
          <a:xfrm>
            <a:off x="3608070" y="584073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48165A-35C9-38B8-C1BA-8607DE54D60D}"/>
              </a:ext>
            </a:extLst>
          </p:cNvPr>
          <p:cNvCxnSpPr/>
          <p:nvPr/>
        </p:nvCxnSpPr>
        <p:spPr>
          <a:xfrm>
            <a:off x="3608070" y="6019800"/>
            <a:ext cx="1402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E42F7C-F7F3-35BB-4F4C-AABA410F803D}"/>
              </a:ext>
            </a:extLst>
          </p:cNvPr>
          <p:cNvSpPr/>
          <p:nvPr/>
        </p:nvSpPr>
        <p:spPr>
          <a:xfrm>
            <a:off x="4861560" y="4775956"/>
            <a:ext cx="156065" cy="144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1E47C6-FF9C-7168-4965-8627642A9FDC}"/>
              </a:ext>
            </a:extLst>
          </p:cNvPr>
          <p:cNvSpPr/>
          <p:nvPr/>
        </p:nvSpPr>
        <p:spPr>
          <a:xfrm>
            <a:off x="4861560" y="4956810"/>
            <a:ext cx="148590" cy="8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40D426-B6E2-41CA-60EA-1DA9FB9BDC08}"/>
              </a:ext>
            </a:extLst>
          </p:cNvPr>
          <p:cNvSpPr/>
          <p:nvPr/>
        </p:nvSpPr>
        <p:spPr>
          <a:xfrm>
            <a:off x="3252318" y="4720486"/>
            <a:ext cx="98257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8640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639</TotalTime>
  <Words>87</Words>
  <Application>Microsoft Office PowerPoint</Application>
  <PresentationFormat>Widescreen</PresentationFormat>
  <Paragraphs>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KIRTPREET KAUR</dc:creator>
  <cp:lastModifiedBy>KIRTPREET KAUR</cp:lastModifiedBy>
  <cp:revision>6</cp:revision>
  <dcterms:created xsi:type="dcterms:W3CDTF">2023-09-21T05:30:10Z</dcterms:created>
  <dcterms:modified xsi:type="dcterms:W3CDTF">2023-09-22T04:50:32Z</dcterms:modified>
</cp:coreProperties>
</file>