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Rectangle 2"/>
          <p:cNvSpPr/>
          <p:nvPr/>
        </p:nvSpPr>
        <p:spPr>
          <a:xfrm>
            <a:off x="0" y="0"/>
            <a:ext cx="91440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defRPr sz="2400"/>
            </a:pPr>
            <a:r>
              <a:t>Dynamic Programming: Concepts, Applications, and Learning Path for Beginners</a:t>
            </a:r>
          </a:p>
        </p:txBody>
      </p:sp>
      <p:sp>
        <p:nvSpPr>
          <p:cNvPr id="4" name="Rectangle 3"/>
          <p:cNvSpPr/>
          <p:nvPr/>
        </p:nvSpPr>
        <p:spPr>
          <a:xfrm>
            <a:off x="0" y="914400"/>
            <a:ext cx="9144000" cy="457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defRPr sz="1800"/>
            </a:pPr>
            <a:r>
              <a:t>Dynamic programming is a method for solving complex problems by breaking them down into simpler subproblems. It is applicable in various domains, including optimization, algorithm design, and computer science. This presentation will cover the fundamental concepts of dynamic programming, its real-world applications, and an effective learning path for beginners.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Rectangle 2"/>
          <p:cNvSpPr/>
          <p:nvPr/>
        </p:nvSpPr>
        <p:spPr>
          <a:xfrm>
            <a:off x="0" y="0"/>
            <a:ext cx="91440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defRPr sz="2400"/>
            </a:pPr>
            <a:r>
              <a:t>Key Concepts of Dynamic Programming</a:t>
            </a:r>
          </a:p>
        </p:txBody>
      </p:sp>
      <p:sp>
        <p:nvSpPr>
          <p:cNvPr id="4" name="Rectangle 3"/>
          <p:cNvSpPr/>
          <p:nvPr/>
        </p:nvSpPr>
        <p:spPr>
          <a:xfrm>
            <a:off x="0" y="914400"/>
            <a:ext cx="9144000" cy="457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defRPr sz="1800"/>
            </a:pPr>
            <a:r>
              <a:t>Dynamic programming revolves around two key principles: overlapping subproblems and optimal substructure. Overlapping subproblems arise when the same subproblem is solved multiple times. Optimal substructure refers to the optimal solution of a problem that can be constructed from optimal solutions of its subproblems. These principles are a foundation for developing efficient algorithms.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Rectangle 2"/>
          <p:cNvSpPr/>
          <p:nvPr/>
        </p:nvSpPr>
        <p:spPr>
          <a:xfrm>
            <a:off x="0" y="0"/>
            <a:ext cx="91440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defRPr sz="2400"/>
            </a:pPr>
            <a:r>
              <a:t>Real-world Applications of Dynamic Programming</a:t>
            </a:r>
          </a:p>
        </p:txBody>
      </p:sp>
      <p:sp>
        <p:nvSpPr>
          <p:cNvPr id="4" name="Rectangle 3"/>
          <p:cNvSpPr/>
          <p:nvPr/>
        </p:nvSpPr>
        <p:spPr>
          <a:xfrm>
            <a:off x="0" y="914400"/>
            <a:ext cx="9144000" cy="457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defRPr sz="1800"/>
            </a:pPr>
            <a:r>
              <a:t>Dynamic programming has significant applications in various fields, such as operations research, economics, and artificial intelligence. Notable uses include solving the knapsack problem, finding the longest common subsequence, and optimizing resource allocation. Dynamic programming algorithms, like Dijkstra's algorithm for shortest paths, showcase its relevance in computing.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Rectangle 2"/>
          <p:cNvSpPr/>
          <p:nvPr/>
        </p:nvSpPr>
        <p:spPr>
          <a:xfrm>
            <a:off x="0" y="0"/>
            <a:ext cx="91440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defRPr sz="2400"/>
            </a:pPr>
            <a:r>
              <a:t>Learning Dynamic Programming: A Beginner's Approach</a:t>
            </a:r>
          </a:p>
        </p:txBody>
      </p:sp>
      <p:sp>
        <p:nvSpPr>
          <p:cNvPr id="4" name="Rectangle 3"/>
          <p:cNvSpPr/>
          <p:nvPr/>
        </p:nvSpPr>
        <p:spPr>
          <a:xfrm>
            <a:off x="0" y="914400"/>
            <a:ext cx="9144000" cy="457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defRPr sz="1800"/>
            </a:pPr>
            <a:r>
              <a:t>For beginners eager to learn dynamic programming, a structured approach is essential. Start with understanding basic concepts and simple problems, then gradually advance to more complex scenarios. Utilize resources like online courses, coding practice websites, and dynamic programming tutorials to enhance your skills and gain proficiency.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Rectangle 2"/>
          <p:cNvSpPr/>
          <p:nvPr/>
        </p:nvSpPr>
        <p:spPr>
          <a:xfrm>
            <a:off x="0" y="0"/>
            <a:ext cx="91440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defRPr sz="2400"/>
            </a:pPr>
            <a:r>
              <a:t>Conclusion and Further Resources</a:t>
            </a:r>
          </a:p>
        </p:txBody>
      </p:sp>
      <p:sp>
        <p:nvSpPr>
          <p:cNvPr id="4" name="Rectangle 3"/>
          <p:cNvSpPr/>
          <p:nvPr/>
        </p:nvSpPr>
        <p:spPr>
          <a:xfrm>
            <a:off x="0" y="914400"/>
            <a:ext cx="9144000" cy="457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defRPr sz="1800"/>
            </a:pPr>
            <a:r>
              <a:t>In summary, mastering dynamic programming enhances problem-solving skills and opens doors to various computational applications. It's recommended to tackle real-life problems, join coding communities, and read books dedicated to algorithms. Practice is crucial for internalizing concepts, and resources like 'Introduction to Algorithms' by Cormen can provide deeper insights.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