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E4569F-CF16-435C-97C0-2DAB3CAD42D8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2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5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7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BD9E79-6E97-4E02-AAEB-A2613EA2F09F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11B174-433E-4801-AD61-4108089FD0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74800"/>
          </a:xfrm>
        </p:spPr>
        <p:txBody>
          <a:bodyPr/>
          <a:lstStyle/>
          <a:p>
            <a:r>
              <a:rPr lang="en-US" dirty="0" err="1" smtClean="0"/>
              <a:t>ChatOps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02580"/>
            <a:ext cx="8825658" cy="86142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Stackstorm</a:t>
            </a:r>
            <a:r>
              <a:rPr lang="en-US" dirty="0" smtClean="0"/>
              <a:t> - </a:t>
            </a:r>
            <a:r>
              <a:rPr lang="en-US" dirty="0" err="1"/>
              <a:t>StackStorm</a:t>
            </a:r>
            <a:r>
              <a:rPr lang="en-US" dirty="0"/>
              <a:t> is a platform for integration and automation across services and tools.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41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217714"/>
            <a:ext cx="8787111" cy="566057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1026" name="Picture 2" descr="_images/architecture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4" y="500742"/>
            <a:ext cx="9402764" cy="550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09" y="1744133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err="1"/>
              <a:t>Stackstorm</a:t>
            </a:r>
            <a:endParaRPr lang="en-US" dirty="0"/>
          </a:p>
          <a:p>
            <a:r>
              <a:rPr lang="en-US" dirty="0" smtClean="0"/>
              <a:t>Sensors </a:t>
            </a:r>
            <a:r>
              <a:rPr lang="en-US" dirty="0"/>
              <a:t>-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Actions - Commands (create, edit, delete, trigger)</a:t>
            </a:r>
          </a:p>
          <a:p>
            <a:r>
              <a:rPr lang="en-US" dirty="0"/>
              <a:t>Triggers - (parameters)</a:t>
            </a:r>
          </a:p>
          <a:p>
            <a:r>
              <a:rPr lang="en-US" dirty="0"/>
              <a:t>Rules - if this then that</a:t>
            </a:r>
          </a:p>
          <a:p>
            <a:r>
              <a:rPr lang="en-US" dirty="0"/>
              <a:t>Workflow - Workflows string together multiple actions: define the order, transitions, conditions, and data transformation.</a:t>
            </a:r>
          </a:p>
          <a:p>
            <a:r>
              <a:rPr lang="en-US" dirty="0"/>
              <a:t>Packs </a:t>
            </a:r>
            <a:r>
              <a:rPr lang="en-US" dirty="0" smtClean="0"/>
              <a:t>– tools (Agile, CI, CD tools)</a:t>
            </a:r>
            <a:endParaRPr lang="en-US" dirty="0"/>
          </a:p>
          <a:p>
            <a:r>
              <a:rPr lang="en-US" dirty="0"/>
              <a:t>IFTTT - IF THIS THEN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ChatOps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2050" name="Picture 2" descr="ChatOps-fundamental-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45" y="1846263"/>
            <a:ext cx="1005903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0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84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ChatOps</vt:lpstr>
      <vt:lpstr>PowerPoint Presentation</vt:lpstr>
      <vt:lpstr>PowerPoint Presentation</vt:lpstr>
      <vt:lpstr>ChatOps Approach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ChatOps</dc:title>
  <dc:creator>Shanmugaraj, Vaira Muthu (Cognizant)</dc:creator>
  <cp:lastModifiedBy>Shanmugaraj, Vaira Muthu (Cognizant)</cp:lastModifiedBy>
  <cp:revision>5</cp:revision>
  <dcterms:created xsi:type="dcterms:W3CDTF">2017-08-21T08:55:56Z</dcterms:created>
  <dcterms:modified xsi:type="dcterms:W3CDTF">2017-08-21T10:00:05Z</dcterms:modified>
</cp:coreProperties>
</file>