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0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4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C5A7-07C8-4B11-AB6F-D19369FC4DB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796DA-CC03-4400-8441-CC1C34E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1" y="1371600"/>
            <a:ext cx="5715635" cy="383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ea typeface="Calibri" charset="0"/>
                <a:cs typeface="Times New Roman" charset="0"/>
              </a:rPr>
              <a:t>NGINX</a:t>
            </a:r>
            <a:endParaRPr lang="en-US" sz="1100" dirty="0">
              <a:solidFill>
                <a:schemeClr val="accent3">
                  <a:lumMod val="50000"/>
                </a:schemeClr>
              </a:solidFill>
              <a:ea typeface="Calibri" charset="0"/>
              <a:cs typeface="Times New Roman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62001" y="820742"/>
            <a:ext cx="5715635" cy="550858"/>
            <a:chOff x="381000" y="820742"/>
            <a:chExt cx="5715635" cy="550858"/>
          </a:xfrm>
        </p:grpSpPr>
        <p:sp>
          <p:nvSpPr>
            <p:cNvPr id="96" name="Rounded Rectangle 95"/>
            <p:cNvSpPr/>
            <p:nvPr/>
          </p:nvSpPr>
          <p:spPr>
            <a:xfrm>
              <a:off x="381000" y="820742"/>
              <a:ext cx="5715635" cy="5508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accent3">
                      <a:lumMod val="50000"/>
                    </a:schemeClr>
                  </a:solidFill>
                  <a:ea typeface="Calibri" charset="0"/>
                  <a:cs typeface="Times New Roman" charset="0"/>
                </a:rPr>
                <a:t>End User Channel</a:t>
              </a:r>
            </a:p>
          </p:txBody>
        </p:sp>
        <p:pic>
          <p:nvPicPr>
            <p:cNvPr id="1076" name="Picture 52" descr="http://hotline.ccsinsight.com/_images-article/Android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360" y="1037670"/>
              <a:ext cx="445240" cy="33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54" descr="http://4.bp.blogspot.com/-JHuvBMktEgk/VSkAz8sAeMI/AAAAAAAAAcw/q9L1yX_gbag/s1600/Appl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423" y="1081539"/>
              <a:ext cx="495300" cy="27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56" descr="https://upload.wikimedia.org/wikipedia/commons/thumb/d/d7/Desktop_computer_clipart_-_Yellow_theme.svg/2000px-Desktop_computer_clipart_-_Yellow_theme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652" y="1082603"/>
              <a:ext cx="288997" cy="288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750809" y="2138829"/>
            <a:ext cx="5715635" cy="1798462"/>
            <a:chOff x="381000" y="1752600"/>
            <a:chExt cx="5715635" cy="1488440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381000" y="1752600"/>
              <a:ext cx="5715635" cy="1488440"/>
              <a:chOff x="0" y="0"/>
              <a:chExt cx="5715635" cy="1488440"/>
            </a:xfrm>
            <a:grpFill/>
          </p:grpSpPr>
          <p:sp>
            <p:nvSpPr>
              <p:cNvPr id="8" name="Rounded Rectangle 7"/>
              <p:cNvSpPr/>
              <p:nvPr/>
            </p:nvSpPr>
            <p:spPr>
              <a:xfrm>
                <a:off x="0" y="0"/>
                <a:ext cx="5715635" cy="1488440"/>
              </a:xfrm>
              <a:prstGeom prst="roundRect">
                <a:avLst>
                  <a:gd name="adj" fmla="val 6281"/>
                </a:avLst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accent3">
                        <a:lumMod val="50000"/>
                      </a:schemeClr>
                    </a:solidFill>
                    <a:ea typeface="Calibri" charset="0"/>
                    <a:cs typeface="Times New Roman" charset="0"/>
                  </a:rPr>
                  <a:t>Micro Services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28600" y="304800"/>
                <a:ext cx="1143635" cy="459740"/>
              </a:xfrm>
              <a:prstGeom prst="round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ea typeface="Calibri" charset="0"/>
                    <a:cs typeface="Times New Roman" charset="0"/>
                  </a:rPr>
                  <a:t>Registration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600200" y="304800"/>
                <a:ext cx="1143635" cy="459740"/>
              </a:xfrm>
              <a:prstGeom prst="round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ea typeface="Calibri" charset="0"/>
                    <a:cs typeface="Times New Roman" charset="0"/>
                  </a:rPr>
                  <a:t>Agent Administration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971800" y="304800"/>
                <a:ext cx="1143635" cy="459740"/>
              </a:xfrm>
              <a:prstGeom prst="round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ea typeface="Calibri" charset="0"/>
                    <a:cs typeface="Times New Roman" charset="0"/>
                  </a:rPr>
                  <a:t>Content Creation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343400" y="304800"/>
                <a:ext cx="1143635" cy="459740"/>
              </a:xfrm>
              <a:prstGeom prst="round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ea typeface="Calibri" charset="0"/>
                    <a:cs typeface="Times New Roman" charset="0"/>
                  </a:rPr>
                  <a:t>Query Resolver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878930" y="993083"/>
                <a:ext cx="1143635" cy="459740"/>
              </a:xfrm>
              <a:prstGeom prst="round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ea typeface="Calibri" charset="0"/>
                    <a:cs typeface="Times New Roman" charset="0"/>
                  </a:rPr>
                  <a:t>Speech</a:t>
                </a:r>
                <a:r>
                  <a:rPr lang="en-US" sz="800" dirty="0">
                    <a:ea typeface="Calibri" charset="0"/>
                    <a:cs typeface="Times New Roman" charset="0"/>
                  </a:rPr>
                  <a:t> </a:t>
                </a:r>
                <a:r>
                  <a:rPr lang="en-US" sz="800" dirty="0">
                    <a:solidFill>
                      <a:schemeClr val="tx1"/>
                    </a:solidFill>
                    <a:ea typeface="Calibri" charset="0"/>
                    <a:cs typeface="Times New Roman" charset="0"/>
                  </a:rPr>
                  <a:t>API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90524" y="993083"/>
                <a:ext cx="1143635" cy="431532"/>
              </a:xfrm>
              <a:prstGeom prst="round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ea typeface="Calibri" charset="0"/>
                    <a:cs typeface="Times New Roman" charset="0"/>
                  </a:rPr>
                  <a:t>Admin Service</a:t>
                </a:r>
              </a:p>
            </p:txBody>
          </p:sp>
        </p:grpSp>
        <p:pic>
          <p:nvPicPr>
            <p:cNvPr id="1086" name="Picture 62" descr="http://nimbletech.org/wp-content/uploads/2016/04/logo-spring-i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" y="1832706"/>
              <a:ext cx="578257" cy="182348"/>
            </a:xfrm>
            <a:prstGeom prst="rect">
              <a:avLst/>
            </a:prstGeom>
            <a:grpFill/>
            <a:extLst/>
          </p:spPr>
        </p:pic>
      </p:grpSp>
      <p:grpSp>
        <p:nvGrpSpPr>
          <p:cNvPr id="74" name="Group 73"/>
          <p:cNvGrpSpPr/>
          <p:nvPr/>
        </p:nvGrpSpPr>
        <p:grpSpPr>
          <a:xfrm>
            <a:off x="725051" y="3937291"/>
            <a:ext cx="5763841" cy="2180370"/>
            <a:chOff x="342900" y="3275400"/>
            <a:chExt cx="5715000" cy="2180370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69" name="Group 68"/>
            <p:cNvGrpSpPr/>
            <p:nvPr/>
          </p:nvGrpSpPr>
          <p:grpSpPr>
            <a:xfrm>
              <a:off x="342900" y="3275400"/>
              <a:ext cx="5715000" cy="2180370"/>
              <a:chOff x="342900" y="2896940"/>
              <a:chExt cx="5715000" cy="2180370"/>
            </a:xfrm>
            <a:grpFill/>
          </p:grpSpPr>
          <p:grpSp>
            <p:nvGrpSpPr>
              <p:cNvPr id="16" name="Group 15"/>
              <p:cNvGrpSpPr/>
              <p:nvPr/>
            </p:nvGrpSpPr>
            <p:grpSpPr>
              <a:xfrm>
                <a:off x="342900" y="2896940"/>
                <a:ext cx="5715000" cy="2180370"/>
                <a:chOff x="-38100" y="156280"/>
                <a:chExt cx="5715000" cy="2180370"/>
              </a:xfrm>
              <a:grpFill/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-38100" y="156280"/>
                  <a:ext cx="5715000" cy="2180370"/>
                </a:xfrm>
                <a:prstGeom prst="roundRect">
                  <a:avLst>
                    <a:gd name="adj" fmla="val 4602"/>
                  </a:avLst>
                </a:prstGeom>
                <a:grp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>
                      <a:solidFill>
                        <a:schemeClr val="accent3">
                          <a:lumMod val="50000"/>
                        </a:schemeClr>
                      </a:solidFill>
                      <a:ea typeface="Calibri" charset="0"/>
                      <a:cs typeface="Times New Roman" charset="0"/>
                    </a:rPr>
                    <a:t>Core Platform</a:t>
                  </a: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14300" y="411792"/>
                  <a:ext cx="5487035" cy="660087"/>
                </a:xfrm>
                <a:prstGeom prst="roundRect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accent3">
                          <a:lumMod val="50000"/>
                        </a:schemeClr>
                      </a:solidFill>
                      <a:ea typeface="Calibri" charset="0"/>
                      <a:cs typeface="Times New Roman" charset="0"/>
                    </a:rPr>
                    <a:t>Query Processor Pipeline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28600" y="800100"/>
                  <a:ext cx="1143635" cy="231140"/>
                </a:xfrm>
                <a:prstGeom prst="roundRect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ea typeface="Calibri" charset="0"/>
                      <a:cs typeface="Times New Roman" charset="0"/>
                    </a:rPr>
                    <a:t>Concept Extraction</a:t>
                  </a:r>
                  <a:endParaRPr lang="en-US" sz="1200" dirty="0">
                    <a:solidFill>
                      <a:schemeClr val="tx1"/>
                    </a:solidFill>
                    <a:ea typeface="Calibri" charset="0"/>
                    <a:cs typeface="Times New Roman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485900" y="800100"/>
                  <a:ext cx="1257935" cy="231140"/>
                </a:xfrm>
                <a:prstGeom prst="roundRect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ea typeface="Calibri" charset="0"/>
                      <a:cs typeface="Times New Roman" charset="0"/>
                    </a:rPr>
                    <a:t>Context Manager</a:t>
                  </a:r>
                  <a:endParaRPr lang="en-US" sz="1200" dirty="0">
                    <a:solidFill>
                      <a:schemeClr val="tx1"/>
                    </a:solidFill>
                    <a:ea typeface="Calibri" charset="0"/>
                    <a:cs typeface="Times New Roman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2857500" y="800100"/>
                  <a:ext cx="1257935" cy="231140"/>
                </a:xfrm>
                <a:prstGeom prst="roundRect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ea typeface="Calibri" charset="0"/>
                      <a:cs typeface="Times New Roman" charset="0"/>
                    </a:rPr>
                    <a:t>Base form Resolution</a:t>
                  </a:r>
                  <a:endParaRPr lang="en-US" sz="1200" dirty="0">
                    <a:solidFill>
                      <a:schemeClr val="tx1"/>
                    </a:solidFill>
                    <a:ea typeface="Calibri" charset="0"/>
                    <a:cs typeface="Times New Roman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4229100" y="800100"/>
                  <a:ext cx="1257935" cy="231140"/>
                </a:xfrm>
                <a:prstGeom prst="roundRect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ea typeface="Calibri" charset="0"/>
                      <a:cs typeface="Times New Roman" charset="0"/>
                    </a:rPr>
                    <a:t>Scoring Engine</a:t>
                  </a:r>
                  <a:endParaRPr lang="en-US" sz="1200" dirty="0">
                    <a:solidFill>
                      <a:schemeClr val="tx1"/>
                    </a:solidFill>
                    <a:ea typeface="Calibri" charset="0"/>
                    <a:cs typeface="Times New Roman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228600" y="1418789"/>
                  <a:ext cx="1143635" cy="459740"/>
                </a:xfrm>
                <a:prstGeom prst="roundRect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ea typeface="Calibri" charset="0"/>
                      <a:cs typeface="Times New Roman" charset="0"/>
                    </a:rPr>
                    <a:t>Template Engine</a:t>
                  </a:r>
                  <a:endParaRPr lang="en-US" sz="1200" dirty="0">
                    <a:solidFill>
                      <a:schemeClr val="tx1"/>
                    </a:solidFill>
                    <a:ea typeface="Calibri" charset="0"/>
                    <a:cs typeface="Times New Roman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638935" y="1399165"/>
                  <a:ext cx="1143635" cy="459740"/>
                </a:xfrm>
                <a:prstGeom prst="roundRect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ea typeface="Calibri" charset="0"/>
                      <a:cs typeface="Times New Roman" charset="0"/>
                    </a:rPr>
                    <a:t>Content Indexing Engine</a:t>
                  </a:r>
                  <a:endParaRPr lang="en-US" sz="1200" dirty="0">
                    <a:solidFill>
                      <a:schemeClr val="tx1"/>
                    </a:solidFill>
                    <a:ea typeface="Calibri" charset="0"/>
                    <a:cs typeface="Times New Roman" charset="0"/>
                  </a:endParaRP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4229100" y="1460187"/>
                  <a:ext cx="1143635" cy="459740"/>
                </a:xfrm>
                <a:prstGeom prst="roundRect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chemeClr val="tx1"/>
                      </a:solidFill>
                      <a:ea typeface="Calibri" charset="0"/>
                      <a:cs typeface="Times New Roman" charset="0"/>
                    </a:rPr>
                    <a:t>Application data</a:t>
                  </a:r>
                </a:p>
                <a:p>
                  <a:pPr algn="ctr"/>
                  <a:r>
                    <a:rPr lang="en-US" sz="800" dirty="0" smtClean="0">
                      <a:solidFill>
                        <a:schemeClr val="tx1"/>
                      </a:solidFill>
                      <a:ea typeface="Calibri" charset="0"/>
                      <a:cs typeface="Times New Roman" charset="0"/>
                    </a:rPr>
                    <a:t>Management </a:t>
                  </a:r>
                  <a:endParaRPr lang="en-US" sz="800" dirty="0">
                    <a:solidFill>
                      <a:schemeClr val="tx1"/>
                    </a:solidFill>
                    <a:ea typeface="Calibri" charset="0"/>
                    <a:cs typeface="Times New Roman" charset="0"/>
                  </a:endParaRPr>
                </a:p>
              </p:txBody>
            </p:sp>
          </p:grpSp>
          <p:pic>
            <p:nvPicPr>
              <p:cNvPr id="1054" name="Picture 30" descr="https://upload.wikimedia.org/wikipedia/en/thumb/6/6b/Redis_Logo.svg/467px-Redis_Logo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1736" y="3405655"/>
                <a:ext cx="381635" cy="12748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060" name="Picture 36" descr="https://upload.wikimedia.org/wikipedia/fr/thumb/3/3e/Solr.png/96px-Sol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0970" y="3916970"/>
                <a:ext cx="304800" cy="168275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1064" name="Picture 40" descr="https://www.st2-photo.com/wp-content/uploads/2016/01/MongoDB-Logo.svg_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939" y="3899003"/>
                <a:ext cx="649515" cy="176244"/>
              </a:xfrm>
              <a:prstGeom prst="rect">
                <a:avLst/>
              </a:prstGeom>
              <a:grpFill/>
              <a:extLst/>
            </p:spPr>
          </p:pic>
          <p:pic>
            <p:nvPicPr>
              <p:cNvPr id="85" name="Picture 36" descr="https://upload.wikimedia.org/wikipedia/fr/thumb/3/3e/Solr.png/96px-Sol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0100" y="3364864"/>
                <a:ext cx="304800" cy="168275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101" name="Picture 36" descr="https://upload.wikimedia.org/wikipedia/fr/thumb/3/3e/Solr.png/96px-Sol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733800"/>
              <a:ext cx="304800" cy="168275"/>
            </a:xfrm>
            <a:prstGeom prst="rect">
              <a:avLst/>
            </a:prstGeom>
            <a:grpFill/>
            <a:extLst/>
          </p:spPr>
        </p:pic>
        <p:pic>
          <p:nvPicPr>
            <p:cNvPr id="1088" name="Picture 64" descr="https://www.freebsdnews.com/wp-content/uploads/postgresql-log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915" y="4291429"/>
              <a:ext cx="538940" cy="247382"/>
            </a:xfrm>
            <a:prstGeom prst="rect">
              <a:avLst/>
            </a:prstGeom>
            <a:grpFill/>
            <a:extLst/>
          </p:spPr>
        </p:pic>
      </p:grpSp>
      <p:sp>
        <p:nvSpPr>
          <p:cNvPr id="68" name="Rounded Rectangle 67"/>
          <p:cNvSpPr/>
          <p:nvPr/>
        </p:nvSpPr>
        <p:spPr>
          <a:xfrm>
            <a:off x="739618" y="1755289"/>
            <a:ext cx="5715635" cy="383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accent3">
                    <a:lumMod val="50000"/>
                  </a:schemeClr>
                </a:solidFill>
                <a:ea typeface="Calibri" charset="0"/>
                <a:cs typeface="Times New Roman" charset="0"/>
              </a:rPr>
              <a:t>Keycloak</a:t>
            </a:r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  <a:ea typeface="Calibri" charset="0"/>
                <a:cs typeface="Times New Roman" charset="0"/>
              </a:rPr>
              <a:t> [ Authentication Manager ]</a:t>
            </a:r>
            <a:endParaRPr lang="en-US" sz="1100" dirty="0">
              <a:solidFill>
                <a:schemeClr val="accent3">
                  <a:lumMod val="50000"/>
                </a:schemeClr>
              </a:solidFill>
              <a:ea typeface="Calibri" charset="0"/>
              <a:cs typeface="Times New Roman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936051" y="3391565"/>
            <a:ext cx="1143635" cy="4597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ea typeface="Calibri" charset="0"/>
                <a:cs typeface="Times New Roman" charset="0"/>
              </a:rPr>
              <a:t>Social Integration</a:t>
            </a:r>
            <a:endParaRPr lang="en-US" sz="800" dirty="0">
              <a:solidFill>
                <a:schemeClr val="tx1"/>
              </a:solidFill>
              <a:ea typeface="Calibri" charset="0"/>
              <a:cs typeface="Times New Roman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947827" y="3311446"/>
            <a:ext cx="1143635" cy="52141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ea typeface="Calibri" charset="0"/>
                <a:cs typeface="Times New Roman" charset="0"/>
              </a:rPr>
              <a:t>Notification Manager</a:t>
            </a:r>
            <a:endParaRPr lang="en-US" sz="800" dirty="0">
              <a:solidFill>
                <a:schemeClr val="tx1"/>
              </a:solidFill>
              <a:ea typeface="Calibri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1" y="4342443"/>
            <a:ext cx="407985" cy="151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34" y="4294922"/>
            <a:ext cx="252457" cy="242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06" y="4924987"/>
            <a:ext cx="534341" cy="280872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3724818" y="5213083"/>
            <a:ext cx="1153409" cy="459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ea typeface="Calibri" charset="0"/>
                <a:cs typeface="Times New Roman" charset="0"/>
              </a:rPr>
              <a:t>Notification Queue</a:t>
            </a:r>
            <a:endParaRPr lang="en-US" sz="800" dirty="0">
              <a:solidFill>
                <a:schemeClr val="tx1"/>
              </a:solidFill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59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Easwaran, Balamurugan (Cognizant)</dc:creator>
  <cp:lastModifiedBy>Easwaran, Balamurugan (Cognizant)</cp:lastModifiedBy>
  <cp:revision>10</cp:revision>
  <dcterms:created xsi:type="dcterms:W3CDTF">2016-10-12T04:51:38Z</dcterms:created>
  <dcterms:modified xsi:type="dcterms:W3CDTF">2017-01-09T12:10:05Z</dcterms:modified>
</cp:coreProperties>
</file>