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0" r:id="rId6"/>
    <p:sldId id="263" r:id="rId7"/>
    <p:sldId id="265" r:id="rId8"/>
    <p:sldId id="272" r:id="rId9"/>
    <p:sldId id="267" r:id="rId10"/>
    <p:sldId id="273" r:id="rId11"/>
    <p:sldId id="269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" y="2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20000" cy="1143000"/>
          </a:xfrm>
        </p:spPr>
        <p:txBody>
          <a:bodyPr/>
          <a:lstStyle/>
          <a:p>
            <a:pPr algn="ctr"/>
            <a:r>
              <a:rPr lang="en-US" u="sng" dirty="0" smtClean="0"/>
              <a:t>Homework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Automatic Lens Smear </a:t>
            </a:r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pPr marL="114300" indent="0">
              <a:buNone/>
            </a:pPr>
            <a:r>
              <a:rPr lang="en-US" sz="3000" b="1" dirty="0" smtClean="0"/>
              <a:t>Group Members</a:t>
            </a:r>
            <a:r>
              <a:rPr lang="en-US" sz="3000" dirty="0" smtClean="0"/>
              <a:t> </a:t>
            </a:r>
          </a:p>
          <a:p>
            <a:pPr>
              <a:buClrTx/>
            </a:pPr>
            <a:r>
              <a:rPr lang="en-US" sz="3000" dirty="0" smtClean="0"/>
              <a:t>Daksh Gupta - A20351161</a:t>
            </a:r>
          </a:p>
          <a:p>
            <a:pPr>
              <a:buClrTx/>
            </a:pPr>
            <a:r>
              <a:rPr lang="en-US" sz="3000" dirty="0" smtClean="0"/>
              <a:t>Sandeep </a:t>
            </a:r>
            <a:r>
              <a:rPr lang="en-US" sz="3000" dirty="0" err="1" smtClean="0"/>
              <a:t>Baradi</a:t>
            </a:r>
            <a:r>
              <a:rPr lang="en-US" sz="3000" dirty="0" smtClean="0"/>
              <a:t> - A20352613</a:t>
            </a:r>
          </a:p>
          <a:p>
            <a:pPr>
              <a:buClrTx/>
            </a:pPr>
            <a:r>
              <a:rPr lang="en-US" sz="3000" dirty="0" err="1" smtClean="0"/>
              <a:t>Ashwani</a:t>
            </a:r>
            <a:r>
              <a:rPr lang="en-US" sz="3000" dirty="0" smtClean="0"/>
              <a:t> </a:t>
            </a:r>
            <a:r>
              <a:rPr lang="en-US" sz="3000" dirty="0" err="1" smtClean="0"/>
              <a:t>Panwar</a:t>
            </a:r>
            <a:r>
              <a:rPr lang="en-US" sz="3000" dirty="0" smtClean="0"/>
              <a:t> - A20384632</a:t>
            </a:r>
          </a:p>
          <a:p>
            <a:pPr>
              <a:buClrTx/>
            </a:pPr>
            <a:r>
              <a:rPr lang="en-US" sz="3000" dirty="0" err="1" smtClean="0"/>
              <a:t>Hatim</a:t>
            </a:r>
            <a:r>
              <a:rPr lang="en-US" sz="3000" dirty="0" smtClean="0"/>
              <a:t> </a:t>
            </a:r>
            <a:r>
              <a:rPr lang="en-US" sz="3000" dirty="0" err="1" smtClean="0"/>
              <a:t>Dhuliawala</a:t>
            </a:r>
            <a:r>
              <a:rPr lang="en-US" sz="3000" dirty="0" smtClean="0"/>
              <a:t> - A20351495</a:t>
            </a:r>
            <a:endParaRPr lang="en-US" sz="30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600" y="1828800"/>
            <a:ext cx="7620000" cy="3733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 smtClean="0"/>
              <a:t>          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80828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819400"/>
            <a:ext cx="34290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cam_3 </a:t>
            </a:r>
            <a:endParaRPr lang="en-US" sz="2800" dirty="0" smtClean="0"/>
          </a:p>
          <a:p>
            <a:r>
              <a:rPr lang="en-US" sz="2800" dirty="0" smtClean="0"/>
              <a:t>Intermediate Result</a:t>
            </a:r>
            <a:endParaRPr lang="en-US" sz="2800" dirty="0"/>
          </a:p>
        </p:txBody>
      </p:sp>
      <p:pic>
        <p:nvPicPr>
          <p:cNvPr id="2050" name="Picture 2" descr="C:\Users\Hozefa\Desktop\Sem 4\Geospatial\Smear-Detection-master\cam_3_i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61256"/>
            <a:ext cx="4419600" cy="445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6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857500"/>
            <a:ext cx="2667000" cy="33147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cam_3</a:t>
            </a:r>
            <a:endParaRPr lang="en-US" sz="2800" dirty="0" smtClean="0"/>
          </a:p>
          <a:p>
            <a:r>
              <a:rPr lang="en-US" sz="2800" dirty="0" smtClean="0"/>
              <a:t>Smear mask</a:t>
            </a:r>
          </a:p>
          <a:p>
            <a:endParaRPr lang="en-US" sz="2800" dirty="0" smtClean="0"/>
          </a:p>
          <a:p>
            <a:r>
              <a:rPr lang="en-US" sz="2800" dirty="0" smtClean="0"/>
              <a:t>The detected smear is highlighted in the image. </a:t>
            </a:r>
            <a:endParaRPr lang="en-US" sz="2800" dirty="0"/>
          </a:p>
        </p:txBody>
      </p:sp>
      <p:pic>
        <p:nvPicPr>
          <p:cNvPr id="10242" name="Picture 2" descr="C:\Users\Hozefa\Desktop\Sem 4\Geospatial\Smear-Detection-master\cam_3_smear_ma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1104900"/>
            <a:ext cx="457199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7391400" y="4191000"/>
            <a:ext cx="6096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84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 of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pPr marL="628650" indent="-514350">
              <a:buClr>
                <a:schemeClr val="tx2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US" sz="2800" dirty="0" smtClean="0"/>
              <a:t>The smear will only be detected if it absorbs </a:t>
            </a:r>
            <a:r>
              <a:rPr lang="en-US" sz="2800" dirty="0" smtClean="0"/>
              <a:t>light, for example dirt on the lens, etc.</a:t>
            </a:r>
            <a:endParaRPr lang="en-US" sz="2800" dirty="0" smtClean="0"/>
          </a:p>
          <a:p>
            <a:pPr marL="628650" indent="-514350">
              <a:buClr>
                <a:schemeClr val="tx2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US" sz="2800" dirty="0" smtClean="0"/>
              <a:t>The smear will not be detected in the central part of the image.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658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ClrTx/>
              <a:buFont typeface="+mj-lt"/>
              <a:buAutoNum type="arabicPeriod"/>
            </a:pPr>
            <a:r>
              <a:rPr lang="en-US" sz="2800" dirty="0" smtClean="0"/>
              <a:t>Calculated the Average of Images for each camera separately.</a:t>
            </a:r>
          </a:p>
          <a:p>
            <a:pPr marL="571500" indent="-457200">
              <a:buClrTx/>
              <a:buFont typeface="+mj-lt"/>
              <a:buAutoNum type="arabicPeriod"/>
            </a:pPr>
            <a:r>
              <a:rPr lang="en-US" sz="2800" dirty="0" smtClean="0"/>
              <a:t>Thresholding the images at 100</a:t>
            </a:r>
          </a:p>
          <a:p>
            <a:pPr marL="571500" indent="-457200">
              <a:buFont typeface="+mj-lt"/>
              <a:buAutoNum type="arabicPeriod"/>
            </a:pPr>
            <a:endParaRPr lang="en-US" sz="2800" dirty="0" smtClean="0"/>
          </a:p>
          <a:p>
            <a:pPr marL="11430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7702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09800"/>
            <a:ext cx="7772400" cy="1143000"/>
          </a:xfrm>
        </p:spPr>
        <p:txBody>
          <a:bodyPr/>
          <a:lstStyle/>
          <a:p>
            <a:r>
              <a:rPr lang="en-US" dirty="0" smtClean="0"/>
              <a:t>Average of all Images for cameras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0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162300"/>
            <a:ext cx="1524000" cy="53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cam_1</a:t>
            </a:r>
            <a:endParaRPr lang="en-US" sz="2800" dirty="0"/>
          </a:p>
        </p:txBody>
      </p:sp>
      <p:pic>
        <p:nvPicPr>
          <p:cNvPr id="2050" name="Picture 2" descr="C:\Users\Hozefa\Desktop\Sem 4\Geospatial\Smear-Detection-master\cam_1_avg_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09600"/>
            <a:ext cx="56388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84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162300"/>
            <a:ext cx="1828800" cy="53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cam_3</a:t>
            </a:r>
            <a:endParaRPr lang="en-US" sz="2800" dirty="0"/>
          </a:p>
        </p:txBody>
      </p:sp>
      <p:pic>
        <p:nvPicPr>
          <p:cNvPr id="5122" name="Picture 2" descr="C:\Users\Hozefa\Desktop\Sem 4\Geospatial\Smear-Detection-master\cam_3_avg_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09600"/>
            <a:ext cx="56388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7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8650" indent="-514350">
              <a:buClrTx/>
              <a:buFont typeface="+mj-lt"/>
              <a:buAutoNum type="arabicPeriod" startAt="3"/>
            </a:pPr>
            <a:r>
              <a:rPr lang="en-US" sz="2800" dirty="0" smtClean="0"/>
              <a:t>Making an assumption, that the horizontally central part of the image </a:t>
            </a:r>
            <a:r>
              <a:rPr lang="en-US" sz="2800" dirty="0" smtClean="0"/>
              <a:t>will contain only road patterns, we exclude that part from the mask.</a:t>
            </a:r>
            <a:endParaRPr lang="en-US" sz="2800" dirty="0" smtClean="0"/>
          </a:p>
          <a:p>
            <a:pPr marL="628650" indent="-514350">
              <a:buClrTx/>
              <a:buFont typeface="+mj-lt"/>
              <a:buAutoNum type="arabicPeriod" startAt="3"/>
            </a:pPr>
            <a:r>
              <a:rPr lang="en-US" sz="2800" dirty="0" smtClean="0"/>
              <a:t>Include everything else in the mask</a:t>
            </a:r>
          </a:p>
          <a:p>
            <a:pPr marL="628650" indent="-514350">
              <a:buClrTx/>
              <a:buFont typeface="+mj-lt"/>
              <a:buAutoNum type="arabicPeriod" startAt="3"/>
            </a:pPr>
            <a:r>
              <a:rPr lang="en-US" sz="2800" dirty="0" smtClean="0"/>
              <a:t>Dilate the mask using a </a:t>
            </a:r>
            <a:r>
              <a:rPr lang="en-US" sz="2800" dirty="0" smtClean="0"/>
              <a:t>kernel </a:t>
            </a:r>
            <a:r>
              <a:rPr lang="en-US" sz="2800" dirty="0" smtClean="0"/>
              <a:t>of 5x5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340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7620000" cy="1143000"/>
          </a:xfrm>
        </p:spPr>
        <p:txBody>
          <a:bodyPr/>
          <a:lstStyle/>
          <a:p>
            <a:r>
              <a:rPr lang="en-US" dirty="0" smtClean="0"/>
              <a:t>Intermediate Results and </a:t>
            </a:r>
            <a:r>
              <a:rPr lang="en-US" dirty="0" smtClean="0"/>
              <a:t>Smear masks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2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19400"/>
            <a:ext cx="3429000" cy="106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cam_1</a:t>
            </a:r>
            <a:endParaRPr lang="en-US" sz="2800" dirty="0"/>
          </a:p>
          <a:p>
            <a:r>
              <a:rPr lang="en-US" sz="2800" dirty="0" smtClean="0"/>
              <a:t>Intermediate Result</a:t>
            </a:r>
            <a:endParaRPr lang="en-US" sz="2800" dirty="0"/>
          </a:p>
        </p:txBody>
      </p:sp>
      <p:pic>
        <p:nvPicPr>
          <p:cNvPr id="1026" name="Picture 2" descr="C:\Users\Hozefa\Desktop\Sem 4\Geospatial\Smear-Detection-master\cam_1_i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24" y="1066800"/>
            <a:ext cx="45756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92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2209800" cy="10668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cam_1</a:t>
            </a:r>
            <a:endParaRPr lang="en-US" sz="2800" dirty="0" smtClean="0"/>
          </a:p>
          <a:p>
            <a:r>
              <a:rPr lang="en-US" sz="2800" dirty="0" smtClean="0"/>
              <a:t>Smear mask</a:t>
            </a:r>
            <a:endParaRPr lang="en-US" sz="2800" dirty="0"/>
          </a:p>
        </p:txBody>
      </p:sp>
      <p:pic>
        <p:nvPicPr>
          <p:cNvPr id="8194" name="Picture 2" descr="C:\Users\Hozefa\Desktop\Sem 4\Geospatial\Smear-Detection-master\cam_1_smear_ma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667" y="1143000"/>
            <a:ext cx="453953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919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94</TotalTime>
  <Words>151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Adjacency</vt:lpstr>
      <vt:lpstr>Homework 1 Automatic Lens Smear Detection</vt:lpstr>
      <vt:lpstr>Approach </vt:lpstr>
      <vt:lpstr>Average of all Images for cameras</vt:lpstr>
      <vt:lpstr>PowerPoint Presentation</vt:lpstr>
      <vt:lpstr>PowerPoint Presentation</vt:lpstr>
      <vt:lpstr>Approach cont.</vt:lpstr>
      <vt:lpstr>Intermediate Results and Smear masks</vt:lpstr>
      <vt:lpstr>PowerPoint Presentation</vt:lpstr>
      <vt:lpstr>PowerPoint Presentation</vt:lpstr>
      <vt:lpstr>PowerPoint Presentation</vt:lpstr>
      <vt:lpstr>PowerPoint Presentation</vt:lpstr>
      <vt:lpstr>Drawback of Approach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Smear Detection</dc:title>
  <dc:creator>Hozefa</dc:creator>
  <cp:lastModifiedBy>Daksh</cp:lastModifiedBy>
  <cp:revision>13</cp:revision>
  <dcterms:created xsi:type="dcterms:W3CDTF">2006-08-16T00:00:00Z</dcterms:created>
  <dcterms:modified xsi:type="dcterms:W3CDTF">2017-02-23T20:23:07Z</dcterms:modified>
</cp:coreProperties>
</file>