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2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Probe Data 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pPr marL="114300" indent="0">
              <a:buNone/>
            </a:pPr>
            <a:r>
              <a:rPr lang="en-US" sz="3000" b="1" dirty="0" smtClean="0"/>
              <a:t>Group Members</a:t>
            </a:r>
            <a:r>
              <a:rPr lang="en-US" sz="3000" dirty="0" smtClean="0"/>
              <a:t> </a:t>
            </a:r>
          </a:p>
          <a:p>
            <a:pPr>
              <a:buClrTx/>
            </a:pPr>
            <a:r>
              <a:rPr lang="en-US" sz="3000" dirty="0" smtClean="0"/>
              <a:t>Daksh Gupta - A20351161</a:t>
            </a:r>
          </a:p>
          <a:p>
            <a:pPr>
              <a:buClrTx/>
            </a:pPr>
            <a:r>
              <a:rPr lang="en-US" sz="3000" dirty="0" smtClean="0"/>
              <a:t>Sandeep </a:t>
            </a:r>
            <a:r>
              <a:rPr lang="en-US" sz="3000" dirty="0" err="1" smtClean="0"/>
              <a:t>Baradi</a:t>
            </a:r>
            <a:r>
              <a:rPr lang="en-US" sz="3000" dirty="0" smtClean="0"/>
              <a:t> - A20352613</a:t>
            </a:r>
          </a:p>
          <a:p>
            <a:pPr>
              <a:buClrTx/>
            </a:pPr>
            <a:r>
              <a:rPr lang="en-US" sz="3000" dirty="0" err="1" smtClean="0"/>
              <a:t>Ashwani</a:t>
            </a:r>
            <a:r>
              <a:rPr lang="en-US" sz="3000" dirty="0" smtClean="0"/>
              <a:t> </a:t>
            </a:r>
            <a:r>
              <a:rPr lang="en-US" sz="3000" dirty="0" err="1" smtClean="0"/>
              <a:t>Panwar</a:t>
            </a:r>
            <a:r>
              <a:rPr lang="en-US" sz="3000" dirty="0" smtClean="0"/>
              <a:t> - A20384632</a:t>
            </a:r>
          </a:p>
          <a:p>
            <a:pPr>
              <a:buClrTx/>
            </a:pPr>
            <a:r>
              <a:rPr lang="en-US" sz="3000" dirty="0" err="1" smtClean="0"/>
              <a:t>Hatim</a:t>
            </a:r>
            <a:r>
              <a:rPr lang="en-US" sz="3000" dirty="0" smtClean="0"/>
              <a:t> </a:t>
            </a:r>
            <a:r>
              <a:rPr lang="en-US" sz="3000" dirty="0" err="1" smtClean="0"/>
              <a:t>Dhuliawala</a:t>
            </a:r>
            <a:r>
              <a:rPr lang="en-US" sz="3000" dirty="0" smtClean="0"/>
              <a:t> - A20351495</a:t>
            </a:r>
            <a:endParaRPr lang="en-US" sz="30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1828800"/>
            <a:ext cx="76200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      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8082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en-US" sz="2800" dirty="0" smtClean="0"/>
              <a:t>The error region </a:t>
            </a:r>
            <a:r>
              <a:rPr lang="en-US" sz="2800" dirty="0"/>
              <a:t>is defined as a rectangle in this study. The size of the error rectangle is based on </a:t>
            </a:r>
            <a:r>
              <a:rPr lang="en-US" sz="2800" dirty="0" smtClean="0"/>
              <a:t>the error </a:t>
            </a:r>
            <a:r>
              <a:rPr lang="en-US" sz="2800" dirty="0"/>
              <a:t>analyzing of the GPS positioning data</a:t>
            </a:r>
            <a:r>
              <a:rPr lang="en-US" sz="2800" dirty="0" smtClean="0"/>
              <a:t>.</a:t>
            </a:r>
          </a:p>
          <a:p>
            <a:pPr>
              <a:buClrTx/>
            </a:pPr>
            <a:r>
              <a:rPr lang="en-US" sz="2800" dirty="0" smtClean="0"/>
              <a:t>Find the links touched by the error region of each positioning data</a:t>
            </a:r>
          </a:p>
          <a:p>
            <a:pPr>
              <a:buClrTx/>
            </a:pPr>
            <a:r>
              <a:rPr lang="en-US" sz="2800" dirty="0" smtClean="0"/>
              <a:t>Constructing the candidate link set by filtering the pseudo link set.</a:t>
            </a:r>
          </a:p>
          <a:p>
            <a:pPr>
              <a:buClrTx/>
            </a:pPr>
            <a:r>
              <a:rPr lang="en-US" sz="2800" dirty="0" smtClean="0"/>
              <a:t>Filtering the candidate link pair for every probe point link set by using 4 level depth of Graph .</a:t>
            </a:r>
          </a:p>
          <a:p>
            <a:pPr>
              <a:buClrTx/>
            </a:pPr>
            <a:r>
              <a:rPr lang="en-US" sz="2800" dirty="0" smtClean="0"/>
              <a:t>Used 10 instances to generate the map-match data.</a:t>
            </a:r>
          </a:p>
          <a:p>
            <a:pPr>
              <a:buClrTx/>
            </a:pPr>
            <a:r>
              <a:rPr lang="en-US" sz="2800" dirty="0" smtClean="0"/>
              <a:t>Taking Tan inverse </a:t>
            </a:r>
            <a:r>
              <a:rPr lang="en-US" sz="2800" smtClean="0"/>
              <a:t>of all </a:t>
            </a:r>
            <a:r>
              <a:rPr lang="en-US" sz="2800" dirty="0" smtClean="0"/>
              <a:t>slope data.</a:t>
            </a:r>
          </a:p>
          <a:p>
            <a:pPr>
              <a:buClrTx/>
            </a:pPr>
            <a:r>
              <a:rPr lang="en-US" sz="2800" dirty="0" smtClean="0"/>
              <a:t>Calculated the difference of  average slope for probe data and </a:t>
            </a:r>
            <a:r>
              <a:rPr lang="en-US" sz="2800" dirty="0"/>
              <a:t>a</a:t>
            </a:r>
            <a:r>
              <a:rPr lang="en-US" sz="2800" dirty="0" smtClean="0"/>
              <a:t>verage slope for link data.</a:t>
            </a:r>
          </a:p>
          <a:p>
            <a:pPr>
              <a:buClrTx/>
            </a:pPr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702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Map-matching Result</a:t>
            </a:r>
            <a:endParaRPr lang="en-US" dirty="0"/>
          </a:p>
        </p:txBody>
      </p:sp>
      <p:pic>
        <p:nvPicPr>
          <p:cNvPr id="1027" name="Picture 3" descr="C:\Users\Hozefa\Downloads\IMG-20170313-WA0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599"/>
            <a:ext cx="7376532" cy="45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88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ozefa\Downloads\IMG-20170313-WA0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735298" cy="594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2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Here’s our console output: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378493" cy="3570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715000"/>
            <a:ext cx="6819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average slope error was calculated at 1.3345 Degrees for the Map-</a:t>
            </a:r>
          </a:p>
          <a:p>
            <a:r>
              <a:rPr lang="en-US" dirty="0" smtClean="0"/>
              <a:t>Matched probe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13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258</TotalTime>
  <Words>154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Adjacency</vt:lpstr>
      <vt:lpstr>             Probe Data Analysis</vt:lpstr>
      <vt:lpstr>Approach </vt:lpstr>
      <vt:lpstr>Output </vt:lpstr>
      <vt:lpstr>PowerPoint Presentation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Smear Detection</dc:title>
  <dc:creator>Hozefa</dc:creator>
  <cp:lastModifiedBy>Daksh</cp:lastModifiedBy>
  <cp:revision>21</cp:revision>
  <dcterms:created xsi:type="dcterms:W3CDTF">2006-08-16T00:00:00Z</dcterms:created>
  <dcterms:modified xsi:type="dcterms:W3CDTF">2017-03-17T06:52:40Z</dcterms:modified>
</cp:coreProperties>
</file>