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54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4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25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445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109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287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056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3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10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52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89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94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3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76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95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EFBA8-7ED1-447A-8EA6-CAF914E900EA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A038F4-4AFF-4559-8A82-6A4DCB293A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24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utch_language" TargetMode="External"/><Relationship Id="rId13" Type="http://schemas.openxmlformats.org/officeDocument/2006/relationships/hyperlink" Target="https://en.wikipedia.org/wiki/Vascular_bundle" TargetMode="External"/><Relationship Id="rId18" Type="http://schemas.openxmlformats.org/officeDocument/2006/relationships/hyperlink" Target="https://en.wikipedia.org/wiki/Monocotyledon" TargetMode="External"/><Relationship Id="rId3" Type="http://schemas.openxmlformats.org/officeDocument/2006/relationships/hyperlink" Target="https://en.wikipedia.org/wiki/Perennial_plant" TargetMode="External"/><Relationship Id="rId7" Type="http://schemas.openxmlformats.org/officeDocument/2006/relationships/hyperlink" Target="https://en.wikipedia.org/wiki/Poaceae" TargetMode="External"/><Relationship Id="rId12" Type="http://schemas.openxmlformats.org/officeDocument/2006/relationships/hyperlink" Target="https://en.wikipedia.org/wiki/Plant_stem" TargetMode="External"/><Relationship Id="rId17" Type="http://schemas.openxmlformats.org/officeDocument/2006/relationships/hyperlink" Target="https://en.wikipedia.org/wiki/Secondary_growth" TargetMode="External"/><Relationship Id="rId2" Type="http://schemas.openxmlformats.org/officeDocument/2006/relationships/hyperlink" Target="https://en.wikipedia.org/wiki/Evergreen" TargetMode="External"/><Relationship Id="rId16" Type="http://schemas.openxmlformats.org/officeDocument/2006/relationships/hyperlink" Target="https://en.wikipedia.org/wiki/Xyl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ass" TargetMode="External"/><Relationship Id="rId11" Type="http://schemas.openxmlformats.org/officeDocument/2006/relationships/hyperlink" Target="https://en.wikipedia.org/wiki/Kannada_language" TargetMode="External"/><Relationship Id="rId5" Type="http://schemas.openxmlformats.org/officeDocument/2006/relationships/hyperlink" Target="https://en.wikipedia.org/wiki/Subfamily_(biology)" TargetMode="External"/><Relationship Id="rId15" Type="http://schemas.openxmlformats.org/officeDocument/2006/relationships/hyperlink" Target="https://en.wikipedia.org/wiki/Woody_plant" TargetMode="External"/><Relationship Id="rId10" Type="http://schemas.openxmlformats.org/officeDocument/2006/relationships/hyperlink" Target="https://en.wikipedia.org/wiki/Malay_language" TargetMode="External"/><Relationship Id="rId19" Type="http://schemas.openxmlformats.org/officeDocument/2006/relationships/hyperlink" Target="https://en.wikipedia.org/wiki/Arecaceae" TargetMode="External"/><Relationship Id="rId4" Type="http://schemas.openxmlformats.org/officeDocument/2006/relationships/hyperlink" Target="https://en.wikipedia.org/wiki/Flowering_plant" TargetMode="External"/><Relationship Id="rId9" Type="http://schemas.openxmlformats.org/officeDocument/2006/relationships/hyperlink" Target="https://en.wikipedia.org/wiki/Portuguese_language" TargetMode="External"/><Relationship Id="rId14" Type="http://schemas.openxmlformats.org/officeDocument/2006/relationships/hyperlink" Target="https://en.wikipedia.org/wiki/Dicotyled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D7FE-1022-4274-9CD9-A36B920D2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92458"/>
            <a:ext cx="7051007" cy="1367161"/>
          </a:xfrm>
        </p:spPr>
        <p:txBody>
          <a:bodyPr/>
          <a:lstStyle/>
          <a:p>
            <a:r>
              <a:rPr lang="en-US" b="1" u="sng" dirty="0"/>
              <a:t>BAMBOO PROJECT</a:t>
            </a:r>
            <a:endParaRPr lang="en-IN" b="1" u="sn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5E2449-D826-47C6-96B5-8C65E225F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396971"/>
            <a:ext cx="7766936" cy="3768571"/>
          </a:xfrm>
        </p:spPr>
        <p:txBody>
          <a:bodyPr/>
          <a:lstStyle/>
          <a:p>
            <a:pPr algn="l"/>
            <a:r>
              <a:rPr lang="en-US" sz="3200" b="1" u="sng" dirty="0">
                <a:solidFill>
                  <a:srgbClr val="FF0000"/>
                </a:solidFill>
              </a:rPr>
              <a:t>TEAM MEMBERS-----</a:t>
            </a:r>
            <a:r>
              <a:rPr lang="en-US" sz="32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</a:p>
          <a:p>
            <a:pPr algn="l"/>
            <a:endParaRPr lang="en-US" sz="3200" b="1" u="sng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--</a:t>
            </a:r>
            <a:r>
              <a:rPr lang="en-US" sz="3200" dirty="0">
                <a:solidFill>
                  <a:srgbClr val="7030A0"/>
                </a:solidFill>
                <a:sym typeface="Wingdings" panose="05000000000000000000" pitchFamily="2" charset="2"/>
              </a:rPr>
              <a:t>Siddhant Pratap Singh</a:t>
            </a: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(20IT038)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--</a:t>
            </a:r>
            <a:r>
              <a:rPr lang="en-US" sz="3200" dirty="0">
                <a:solidFill>
                  <a:srgbClr val="7030A0"/>
                </a:solidFill>
                <a:sym typeface="Wingdings" panose="05000000000000000000" pitchFamily="2" charset="2"/>
              </a:rPr>
              <a:t>Daksh Agarwal</a:t>
            </a: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(20IT061)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--</a:t>
            </a:r>
            <a:r>
              <a:rPr lang="en-US" sz="3200" dirty="0">
                <a:solidFill>
                  <a:srgbClr val="7030A0"/>
                </a:solidFill>
                <a:sym typeface="Wingdings" panose="05000000000000000000" pitchFamily="2" charset="2"/>
              </a:rPr>
              <a:t>Akhil Kumar Singh</a:t>
            </a: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(20IT049)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4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89F9-9960-4CD3-A33D-75F2167E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sz="6000" b="1" u="sng" dirty="0">
                <a:solidFill>
                  <a:schemeClr val="tx1"/>
                </a:solidFill>
              </a:rPr>
              <a:t>INTRODUCTION</a:t>
            </a:r>
            <a:endParaRPr lang="en-IN" sz="60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386A-0865-4420-82AB-6EE36D03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Bamboos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a diverse group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Evergreen"/>
              </a:rPr>
              <a:t>evergreen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erennial plant"/>
              </a:rPr>
              <a:t>perennial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Flowering plant"/>
              </a:rPr>
              <a:t>flowering plants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Subfamily (biology)"/>
              </a:rPr>
              <a:t>subfamily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Bambusoideae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Grass"/>
              </a:rPr>
              <a:t>grass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family </a:t>
            </a:r>
            <a:r>
              <a:rPr lang="en-US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Poaceae"/>
              </a:rPr>
              <a:t>Poaceae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 origin of the word "bamboo" is uncertain, but it probably comes from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Dutch language"/>
              </a:rPr>
              <a:t>Dutch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Portuguese language"/>
              </a:rPr>
              <a:t>Portuguese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language, which originally borrowed it from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Malay language"/>
              </a:rPr>
              <a:t>Malay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Kannada language"/>
              </a:rPr>
              <a:t>Kannada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bamboo, as in other grasses, the internodal regions of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Plant stem"/>
              </a:rPr>
              <a:t>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usually hollow and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Vascular bundle"/>
              </a:rPr>
              <a:t>vascular bundles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 cross-section are scattered throughout the stem instead of in a cylindrical arrangement.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Dicotyledon"/>
              </a:rPr>
              <a:t>dicotyledonous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5"/>
              </a:rPr>
              <a:t>woody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6" tooltip="Woody plant"/>
              </a:rPr>
              <a:t>xylem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also absent. The absence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7" tooltip="Secondary growth"/>
              </a:rPr>
              <a:t>secondary growth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wood causes the stems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8" tooltip="Monocotyledon"/>
              </a:rPr>
              <a:t>monocots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including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9" tooltip="Arecaceae"/>
              </a:rPr>
              <a:t>palms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large bamboos, to be columnar rather than tapering.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75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EFAB-2C3A-4C82-9BC6-AD2B913F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sz="5400" b="1" u="sng" dirty="0">
                <a:solidFill>
                  <a:schemeClr val="tx1"/>
                </a:solidFill>
              </a:rPr>
              <a:t>OBJECTIVE</a:t>
            </a:r>
            <a:endParaRPr lang="en-IN" sz="54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1368-DCF6-4309-9B77-08D6E61B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 promote the use of </a:t>
            </a:r>
            <a:r>
              <a:rPr lang="en-US" sz="3600" b="1" u="sng" dirty="0">
                <a:solidFill>
                  <a:srgbClr val="FF0000"/>
                </a:solidFill>
              </a:rPr>
              <a:t>Bamboo</a:t>
            </a:r>
            <a:r>
              <a:rPr lang="en-US" sz="3600" dirty="0"/>
              <a:t> in different fields by making objects which help us in our day to day task. This will somehow reduce the use of nature degrading substances and prevent more natural resources.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517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9518" y="248575"/>
            <a:ext cx="5956917" cy="641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C4A248BD-3A72-4485-ABAD-A05EE527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96" y="71021"/>
            <a:ext cx="7519387" cy="656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REASONS-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57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E0183108-34D1-4738-9CEA-958A693D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96" y="150920"/>
            <a:ext cx="7652552" cy="618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BAMBOO BOWL 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br>
              <a:rPr lang="en-US" dirty="0">
                <a:sym typeface="Wingdings" panose="05000000000000000000" pitchFamily="2" charset="2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01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617-AA78-4C19-B3F8-B996B58A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BAMBOO TRAY 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br>
              <a:rPr lang="en-US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322C9DE-647F-4E71-BAC0-BBCB2D0BC85B}"/>
              </a:ext>
            </a:extLst>
          </p:cNvPr>
          <p:cNvSpPr/>
          <p:nvPr/>
        </p:nvSpPr>
        <p:spPr>
          <a:xfrm>
            <a:off x="2059619" y="1396721"/>
            <a:ext cx="7358701" cy="4604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229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8FD82-31D2-400B-ABB0-83131C72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41538"/>
            <a:ext cx="7766936" cy="1464815"/>
          </a:xfrm>
        </p:spPr>
        <p:txBody>
          <a:bodyPr/>
          <a:lstStyle/>
          <a:p>
            <a:pPr algn="l"/>
            <a:r>
              <a:rPr lang="en-US" dirty="0"/>
              <a:t>       </a:t>
            </a:r>
            <a:r>
              <a:rPr lang="en-US" b="1" u="sng" dirty="0">
                <a:solidFill>
                  <a:schemeClr val="tx1"/>
                </a:solidFill>
              </a:rPr>
              <a:t>CONCLUSION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AC463B-3942-4C7D-9F5B-4C995D67E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166151"/>
            <a:ext cx="7766936" cy="2981581"/>
          </a:xfrm>
        </p:spPr>
        <p:txBody>
          <a:bodyPr/>
          <a:lstStyle/>
          <a:p>
            <a:pPr algn="l"/>
            <a:r>
              <a:rPr lang="en-US" sz="3200" dirty="0"/>
              <a:t>These were the few ways we can create new utensils and increase the use of </a:t>
            </a:r>
            <a:r>
              <a:rPr lang="en-US" sz="3200" b="1" u="sng" dirty="0">
                <a:solidFill>
                  <a:srgbClr val="FF0000"/>
                </a:solidFill>
              </a:rPr>
              <a:t>Bamboo</a:t>
            </a:r>
            <a:r>
              <a:rPr lang="en-US" sz="3200" dirty="0"/>
              <a:t> in our day to day life and promote the use of bamboo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8191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235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BAMBOO PROJECT</vt:lpstr>
      <vt:lpstr>            INTRODUCTION</vt:lpstr>
      <vt:lpstr>              OBJECTIVE</vt:lpstr>
      <vt:lpstr>PowerPoint Presentation</vt:lpstr>
      <vt:lpstr>REASONS-</vt:lpstr>
      <vt:lpstr>BAMBOO BOWL --- </vt:lpstr>
      <vt:lpstr>BAMBOO TRAY -- </vt:lpstr>
      <vt:lpstr>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BAMBOO PROJECT</dc:title>
  <dc:creator>thakursid1999@outlook.com</dc:creator>
  <cp:lastModifiedBy>thakursid1999@outlook.com</cp:lastModifiedBy>
  <cp:revision>4</cp:revision>
  <dcterms:created xsi:type="dcterms:W3CDTF">2021-06-14T14:40:48Z</dcterms:created>
  <dcterms:modified xsi:type="dcterms:W3CDTF">2021-06-14T15:12:44Z</dcterms:modified>
</cp:coreProperties>
</file>