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7"/>
  </p:notesMasterIdLst>
  <p:handoutMasterIdLst>
    <p:handoutMasterId r:id="rId28"/>
  </p:handoutMasterIdLst>
  <p:sldIdLst>
    <p:sldId id="305" r:id="rId5"/>
    <p:sldId id="296" r:id="rId6"/>
    <p:sldId id="317" r:id="rId7"/>
    <p:sldId id="321" r:id="rId8"/>
    <p:sldId id="322" r:id="rId9"/>
    <p:sldId id="320" r:id="rId10"/>
    <p:sldId id="319" r:id="rId11"/>
    <p:sldId id="323" r:id="rId12"/>
    <p:sldId id="324" r:id="rId13"/>
    <p:sldId id="325" r:id="rId14"/>
    <p:sldId id="312" r:id="rId15"/>
    <p:sldId id="326" r:id="rId16"/>
    <p:sldId id="327" r:id="rId17"/>
    <p:sldId id="328" r:id="rId18"/>
    <p:sldId id="329" r:id="rId19"/>
    <p:sldId id="332" r:id="rId20"/>
    <p:sldId id="333" r:id="rId21"/>
    <p:sldId id="334" r:id="rId22"/>
    <p:sldId id="335" r:id="rId23"/>
    <p:sldId id="336" r:id="rId24"/>
    <p:sldId id="337" r:id="rId25"/>
    <p:sldId id="31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7D9"/>
    <a:srgbClr val="93D3D9"/>
    <a:srgbClr val="AAD6FF"/>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0834" autoAdjust="0"/>
  </p:normalViewPr>
  <p:slideViewPr>
    <p:cSldViewPr snapToGrid="0">
      <p:cViewPr varScale="1">
        <p:scale>
          <a:sx n="103" d="100"/>
          <a:sy n="103" d="100"/>
        </p:scale>
        <p:origin x="852" y="11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 Id="rId35"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marajan Sunil Kumar" userId="16816f75-3e0a-4e96-8838-94506939ee58" providerId="ADAL" clId="{0B91DC0A-E2D6-497E-A7BE-816E0F15A526}"/>
    <pc:docChg chg="undo custSel addSld delSld modSld sldOrd">
      <pc:chgData name="Somarajan Sunil Kumar" userId="16816f75-3e0a-4e96-8838-94506939ee58" providerId="ADAL" clId="{0B91DC0A-E2D6-497E-A7BE-816E0F15A526}" dt="2023-06-14T15:18:06.209" v="5057" actId="47"/>
      <pc:docMkLst>
        <pc:docMk/>
      </pc:docMkLst>
      <pc:sldChg chg="del">
        <pc:chgData name="Somarajan Sunil Kumar" userId="16816f75-3e0a-4e96-8838-94506939ee58" providerId="ADAL" clId="{0B91DC0A-E2D6-497E-A7BE-816E0F15A526}" dt="2023-06-14T11:24:06.674" v="1116" actId="47"/>
        <pc:sldMkLst>
          <pc:docMk/>
          <pc:sldMk cId="3446797337" sldId="259"/>
        </pc:sldMkLst>
      </pc:sldChg>
      <pc:sldChg chg="addSp modSp mod setBg">
        <pc:chgData name="Somarajan Sunil Kumar" userId="16816f75-3e0a-4e96-8838-94506939ee58" providerId="ADAL" clId="{0B91DC0A-E2D6-497E-A7BE-816E0F15A526}" dt="2023-06-14T11:23:54.355" v="1115" actId="1076"/>
        <pc:sldMkLst>
          <pc:docMk/>
          <pc:sldMk cId="1859527893" sldId="296"/>
        </pc:sldMkLst>
        <pc:spChg chg="mod">
          <ac:chgData name="Somarajan Sunil Kumar" userId="16816f75-3e0a-4e96-8838-94506939ee58" providerId="ADAL" clId="{0B91DC0A-E2D6-497E-A7BE-816E0F15A526}" dt="2023-06-14T11:23:54.355" v="1115" actId="1076"/>
          <ac:spMkLst>
            <pc:docMk/>
            <pc:sldMk cId="1859527893" sldId="296"/>
            <ac:spMk id="2" creationId="{912DF434-28DB-4621-A497-D62C41CE0419}"/>
          </ac:spMkLst>
        </pc:spChg>
        <pc:spChg chg="mod">
          <ac:chgData name="Somarajan Sunil Kumar" userId="16816f75-3e0a-4e96-8838-94506939ee58" providerId="ADAL" clId="{0B91DC0A-E2D6-497E-A7BE-816E0F15A526}" dt="2023-06-14T11:23:18.831" v="1112" actId="20577"/>
          <ac:spMkLst>
            <pc:docMk/>
            <pc:sldMk cId="1859527893" sldId="296"/>
            <ac:spMk id="3" creationId="{22788C46-D0BC-4307-AE55-7601A139E7CB}"/>
          </ac:spMkLst>
        </pc:spChg>
        <pc:picChg chg="mod">
          <ac:chgData name="Somarajan Sunil Kumar" userId="16816f75-3e0a-4e96-8838-94506939ee58" providerId="ADAL" clId="{0B91DC0A-E2D6-497E-A7BE-816E0F15A526}" dt="2023-06-14T11:12:14.751" v="422" actId="1076"/>
          <ac:picMkLst>
            <pc:docMk/>
            <pc:sldMk cId="1859527893" sldId="296"/>
            <ac:picMk id="7" creationId="{01DA0B3D-2A23-0679-00E0-C81A30BE456D}"/>
          </ac:picMkLst>
        </pc:picChg>
        <pc:picChg chg="add mod">
          <ac:chgData name="Somarajan Sunil Kumar" userId="16816f75-3e0a-4e96-8838-94506939ee58" providerId="ADAL" clId="{0B91DC0A-E2D6-497E-A7BE-816E0F15A526}" dt="2023-06-14T11:11:20.573" v="420" actId="14100"/>
          <ac:picMkLst>
            <pc:docMk/>
            <pc:sldMk cId="1859527893" sldId="296"/>
            <ac:picMk id="9" creationId="{F8BE3276-0135-235D-D9BC-4FA44BB7653A}"/>
          </ac:picMkLst>
        </pc:picChg>
      </pc:sldChg>
      <pc:sldChg chg="modSp mod ord">
        <pc:chgData name="Somarajan Sunil Kumar" userId="16816f75-3e0a-4e96-8838-94506939ee58" providerId="ADAL" clId="{0B91DC0A-E2D6-497E-A7BE-816E0F15A526}" dt="2023-06-14T11:20:58.239" v="1083" actId="20577"/>
        <pc:sldMkLst>
          <pc:docMk/>
          <pc:sldMk cId="1732999477" sldId="306"/>
        </pc:sldMkLst>
        <pc:spChg chg="mod">
          <ac:chgData name="Somarajan Sunil Kumar" userId="16816f75-3e0a-4e96-8838-94506939ee58" providerId="ADAL" clId="{0B91DC0A-E2D6-497E-A7BE-816E0F15A526}" dt="2023-06-14T11:20:58.239" v="1083" actId="20577"/>
          <ac:spMkLst>
            <pc:docMk/>
            <pc:sldMk cId="1732999477" sldId="306"/>
            <ac:spMk id="3" creationId="{1A585715-2793-160B-269E-D9516C84D73A}"/>
          </ac:spMkLst>
        </pc:spChg>
      </pc:sldChg>
      <pc:sldChg chg="addSp delSp modSp add mod">
        <pc:chgData name="Somarajan Sunil Kumar" userId="16816f75-3e0a-4e96-8838-94506939ee58" providerId="ADAL" clId="{0B91DC0A-E2D6-497E-A7BE-816E0F15A526}" dt="2023-06-14T13:05:16.657" v="3432" actId="14100"/>
        <pc:sldMkLst>
          <pc:docMk/>
          <pc:sldMk cId="2039163524" sldId="317"/>
        </pc:sldMkLst>
        <pc:spChg chg="mod">
          <ac:chgData name="Somarajan Sunil Kumar" userId="16816f75-3e0a-4e96-8838-94506939ee58" providerId="ADAL" clId="{0B91DC0A-E2D6-497E-A7BE-816E0F15A526}" dt="2023-06-14T13:05:16.657" v="3432" actId="14100"/>
          <ac:spMkLst>
            <pc:docMk/>
            <pc:sldMk cId="2039163524" sldId="317"/>
            <ac:spMk id="2" creationId="{912DF434-28DB-4621-A497-D62C41CE0419}"/>
          </ac:spMkLst>
        </pc:spChg>
        <pc:spChg chg="mod">
          <ac:chgData name="Somarajan Sunil Kumar" userId="16816f75-3e0a-4e96-8838-94506939ee58" providerId="ADAL" clId="{0B91DC0A-E2D6-497E-A7BE-816E0F15A526}" dt="2023-06-14T12:02:21.144" v="2556" actId="313"/>
          <ac:spMkLst>
            <pc:docMk/>
            <pc:sldMk cId="2039163524" sldId="317"/>
            <ac:spMk id="3" creationId="{22788C46-D0BC-4307-AE55-7601A139E7CB}"/>
          </ac:spMkLst>
        </pc:spChg>
        <pc:spChg chg="del mod">
          <ac:chgData name="Somarajan Sunil Kumar" userId="16816f75-3e0a-4e96-8838-94506939ee58" providerId="ADAL" clId="{0B91DC0A-E2D6-497E-A7BE-816E0F15A526}" dt="2023-06-14T11:24:29.780" v="1123" actId="478"/>
          <ac:spMkLst>
            <pc:docMk/>
            <pc:sldMk cId="2039163524" sldId="317"/>
            <ac:spMk id="4" creationId="{7090AC0D-F624-B281-1AB5-687E5F6B3291}"/>
          </ac:spMkLst>
        </pc:spChg>
        <pc:spChg chg="add del mod">
          <ac:chgData name="Somarajan Sunil Kumar" userId="16816f75-3e0a-4e96-8838-94506939ee58" providerId="ADAL" clId="{0B91DC0A-E2D6-497E-A7BE-816E0F15A526}" dt="2023-06-14T11:24:36.389" v="1124" actId="478"/>
          <ac:spMkLst>
            <pc:docMk/>
            <pc:sldMk cId="2039163524" sldId="317"/>
            <ac:spMk id="11" creationId="{1122FF0D-72B8-C26D-DDDD-36ADB19F7013}"/>
          </ac:spMkLst>
        </pc:spChg>
        <pc:picChg chg="del">
          <ac:chgData name="Somarajan Sunil Kumar" userId="16816f75-3e0a-4e96-8838-94506939ee58" providerId="ADAL" clId="{0B91DC0A-E2D6-497E-A7BE-816E0F15A526}" dt="2023-06-14T11:24:16.334" v="1118" actId="478"/>
          <ac:picMkLst>
            <pc:docMk/>
            <pc:sldMk cId="2039163524" sldId="317"/>
            <ac:picMk id="7" creationId="{01DA0B3D-2A23-0679-00E0-C81A30BE456D}"/>
          </ac:picMkLst>
        </pc:picChg>
        <pc:picChg chg="del">
          <ac:chgData name="Somarajan Sunil Kumar" userId="16816f75-3e0a-4e96-8838-94506939ee58" providerId="ADAL" clId="{0B91DC0A-E2D6-497E-A7BE-816E0F15A526}" dt="2023-06-14T11:25:19.852" v="1125" actId="478"/>
          <ac:picMkLst>
            <pc:docMk/>
            <pc:sldMk cId="2039163524" sldId="317"/>
            <ac:picMk id="9" creationId="{F8BE3276-0135-235D-D9BC-4FA44BB7653A}"/>
          </ac:picMkLst>
        </pc:picChg>
        <pc:picChg chg="del">
          <ac:chgData name="Somarajan Sunil Kumar" userId="16816f75-3e0a-4e96-8838-94506939ee58" providerId="ADAL" clId="{0B91DC0A-E2D6-497E-A7BE-816E0F15A526}" dt="2023-06-14T11:24:21.613" v="1120" actId="478"/>
          <ac:picMkLst>
            <pc:docMk/>
            <pc:sldMk cId="2039163524" sldId="317"/>
            <ac:picMk id="10" creationId="{08A3395B-5659-47E4-8F54-71340961FF2B}"/>
          </ac:picMkLst>
        </pc:picChg>
        <pc:picChg chg="add mod">
          <ac:chgData name="Somarajan Sunil Kumar" userId="16816f75-3e0a-4e96-8838-94506939ee58" providerId="ADAL" clId="{0B91DC0A-E2D6-497E-A7BE-816E0F15A526}" dt="2023-06-14T11:44:59.097" v="1625" actId="1076"/>
          <ac:picMkLst>
            <pc:docMk/>
            <pc:sldMk cId="2039163524" sldId="317"/>
            <ac:picMk id="13" creationId="{C0BB31E9-9556-4626-AEEE-F75A3160BB4C}"/>
          </ac:picMkLst>
        </pc:picChg>
        <pc:picChg chg="add del mod">
          <ac:chgData name="Somarajan Sunil Kumar" userId="16816f75-3e0a-4e96-8838-94506939ee58" providerId="ADAL" clId="{0B91DC0A-E2D6-497E-A7BE-816E0F15A526}" dt="2023-06-14T11:29:44.413" v="1133" actId="478"/>
          <ac:picMkLst>
            <pc:docMk/>
            <pc:sldMk cId="2039163524" sldId="317"/>
            <ac:picMk id="15" creationId="{6ABE77C0-AA3D-A56D-AC9A-12D90FC1C49E}"/>
          </ac:picMkLst>
        </pc:picChg>
        <pc:picChg chg="add mod">
          <ac:chgData name="Somarajan Sunil Kumar" userId="16816f75-3e0a-4e96-8838-94506939ee58" providerId="ADAL" clId="{0B91DC0A-E2D6-497E-A7BE-816E0F15A526}" dt="2023-06-14T11:36:03.946" v="1164" actId="14100"/>
          <ac:picMkLst>
            <pc:docMk/>
            <pc:sldMk cId="2039163524" sldId="317"/>
            <ac:picMk id="17" creationId="{698CB8EA-D5A5-7471-07C2-07E6FBA85475}"/>
          </ac:picMkLst>
        </pc:picChg>
        <pc:picChg chg="add mod">
          <ac:chgData name="Somarajan Sunil Kumar" userId="16816f75-3e0a-4e96-8838-94506939ee58" providerId="ADAL" clId="{0B91DC0A-E2D6-497E-A7BE-816E0F15A526}" dt="2023-06-14T11:36:40.427" v="1169" actId="14100"/>
          <ac:picMkLst>
            <pc:docMk/>
            <pc:sldMk cId="2039163524" sldId="317"/>
            <ac:picMk id="19" creationId="{B8188F54-CC6C-3501-77CC-AA1871A1AB8D}"/>
          </ac:picMkLst>
        </pc:picChg>
        <pc:picChg chg="add mod">
          <ac:chgData name="Somarajan Sunil Kumar" userId="16816f75-3e0a-4e96-8838-94506939ee58" providerId="ADAL" clId="{0B91DC0A-E2D6-497E-A7BE-816E0F15A526}" dt="2023-06-14T11:36:24.026" v="1167" actId="14100"/>
          <ac:picMkLst>
            <pc:docMk/>
            <pc:sldMk cId="2039163524" sldId="317"/>
            <ac:picMk id="21" creationId="{7354917A-3CCD-613E-4855-F33ACD3EE095}"/>
          </ac:picMkLst>
        </pc:picChg>
        <pc:picChg chg="del">
          <ac:chgData name="Somarajan Sunil Kumar" userId="16816f75-3e0a-4e96-8838-94506939ee58" providerId="ADAL" clId="{0B91DC0A-E2D6-497E-A7BE-816E0F15A526}" dt="2023-06-14T11:24:19.582" v="1119" actId="478"/>
          <ac:picMkLst>
            <pc:docMk/>
            <pc:sldMk cId="2039163524" sldId="317"/>
            <ac:picMk id="1929" creationId="{CF8E7A1B-4724-55CB-6FAD-D8E7562935E2}"/>
          </ac:picMkLst>
        </pc:picChg>
      </pc:sldChg>
      <pc:sldChg chg="addSp delSp modSp add del mod">
        <pc:chgData name="Somarajan Sunil Kumar" userId="16816f75-3e0a-4e96-8838-94506939ee58" providerId="ADAL" clId="{0B91DC0A-E2D6-497E-A7BE-816E0F15A526}" dt="2023-06-14T15:18:06.209" v="5057" actId="47"/>
        <pc:sldMkLst>
          <pc:docMk/>
          <pc:sldMk cId="795254555" sldId="318"/>
        </pc:sldMkLst>
        <pc:spChg chg="mod">
          <ac:chgData name="Somarajan Sunil Kumar" userId="16816f75-3e0a-4e96-8838-94506939ee58" providerId="ADAL" clId="{0B91DC0A-E2D6-497E-A7BE-816E0F15A526}" dt="2023-06-14T12:05:51.358" v="2591" actId="14100"/>
          <ac:spMkLst>
            <pc:docMk/>
            <pc:sldMk cId="795254555" sldId="318"/>
            <ac:spMk id="2" creationId="{912DF434-28DB-4621-A497-D62C41CE0419}"/>
          </ac:spMkLst>
        </pc:spChg>
        <pc:spChg chg="mod">
          <ac:chgData name="Somarajan Sunil Kumar" userId="16816f75-3e0a-4e96-8838-94506939ee58" providerId="ADAL" clId="{0B91DC0A-E2D6-497E-A7BE-816E0F15A526}" dt="2023-06-14T13:04:48.219" v="3430" actId="27636"/>
          <ac:spMkLst>
            <pc:docMk/>
            <pc:sldMk cId="795254555" sldId="318"/>
            <ac:spMk id="3" creationId="{22788C46-D0BC-4307-AE55-7601A139E7CB}"/>
          </ac:spMkLst>
        </pc:spChg>
        <pc:spChg chg="del">
          <ac:chgData name="Somarajan Sunil Kumar" userId="16816f75-3e0a-4e96-8838-94506939ee58" providerId="ADAL" clId="{0B91DC0A-E2D6-497E-A7BE-816E0F15A526}" dt="2023-06-14T12:26:03.935" v="3322" actId="478"/>
          <ac:spMkLst>
            <pc:docMk/>
            <pc:sldMk cId="795254555" sldId="318"/>
            <ac:spMk id="5" creationId="{4A947406-5839-A735-732D-5690E6315B95}"/>
          </ac:spMkLst>
        </pc:spChg>
        <pc:graphicFrameChg chg="add del modGraphic">
          <ac:chgData name="Somarajan Sunil Kumar" userId="16816f75-3e0a-4e96-8838-94506939ee58" providerId="ADAL" clId="{0B91DC0A-E2D6-497E-A7BE-816E0F15A526}" dt="2023-06-14T15:12:33.085" v="5039" actId="1032"/>
          <ac:graphicFrameMkLst>
            <pc:docMk/>
            <pc:sldMk cId="795254555" sldId="318"/>
            <ac:graphicFrameMk id="8" creationId="{7B230989-10B1-955B-8031-8529A3D2A5A2}"/>
          </ac:graphicFrameMkLst>
        </pc:graphicFrameChg>
        <pc:graphicFrameChg chg="add del mod modGraphic">
          <ac:chgData name="Somarajan Sunil Kumar" userId="16816f75-3e0a-4e96-8838-94506939ee58" providerId="ADAL" clId="{0B91DC0A-E2D6-497E-A7BE-816E0F15A526}" dt="2023-06-14T15:13:46.084" v="5044" actId="1032"/>
          <ac:graphicFrameMkLst>
            <pc:docMk/>
            <pc:sldMk cId="795254555" sldId="318"/>
            <ac:graphicFrameMk id="9" creationId="{4F2E7526-17F1-93A5-1133-8B30C99D3168}"/>
          </ac:graphicFrameMkLst>
        </pc:graphicFrameChg>
        <pc:graphicFrameChg chg="add del modGraphic">
          <ac:chgData name="Somarajan Sunil Kumar" userId="16816f75-3e0a-4e96-8838-94506939ee58" providerId="ADAL" clId="{0B91DC0A-E2D6-497E-A7BE-816E0F15A526}" dt="2023-06-14T15:14:10.883" v="5046" actId="1032"/>
          <ac:graphicFrameMkLst>
            <pc:docMk/>
            <pc:sldMk cId="795254555" sldId="318"/>
            <ac:graphicFrameMk id="10" creationId="{84A4FFCC-1305-FF36-7C18-DB3614A201DE}"/>
          </ac:graphicFrameMkLst>
        </pc:graphicFrameChg>
        <pc:graphicFrameChg chg="add del modGraphic">
          <ac:chgData name="Somarajan Sunil Kumar" userId="16816f75-3e0a-4e96-8838-94506939ee58" providerId="ADAL" clId="{0B91DC0A-E2D6-497E-A7BE-816E0F15A526}" dt="2023-06-14T15:14:58.148" v="5049" actId="478"/>
          <ac:graphicFrameMkLst>
            <pc:docMk/>
            <pc:sldMk cId="795254555" sldId="318"/>
            <ac:graphicFrameMk id="11" creationId="{74B84B83-F0FF-5117-B88E-15AE12945CD2}"/>
          </ac:graphicFrameMkLst>
        </pc:graphicFrameChg>
        <pc:graphicFrameChg chg="add del mod modGraphic">
          <ac:chgData name="Somarajan Sunil Kumar" userId="16816f75-3e0a-4e96-8838-94506939ee58" providerId="ADAL" clId="{0B91DC0A-E2D6-497E-A7BE-816E0F15A526}" dt="2023-06-14T15:15:56.715" v="5053" actId="478"/>
          <ac:graphicFrameMkLst>
            <pc:docMk/>
            <pc:sldMk cId="795254555" sldId="318"/>
            <ac:graphicFrameMk id="12" creationId="{D09CA8C3-FA47-F825-6090-1CA9AFF2FE68}"/>
          </ac:graphicFrameMkLst>
        </pc:graphicFrameChg>
        <pc:graphicFrameChg chg="add del modGraphic">
          <ac:chgData name="Somarajan Sunil Kumar" userId="16816f75-3e0a-4e96-8838-94506939ee58" providerId="ADAL" clId="{0B91DC0A-E2D6-497E-A7BE-816E0F15A526}" dt="2023-06-14T15:17:53.653" v="5055" actId="478"/>
          <ac:graphicFrameMkLst>
            <pc:docMk/>
            <pc:sldMk cId="795254555" sldId="318"/>
            <ac:graphicFrameMk id="14" creationId="{0F893DD9-F13D-1581-BB13-F2C1EB3EDE80}"/>
          </ac:graphicFrameMkLst>
        </pc:graphicFrameChg>
        <pc:picChg chg="add mod">
          <ac:chgData name="Somarajan Sunil Kumar" userId="16816f75-3e0a-4e96-8838-94506939ee58" providerId="ADAL" clId="{0B91DC0A-E2D6-497E-A7BE-816E0F15A526}" dt="2023-06-14T15:18:00.320" v="5056" actId="1076"/>
          <ac:picMkLst>
            <pc:docMk/>
            <pc:sldMk cId="795254555" sldId="318"/>
            <ac:picMk id="7" creationId="{E90FB285-9FD6-00CA-F42A-CB8669FB39E3}"/>
          </ac:picMkLst>
        </pc:picChg>
        <pc:picChg chg="del">
          <ac:chgData name="Somarajan Sunil Kumar" userId="16816f75-3e0a-4e96-8838-94506939ee58" providerId="ADAL" clId="{0B91DC0A-E2D6-497E-A7BE-816E0F15A526}" dt="2023-06-14T12:03:22.247" v="2559" actId="478"/>
          <ac:picMkLst>
            <pc:docMk/>
            <pc:sldMk cId="795254555" sldId="318"/>
            <ac:picMk id="13" creationId="{C0BB31E9-9556-4626-AEEE-F75A3160BB4C}"/>
          </ac:picMkLst>
        </pc:picChg>
        <pc:picChg chg="del">
          <ac:chgData name="Somarajan Sunil Kumar" userId="16816f75-3e0a-4e96-8838-94506939ee58" providerId="ADAL" clId="{0B91DC0A-E2D6-497E-A7BE-816E0F15A526}" dt="2023-06-14T12:03:22.872" v="2560" actId="478"/>
          <ac:picMkLst>
            <pc:docMk/>
            <pc:sldMk cId="795254555" sldId="318"/>
            <ac:picMk id="17" creationId="{698CB8EA-D5A5-7471-07C2-07E6FBA85475}"/>
          </ac:picMkLst>
        </pc:picChg>
        <pc:picChg chg="del">
          <ac:chgData name="Somarajan Sunil Kumar" userId="16816f75-3e0a-4e96-8838-94506939ee58" providerId="ADAL" clId="{0B91DC0A-E2D6-497E-A7BE-816E0F15A526}" dt="2023-06-14T12:03:23.487" v="2561" actId="478"/>
          <ac:picMkLst>
            <pc:docMk/>
            <pc:sldMk cId="795254555" sldId="318"/>
            <ac:picMk id="19" creationId="{B8188F54-CC6C-3501-77CC-AA1871A1AB8D}"/>
          </ac:picMkLst>
        </pc:picChg>
        <pc:picChg chg="del">
          <ac:chgData name="Somarajan Sunil Kumar" userId="16816f75-3e0a-4e96-8838-94506939ee58" providerId="ADAL" clId="{0B91DC0A-E2D6-497E-A7BE-816E0F15A526}" dt="2023-06-14T12:03:21.551" v="2558" actId="478"/>
          <ac:picMkLst>
            <pc:docMk/>
            <pc:sldMk cId="795254555" sldId="318"/>
            <ac:picMk id="21" creationId="{7354917A-3CCD-613E-4855-F33ACD3EE095}"/>
          </ac:picMkLst>
        </pc:picChg>
      </pc:sldChg>
      <pc:sldChg chg="addSp delSp modSp add mod">
        <pc:chgData name="Somarajan Sunil Kumar" userId="16816f75-3e0a-4e96-8838-94506939ee58" providerId="ADAL" clId="{0B91DC0A-E2D6-497E-A7BE-816E0F15A526}" dt="2023-06-14T15:09:53.755" v="5036" actId="14100"/>
        <pc:sldMkLst>
          <pc:docMk/>
          <pc:sldMk cId="196965324" sldId="319"/>
        </pc:sldMkLst>
        <pc:spChg chg="mod">
          <ac:chgData name="Somarajan Sunil Kumar" userId="16816f75-3e0a-4e96-8838-94506939ee58" providerId="ADAL" clId="{0B91DC0A-E2D6-497E-A7BE-816E0F15A526}" dt="2023-06-14T13:09:26.662" v="3460" actId="313"/>
          <ac:spMkLst>
            <pc:docMk/>
            <pc:sldMk cId="196965324" sldId="319"/>
            <ac:spMk id="2" creationId="{912DF434-28DB-4621-A497-D62C41CE0419}"/>
          </ac:spMkLst>
        </pc:spChg>
        <pc:spChg chg="del">
          <ac:chgData name="Somarajan Sunil Kumar" userId="16816f75-3e0a-4e96-8838-94506939ee58" providerId="ADAL" clId="{0B91DC0A-E2D6-497E-A7BE-816E0F15A526}" dt="2023-06-14T13:10:52.970" v="3462" actId="478"/>
          <ac:spMkLst>
            <pc:docMk/>
            <pc:sldMk cId="196965324" sldId="319"/>
            <ac:spMk id="3" creationId="{22788C46-D0BC-4307-AE55-7601A139E7CB}"/>
          </ac:spMkLst>
        </pc:spChg>
        <pc:spChg chg="add del mod">
          <ac:chgData name="Somarajan Sunil Kumar" userId="16816f75-3e0a-4e96-8838-94506939ee58" providerId="ADAL" clId="{0B91DC0A-E2D6-497E-A7BE-816E0F15A526}" dt="2023-06-14T13:11:44.340" v="3464" actId="478"/>
          <ac:spMkLst>
            <pc:docMk/>
            <pc:sldMk cId="196965324" sldId="319"/>
            <ac:spMk id="8" creationId="{B929F098-99E0-E18F-B368-B4FB76296B61}"/>
          </ac:spMkLst>
        </pc:spChg>
        <pc:graphicFrameChg chg="add del mod modGraphic">
          <ac:chgData name="Somarajan Sunil Kumar" userId="16816f75-3e0a-4e96-8838-94506939ee58" providerId="ADAL" clId="{0B91DC0A-E2D6-497E-A7BE-816E0F15A526}" dt="2023-06-14T14:27:06.549" v="3578" actId="478"/>
          <ac:graphicFrameMkLst>
            <pc:docMk/>
            <pc:sldMk cId="196965324" sldId="319"/>
            <ac:graphicFrameMk id="4" creationId="{305ACA93-09C8-7D17-34C3-D854C7FB6D9A}"/>
          </ac:graphicFrameMkLst>
        </pc:graphicFrameChg>
        <pc:graphicFrameChg chg="add del mod modGraphic">
          <ac:chgData name="Somarajan Sunil Kumar" userId="16816f75-3e0a-4e96-8838-94506939ee58" providerId="ADAL" clId="{0B91DC0A-E2D6-497E-A7BE-816E0F15A526}" dt="2023-06-14T14:33:27.203" v="3650" actId="478"/>
          <ac:graphicFrameMkLst>
            <pc:docMk/>
            <pc:sldMk cId="196965324" sldId="319"/>
            <ac:graphicFrameMk id="9" creationId="{F1B54A76-484F-B790-15EC-8F8214BDAEAE}"/>
          </ac:graphicFrameMkLst>
        </pc:graphicFrameChg>
        <pc:graphicFrameChg chg="add del mod modGraphic">
          <ac:chgData name="Somarajan Sunil Kumar" userId="16816f75-3e0a-4e96-8838-94506939ee58" providerId="ADAL" clId="{0B91DC0A-E2D6-497E-A7BE-816E0F15A526}" dt="2023-06-14T14:34:39.252" v="3681" actId="478"/>
          <ac:graphicFrameMkLst>
            <pc:docMk/>
            <pc:sldMk cId="196965324" sldId="319"/>
            <ac:graphicFrameMk id="10" creationId="{440E323A-1179-E279-2998-F4AF6EC7BD33}"/>
          </ac:graphicFrameMkLst>
        </pc:graphicFrameChg>
        <pc:graphicFrameChg chg="add mod modGraphic">
          <ac:chgData name="Somarajan Sunil Kumar" userId="16816f75-3e0a-4e96-8838-94506939ee58" providerId="ADAL" clId="{0B91DC0A-E2D6-497E-A7BE-816E0F15A526}" dt="2023-06-14T15:09:53.755" v="5036" actId="14100"/>
          <ac:graphicFrameMkLst>
            <pc:docMk/>
            <pc:sldMk cId="196965324" sldId="319"/>
            <ac:graphicFrameMk id="11" creationId="{3884E9C5-E1F8-C8A6-0685-C23F15355812}"/>
          </ac:graphicFrameMkLst>
        </pc:graphicFrameChg>
        <pc:picChg chg="del">
          <ac:chgData name="Somarajan Sunil Kumar" userId="16816f75-3e0a-4e96-8838-94506939ee58" providerId="ADAL" clId="{0B91DC0A-E2D6-497E-A7BE-816E0F15A526}" dt="2023-06-14T13:09:20.956" v="3459" actId="478"/>
          <ac:picMkLst>
            <pc:docMk/>
            <pc:sldMk cId="196965324" sldId="319"/>
            <ac:picMk id="7" creationId="{E90FB285-9FD6-00CA-F42A-CB8669FB39E3}"/>
          </ac:picMkLst>
        </pc:picChg>
      </pc:sldChg>
      <pc:sldChg chg="add">
        <pc:chgData name="Somarajan Sunil Kumar" userId="16816f75-3e0a-4e96-8838-94506939ee58" providerId="ADAL" clId="{0B91DC0A-E2D6-497E-A7BE-816E0F15A526}" dt="2023-06-14T15:10:17.082" v="5037" actId="2890"/>
        <pc:sldMkLst>
          <pc:docMk/>
          <pc:sldMk cId="4115949558" sldId="320"/>
        </pc:sldMkLst>
      </pc:sldChg>
    </pc:docChg>
  </pc:docChgLst>
  <pc:docChgLst>
    <pc:chgData name="Somarajan Sunil Kumar" userId="16816f75-3e0a-4e96-8838-94506939ee58" providerId="ADAL" clId="{AE5BADBB-9B76-41F5-A808-66A2B47628EB}"/>
    <pc:docChg chg="modSld">
      <pc:chgData name="Somarajan Sunil Kumar" userId="16816f75-3e0a-4e96-8838-94506939ee58" providerId="ADAL" clId="{AE5BADBB-9B76-41F5-A808-66A2B47628EB}" dt="2024-03-18T00:07:55.734" v="2" actId="20577"/>
      <pc:docMkLst>
        <pc:docMk/>
      </pc:docMkLst>
      <pc:sldChg chg="modSp mod">
        <pc:chgData name="Somarajan Sunil Kumar" userId="16816f75-3e0a-4e96-8838-94506939ee58" providerId="ADAL" clId="{AE5BADBB-9B76-41F5-A808-66A2B47628EB}" dt="2024-03-18T00:07:55.734" v="2" actId="20577"/>
        <pc:sldMkLst>
          <pc:docMk/>
          <pc:sldMk cId="317718070" sldId="305"/>
        </pc:sldMkLst>
        <pc:spChg chg="mod">
          <ac:chgData name="Somarajan Sunil Kumar" userId="16816f75-3e0a-4e96-8838-94506939ee58" providerId="ADAL" clId="{AE5BADBB-9B76-41F5-A808-66A2B47628EB}" dt="2024-03-18T00:07:55.734" v="2" actId="20577"/>
          <ac:spMkLst>
            <pc:docMk/>
            <pc:sldMk cId="317718070" sldId="305"/>
            <ac:spMk id="2" creationId="{DD24180B-35BA-C28E-820F-59C84FBDD99A}"/>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6AF5FF-5634-41CD-A867-8A9E8B5C213F}" type="doc">
      <dgm:prSet loTypeId="urn:microsoft.com/office/officeart/2005/8/layout/list1" loCatId="list" qsTypeId="urn:microsoft.com/office/officeart/2005/8/quickstyle/simple1" qsCatId="simple" csTypeId="urn:microsoft.com/office/officeart/2005/8/colors/colorful3" csCatId="colorful" phldr="1"/>
      <dgm:spPr/>
      <dgm:t>
        <a:bodyPr/>
        <a:lstStyle/>
        <a:p>
          <a:endParaRPr lang="en-US"/>
        </a:p>
      </dgm:t>
    </dgm:pt>
    <dgm:pt modelId="{20DBD932-B907-4D61-B13C-10CB62CFFD89}">
      <dgm:prSet phldrT="[Text]"/>
      <dgm:spPr/>
      <dgm:t>
        <a:bodyPr/>
        <a:lstStyle/>
        <a:p>
          <a:r>
            <a:rPr lang="en-SG" dirty="0"/>
            <a:t>Feature Engineering</a:t>
          </a:r>
          <a:endParaRPr lang="en-US" dirty="0"/>
        </a:p>
      </dgm:t>
    </dgm:pt>
    <dgm:pt modelId="{052A705D-3354-4636-AFA8-3C55965C9820}" type="parTrans" cxnId="{87CFA8DE-4465-4603-BC89-519A402BBB64}">
      <dgm:prSet/>
      <dgm:spPr/>
      <dgm:t>
        <a:bodyPr/>
        <a:lstStyle/>
        <a:p>
          <a:endParaRPr lang="en-US"/>
        </a:p>
      </dgm:t>
    </dgm:pt>
    <dgm:pt modelId="{0453608F-A904-4F36-BCF4-4C7F50E8339B}" type="sibTrans" cxnId="{87CFA8DE-4465-4603-BC89-519A402BBB64}">
      <dgm:prSet/>
      <dgm:spPr/>
      <dgm:t>
        <a:bodyPr/>
        <a:lstStyle/>
        <a:p>
          <a:endParaRPr lang="en-US"/>
        </a:p>
      </dgm:t>
    </dgm:pt>
    <dgm:pt modelId="{F526DDE7-0419-44E2-959C-F0FF4D5F2AEE}">
      <dgm:prSet phldrT="[Text]"/>
      <dgm:spPr/>
      <dgm:t>
        <a:bodyPr/>
        <a:lstStyle/>
        <a:p>
          <a:r>
            <a:rPr lang="en-SG" dirty="0"/>
            <a:t>Created new feature Ticket Frequency into 5 classes using ticket variable</a:t>
          </a:r>
          <a:endParaRPr lang="en-US" dirty="0"/>
        </a:p>
      </dgm:t>
    </dgm:pt>
    <dgm:pt modelId="{C726141F-28AA-4D4D-AF79-86A9B11FE56C}" type="parTrans" cxnId="{22A61AEE-DA08-4F26-8A9A-35EC36A67C38}">
      <dgm:prSet/>
      <dgm:spPr/>
      <dgm:t>
        <a:bodyPr/>
        <a:lstStyle/>
        <a:p>
          <a:endParaRPr lang="en-US"/>
        </a:p>
      </dgm:t>
    </dgm:pt>
    <dgm:pt modelId="{1FAEAFDE-DFCE-48B5-A348-DA160AB0CD7E}" type="sibTrans" cxnId="{22A61AEE-DA08-4F26-8A9A-35EC36A67C38}">
      <dgm:prSet/>
      <dgm:spPr/>
      <dgm:t>
        <a:bodyPr/>
        <a:lstStyle/>
        <a:p>
          <a:endParaRPr lang="en-US"/>
        </a:p>
      </dgm:t>
    </dgm:pt>
    <dgm:pt modelId="{1EEA9147-98C1-4FC6-8B87-E980379D2A55}">
      <dgm:prSet phldrT="[Text]"/>
      <dgm:spPr/>
      <dgm:t>
        <a:bodyPr/>
        <a:lstStyle/>
        <a:p>
          <a:r>
            <a:rPr lang="en-SG" dirty="0"/>
            <a:t>Managing missing values</a:t>
          </a:r>
          <a:endParaRPr lang="en-US" dirty="0"/>
        </a:p>
      </dgm:t>
    </dgm:pt>
    <dgm:pt modelId="{CFE40FCF-76B8-4637-B0F9-5AA38EDC2AE0}" type="parTrans" cxnId="{E6A680F2-E2CF-48CB-BCFB-CFFF031F76BF}">
      <dgm:prSet/>
      <dgm:spPr/>
      <dgm:t>
        <a:bodyPr/>
        <a:lstStyle/>
        <a:p>
          <a:endParaRPr lang="en-US"/>
        </a:p>
      </dgm:t>
    </dgm:pt>
    <dgm:pt modelId="{F3541122-AB8B-4D72-8686-CEE4A9B5D8B4}" type="sibTrans" cxnId="{E6A680F2-E2CF-48CB-BCFB-CFFF031F76BF}">
      <dgm:prSet/>
      <dgm:spPr/>
      <dgm:t>
        <a:bodyPr/>
        <a:lstStyle/>
        <a:p>
          <a:endParaRPr lang="en-US"/>
        </a:p>
      </dgm:t>
    </dgm:pt>
    <dgm:pt modelId="{F9555077-9808-425E-904B-F43483F41E05}">
      <dgm:prSet phldrT="[Text]"/>
      <dgm:spPr/>
      <dgm:t>
        <a:bodyPr/>
        <a:lstStyle/>
        <a:p>
          <a:r>
            <a:rPr lang="en-SG" dirty="0"/>
            <a:t>Filled Age values with mean in conjunction with standard deviation</a:t>
          </a:r>
          <a:endParaRPr lang="en-US" dirty="0"/>
        </a:p>
      </dgm:t>
    </dgm:pt>
    <dgm:pt modelId="{8DBB7E8F-5619-4780-9575-50A5F5E1A73D}" type="parTrans" cxnId="{F8E67A84-DCB9-4CC0-8A0B-F422E3C64E77}">
      <dgm:prSet/>
      <dgm:spPr/>
      <dgm:t>
        <a:bodyPr/>
        <a:lstStyle/>
        <a:p>
          <a:endParaRPr lang="en-US"/>
        </a:p>
      </dgm:t>
    </dgm:pt>
    <dgm:pt modelId="{B740BC70-FDAC-44D3-B0CD-8BCE35FB9054}" type="sibTrans" cxnId="{F8E67A84-DCB9-4CC0-8A0B-F422E3C64E77}">
      <dgm:prSet/>
      <dgm:spPr/>
      <dgm:t>
        <a:bodyPr/>
        <a:lstStyle/>
        <a:p>
          <a:endParaRPr lang="en-US"/>
        </a:p>
      </dgm:t>
    </dgm:pt>
    <dgm:pt modelId="{A2CD4BEA-37E3-4677-A394-812C00CC4396}">
      <dgm:prSet phldrT="[Text]"/>
      <dgm:spPr/>
      <dgm:t>
        <a:bodyPr/>
        <a:lstStyle/>
        <a:p>
          <a:r>
            <a:rPr lang="en-SG" dirty="0"/>
            <a:t>Filled Fare value with median</a:t>
          </a:r>
          <a:endParaRPr lang="en-US" dirty="0"/>
        </a:p>
      </dgm:t>
    </dgm:pt>
    <dgm:pt modelId="{51018A4B-41FB-4482-927D-92323BB7834C}" type="parTrans" cxnId="{4A7912B6-B030-4C21-9402-A376A721D2B4}">
      <dgm:prSet/>
      <dgm:spPr/>
      <dgm:t>
        <a:bodyPr/>
        <a:lstStyle/>
        <a:p>
          <a:endParaRPr lang="en-US"/>
        </a:p>
      </dgm:t>
    </dgm:pt>
    <dgm:pt modelId="{95CC6C73-4E52-43E1-A57D-EF8B23A8FD61}" type="sibTrans" cxnId="{4A7912B6-B030-4C21-9402-A376A721D2B4}">
      <dgm:prSet/>
      <dgm:spPr/>
      <dgm:t>
        <a:bodyPr/>
        <a:lstStyle/>
        <a:p>
          <a:endParaRPr lang="en-US"/>
        </a:p>
      </dgm:t>
    </dgm:pt>
    <dgm:pt modelId="{FA0DAE15-C383-46C4-B901-A9847F988716}">
      <dgm:prSet phldrT="[Text]"/>
      <dgm:spPr/>
      <dgm:t>
        <a:bodyPr/>
        <a:lstStyle/>
        <a:p>
          <a:r>
            <a:rPr lang="en-SG" dirty="0"/>
            <a:t>One-hot Encoding</a:t>
          </a:r>
          <a:endParaRPr lang="en-US" dirty="0"/>
        </a:p>
      </dgm:t>
    </dgm:pt>
    <dgm:pt modelId="{33EEC882-E35A-46D9-8551-0CB989526626}" type="parTrans" cxnId="{6E1395F9-218E-41FF-BAFE-620AEE370746}">
      <dgm:prSet/>
      <dgm:spPr/>
      <dgm:t>
        <a:bodyPr/>
        <a:lstStyle/>
        <a:p>
          <a:endParaRPr lang="en-US"/>
        </a:p>
      </dgm:t>
    </dgm:pt>
    <dgm:pt modelId="{8805AE0C-948E-47A2-8F5E-F5EE49FAF7FD}" type="sibTrans" cxnId="{6E1395F9-218E-41FF-BAFE-620AEE370746}">
      <dgm:prSet/>
      <dgm:spPr/>
      <dgm:t>
        <a:bodyPr/>
        <a:lstStyle/>
        <a:p>
          <a:endParaRPr lang="en-US"/>
        </a:p>
      </dgm:t>
    </dgm:pt>
    <dgm:pt modelId="{03FA47C4-4339-40CC-B814-809E7F17208E}">
      <dgm:prSet phldrT="[Text]"/>
      <dgm:spPr/>
      <dgm:t>
        <a:bodyPr/>
        <a:lstStyle/>
        <a:p>
          <a:r>
            <a:rPr lang="en-SG" dirty="0"/>
            <a:t>All class features like, </a:t>
          </a:r>
          <a:r>
            <a:rPr lang="en-US" dirty="0"/>
            <a:t>'Pclass', 'Sex', 'SibSp', 'Parch', 'Embarked', 'Ticket_Frequency', 'relatives', 'alone', 'Location', 'Title’ are encoded and drop the first</a:t>
          </a:r>
        </a:p>
      </dgm:t>
    </dgm:pt>
    <dgm:pt modelId="{3A2367B2-51FC-4506-A289-CC05571FA9D0}" type="parTrans" cxnId="{E8786020-35D5-4F10-986F-D27BDC56038E}">
      <dgm:prSet/>
      <dgm:spPr/>
      <dgm:t>
        <a:bodyPr/>
        <a:lstStyle/>
        <a:p>
          <a:endParaRPr lang="en-US"/>
        </a:p>
      </dgm:t>
    </dgm:pt>
    <dgm:pt modelId="{FB125849-FB2E-48C9-B00C-79E9B6930CC9}" type="sibTrans" cxnId="{E8786020-35D5-4F10-986F-D27BDC56038E}">
      <dgm:prSet/>
      <dgm:spPr/>
      <dgm:t>
        <a:bodyPr/>
        <a:lstStyle/>
        <a:p>
          <a:endParaRPr lang="en-US"/>
        </a:p>
      </dgm:t>
    </dgm:pt>
    <dgm:pt modelId="{AFBC4BFD-57D3-43B9-A9B9-FF87C602669A}">
      <dgm:prSet/>
      <dgm:spPr/>
      <dgm:t>
        <a:bodyPr/>
        <a:lstStyle/>
        <a:p>
          <a:r>
            <a:rPr lang="en-SG" dirty="0"/>
            <a:t>Standard Scaling</a:t>
          </a:r>
          <a:endParaRPr lang="en-US" dirty="0"/>
        </a:p>
      </dgm:t>
    </dgm:pt>
    <dgm:pt modelId="{BE51CAED-151F-4FAD-AE75-79541346BB0B}" type="parTrans" cxnId="{E65301A9-69EA-4E8F-8408-B8387A5D2100}">
      <dgm:prSet/>
      <dgm:spPr/>
      <dgm:t>
        <a:bodyPr/>
        <a:lstStyle/>
        <a:p>
          <a:endParaRPr lang="en-US"/>
        </a:p>
      </dgm:t>
    </dgm:pt>
    <dgm:pt modelId="{692C209A-5FEB-47B0-9782-879B6831A418}" type="sibTrans" cxnId="{E65301A9-69EA-4E8F-8408-B8387A5D2100}">
      <dgm:prSet/>
      <dgm:spPr/>
      <dgm:t>
        <a:bodyPr/>
        <a:lstStyle/>
        <a:p>
          <a:endParaRPr lang="en-US"/>
        </a:p>
      </dgm:t>
    </dgm:pt>
    <dgm:pt modelId="{B356B934-05E3-4AD8-B784-3B0CB3AEA228}">
      <dgm:prSet phldrT="[Text]"/>
      <dgm:spPr/>
      <dgm:t>
        <a:bodyPr/>
        <a:lstStyle/>
        <a:p>
          <a:r>
            <a:rPr lang="en-SG" dirty="0"/>
            <a:t>Map the cabin value frequencies to 8 classes A-G and U and  created new feature ‘Location’, such as Location_A, Location_B, etc, finally </a:t>
          </a:r>
          <a:endParaRPr lang="en-US" dirty="0"/>
        </a:p>
      </dgm:t>
    </dgm:pt>
    <dgm:pt modelId="{521EAF5E-CE92-4852-8B66-4D36ED852F69}" type="parTrans" cxnId="{B6DD1C71-4DF0-4B91-9775-92F6249C3210}">
      <dgm:prSet/>
      <dgm:spPr/>
      <dgm:t>
        <a:bodyPr/>
        <a:lstStyle/>
        <a:p>
          <a:endParaRPr lang="en-US"/>
        </a:p>
      </dgm:t>
    </dgm:pt>
    <dgm:pt modelId="{0978C925-D46B-4FB7-B86A-EA5B1E0DC9CA}" type="sibTrans" cxnId="{B6DD1C71-4DF0-4B91-9775-92F6249C3210}">
      <dgm:prSet/>
      <dgm:spPr/>
      <dgm:t>
        <a:bodyPr/>
        <a:lstStyle/>
        <a:p>
          <a:endParaRPr lang="en-US"/>
        </a:p>
      </dgm:t>
    </dgm:pt>
    <dgm:pt modelId="{6B337793-2D06-47F3-8095-AE402CDB15DD}">
      <dgm:prSet phldrT="[Text]"/>
      <dgm:spPr/>
      <dgm:t>
        <a:bodyPr/>
        <a:lstStyle/>
        <a:p>
          <a:r>
            <a:rPr lang="en-SG" dirty="0"/>
            <a:t>Age and Pclass combined and created new feature Age_Class by multiplication. </a:t>
          </a:r>
          <a:endParaRPr lang="en-US" dirty="0"/>
        </a:p>
      </dgm:t>
    </dgm:pt>
    <dgm:pt modelId="{6D82C834-FF00-4D54-BB2B-2A95407F568F}" type="parTrans" cxnId="{94319EB2-E8DA-4FA5-BAEE-30CE38724AAA}">
      <dgm:prSet/>
      <dgm:spPr/>
      <dgm:t>
        <a:bodyPr/>
        <a:lstStyle/>
        <a:p>
          <a:endParaRPr lang="en-US"/>
        </a:p>
      </dgm:t>
    </dgm:pt>
    <dgm:pt modelId="{75F693E9-EA80-46DA-B0BC-7057A23F4F98}" type="sibTrans" cxnId="{94319EB2-E8DA-4FA5-BAEE-30CE38724AAA}">
      <dgm:prSet/>
      <dgm:spPr/>
      <dgm:t>
        <a:bodyPr/>
        <a:lstStyle/>
        <a:p>
          <a:endParaRPr lang="en-US"/>
        </a:p>
      </dgm:t>
    </dgm:pt>
    <dgm:pt modelId="{03FA51DB-02F0-43F4-9571-F868D0E7AC16}">
      <dgm:prSet phldrT="[Text]"/>
      <dgm:spPr/>
      <dgm:t>
        <a:bodyPr/>
        <a:lstStyle/>
        <a:p>
          <a:r>
            <a:rPr lang="en-US" dirty="0"/>
            <a:t>Creates a new feature called 'Fare_Per_Person’ from  'Fare’ and sum of the 'relatives’ feature</a:t>
          </a:r>
        </a:p>
      </dgm:t>
    </dgm:pt>
    <dgm:pt modelId="{EABF77FE-8DE8-4022-936E-069A4574B17C}" type="parTrans" cxnId="{ADAC0EC6-47C6-4442-BFDA-E40D468C41F2}">
      <dgm:prSet/>
      <dgm:spPr/>
      <dgm:t>
        <a:bodyPr/>
        <a:lstStyle/>
        <a:p>
          <a:endParaRPr lang="en-US"/>
        </a:p>
      </dgm:t>
    </dgm:pt>
    <dgm:pt modelId="{1F5C0403-1FE8-4D52-8CD9-3671B517FE30}" type="sibTrans" cxnId="{ADAC0EC6-47C6-4442-BFDA-E40D468C41F2}">
      <dgm:prSet/>
      <dgm:spPr/>
      <dgm:t>
        <a:bodyPr/>
        <a:lstStyle/>
        <a:p>
          <a:endParaRPr lang="en-US"/>
        </a:p>
      </dgm:t>
    </dgm:pt>
    <dgm:pt modelId="{6BDD4C4F-386C-4B82-9117-E9542032E3CD}">
      <dgm:prSet phldrT="[Text]"/>
      <dgm:spPr/>
      <dgm:t>
        <a:bodyPr/>
        <a:lstStyle/>
        <a:p>
          <a:r>
            <a:rPr lang="en-SG" dirty="0"/>
            <a:t>Replaced nan values in the Embarked feature with its mode</a:t>
          </a:r>
          <a:endParaRPr lang="en-US" dirty="0"/>
        </a:p>
      </dgm:t>
    </dgm:pt>
    <dgm:pt modelId="{D458C40A-E17D-4230-B433-1678BC5117E2}" type="parTrans" cxnId="{3E93D9ED-A405-4DEA-B74C-56D7B2271CAA}">
      <dgm:prSet/>
      <dgm:spPr/>
      <dgm:t>
        <a:bodyPr/>
        <a:lstStyle/>
        <a:p>
          <a:endParaRPr lang="en-US"/>
        </a:p>
      </dgm:t>
    </dgm:pt>
    <dgm:pt modelId="{6C6D059F-4B3F-4327-8BCB-5A17C8CAE067}" type="sibTrans" cxnId="{3E93D9ED-A405-4DEA-B74C-56D7B2271CAA}">
      <dgm:prSet/>
      <dgm:spPr/>
      <dgm:t>
        <a:bodyPr/>
        <a:lstStyle/>
        <a:p>
          <a:endParaRPr lang="en-US"/>
        </a:p>
      </dgm:t>
    </dgm:pt>
    <dgm:pt modelId="{2F4B6554-6017-4BE2-9DBD-B201239D21B1}">
      <dgm:prSet phldrT="[Text]"/>
      <dgm:spPr/>
      <dgm:t>
        <a:bodyPr/>
        <a:lstStyle/>
        <a:p>
          <a:r>
            <a:rPr lang="en-SG" dirty="0"/>
            <a:t>Filled location values wit mode</a:t>
          </a:r>
          <a:endParaRPr lang="en-US" dirty="0"/>
        </a:p>
      </dgm:t>
    </dgm:pt>
    <dgm:pt modelId="{2DE95A4B-3CCD-4AC2-A907-DF6A15682492}" type="parTrans" cxnId="{66DC59DF-E4A9-45B9-805A-DAC1E045265E}">
      <dgm:prSet/>
      <dgm:spPr/>
      <dgm:t>
        <a:bodyPr/>
        <a:lstStyle/>
        <a:p>
          <a:endParaRPr lang="en-US"/>
        </a:p>
      </dgm:t>
    </dgm:pt>
    <dgm:pt modelId="{46C94BEF-8F24-4A3E-81E0-FB830F29C5C5}" type="sibTrans" cxnId="{66DC59DF-E4A9-45B9-805A-DAC1E045265E}">
      <dgm:prSet/>
      <dgm:spPr/>
      <dgm:t>
        <a:bodyPr/>
        <a:lstStyle/>
        <a:p>
          <a:endParaRPr lang="en-US"/>
        </a:p>
      </dgm:t>
    </dgm:pt>
    <dgm:pt modelId="{8EE14EF6-7EA2-4393-B040-5F907667CDA6}">
      <dgm:prSet/>
      <dgm:spPr/>
      <dgm:t>
        <a:bodyPr/>
        <a:lstStyle/>
        <a:p>
          <a:r>
            <a:rPr lang="en-SG" dirty="0"/>
            <a:t>Used standard scaler and standardize the features to o mean of 0 and standard deviation of 1 to make all same units for model building. </a:t>
          </a:r>
          <a:endParaRPr lang="en-US" dirty="0"/>
        </a:p>
      </dgm:t>
    </dgm:pt>
    <dgm:pt modelId="{C888F8FA-4408-4FCA-A34A-4C7269784204}" type="parTrans" cxnId="{DC5E3B8E-1C74-4006-8053-82746F01D15D}">
      <dgm:prSet/>
      <dgm:spPr/>
      <dgm:t>
        <a:bodyPr/>
        <a:lstStyle/>
        <a:p>
          <a:endParaRPr lang="en-US"/>
        </a:p>
      </dgm:t>
    </dgm:pt>
    <dgm:pt modelId="{152591CD-EC98-4742-B70F-36AC06D13212}" type="sibTrans" cxnId="{DC5E3B8E-1C74-4006-8053-82746F01D15D}">
      <dgm:prSet/>
      <dgm:spPr/>
      <dgm:t>
        <a:bodyPr/>
        <a:lstStyle/>
        <a:p>
          <a:endParaRPr lang="en-US"/>
        </a:p>
      </dgm:t>
    </dgm:pt>
    <dgm:pt modelId="{FB6A7A3E-05EF-4883-906E-DECD071209A3}">
      <dgm:prSet phldrT="[Text]"/>
      <dgm:spPr/>
      <dgm:t>
        <a:bodyPr/>
        <a:lstStyle/>
        <a:p>
          <a:r>
            <a:rPr lang="en-SG" dirty="0"/>
            <a:t>Name feature is broken to 5 classes as per Title, Miss, Mr, Mrs, etc.</a:t>
          </a:r>
          <a:endParaRPr lang="en-US" dirty="0"/>
        </a:p>
      </dgm:t>
    </dgm:pt>
    <dgm:pt modelId="{9442117A-0A1E-4805-A2B3-C648591E162C}" type="sibTrans" cxnId="{C86ED644-6458-4DC0-808E-EB6982281069}">
      <dgm:prSet/>
      <dgm:spPr/>
      <dgm:t>
        <a:bodyPr/>
        <a:lstStyle/>
        <a:p>
          <a:endParaRPr lang="en-US"/>
        </a:p>
      </dgm:t>
    </dgm:pt>
    <dgm:pt modelId="{4B19EF02-6D77-4705-A1A6-BFC38651F8E2}" type="parTrans" cxnId="{C86ED644-6458-4DC0-808E-EB6982281069}">
      <dgm:prSet/>
      <dgm:spPr/>
      <dgm:t>
        <a:bodyPr/>
        <a:lstStyle/>
        <a:p>
          <a:endParaRPr lang="en-US"/>
        </a:p>
      </dgm:t>
    </dgm:pt>
    <dgm:pt modelId="{7CE6FDBF-5D3C-471F-A836-2081FECE3241}">
      <dgm:prSet phldrT="[Text]"/>
      <dgm:spPr/>
      <dgm:t>
        <a:bodyPr/>
        <a:lstStyle/>
        <a:p>
          <a:r>
            <a:rPr lang="en-SG" dirty="0"/>
            <a:t>New feature from Parch and SibSp as ‘relatives’ and a value that shown someone is ‘alone’ or not</a:t>
          </a:r>
          <a:endParaRPr lang="en-US" dirty="0"/>
        </a:p>
      </dgm:t>
    </dgm:pt>
    <dgm:pt modelId="{20AF84A3-F9C2-4908-B61C-19DC898F7542}" type="sibTrans" cxnId="{2B28544B-1EE3-4CC7-8E2D-329D651319EC}">
      <dgm:prSet/>
      <dgm:spPr/>
      <dgm:t>
        <a:bodyPr/>
        <a:lstStyle/>
        <a:p>
          <a:endParaRPr lang="en-US"/>
        </a:p>
      </dgm:t>
    </dgm:pt>
    <dgm:pt modelId="{8BCFB823-7A40-4FEF-98EE-512459A11F3D}" type="parTrans" cxnId="{2B28544B-1EE3-4CC7-8E2D-329D651319EC}">
      <dgm:prSet/>
      <dgm:spPr/>
      <dgm:t>
        <a:bodyPr/>
        <a:lstStyle/>
        <a:p>
          <a:endParaRPr lang="en-US"/>
        </a:p>
      </dgm:t>
    </dgm:pt>
    <dgm:pt modelId="{1D1D556C-72E7-4AA5-B144-462DB06329F5}" type="pres">
      <dgm:prSet presAssocID="{846AF5FF-5634-41CD-A867-8A9E8B5C213F}" presName="linear" presStyleCnt="0">
        <dgm:presLayoutVars>
          <dgm:dir/>
          <dgm:animLvl val="lvl"/>
          <dgm:resizeHandles val="exact"/>
        </dgm:presLayoutVars>
      </dgm:prSet>
      <dgm:spPr/>
    </dgm:pt>
    <dgm:pt modelId="{BD064199-007E-4CC3-BC9B-EEB61546CE7F}" type="pres">
      <dgm:prSet presAssocID="{20DBD932-B907-4D61-B13C-10CB62CFFD89}" presName="parentLin" presStyleCnt="0"/>
      <dgm:spPr/>
    </dgm:pt>
    <dgm:pt modelId="{D0D10292-8B57-4690-B655-01716593DAF3}" type="pres">
      <dgm:prSet presAssocID="{20DBD932-B907-4D61-B13C-10CB62CFFD89}" presName="parentLeftMargin" presStyleLbl="node1" presStyleIdx="0" presStyleCnt="4"/>
      <dgm:spPr/>
    </dgm:pt>
    <dgm:pt modelId="{B66D1959-C3FD-42FB-9D66-D1B1B8C01E91}" type="pres">
      <dgm:prSet presAssocID="{20DBD932-B907-4D61-B13C-10CB62CFFD89}" presName="parentText" presStyleLbl="node1" presStyleIdx="0" presStyleCnt="4">
        <dgm:presLayoutVars>
          <dgm:chMax val="0"/>
          <dgm:bulletEnabled val="1"/>
        </dgm:presLayoutVars>
      </dgm:prSet>
      <dgm:spPr/>
    </dgm:pt>
    <dgm:pt modelId="{48A24833-C8DF-4CFE-9FD0-6704D150B9EF}" type="pres">
      <dgm:prSet presAssocID="{20DBD932-B907-4D61-B13C-10CB62CFFD89}" presName="negativeSpace" presStyleCnt="0"/>
      <dgm:spPr/>
    </dgm:pt>
    <dgm:pt modelId="{492D427C-564C-4539-8939-C54417782FA9}" type="pres">
      <dgm:prSet presAssocID="{20DBD932-B907-4D61-B13C-10CB62CFFD89}" presName="childText" presStyleLbl="conFgAcc1" presStyleIdx="0" presStyleCnt="4">
        <dgm:presLayoutVars>
          <dgm:bulletEnabled val="1"/>
        </dgm:presLayoutVars>
      </dgm:prSet>
      <dgm:spPr/>
    </dgm:pt>
    <dgm:pt modelId="{1839DAC1-FA4A-475C-8C9A-428D2266B856}" type="pres">
      <dgm:prSet presAssocID="{0453608F-A904-4F36-BCF4-4C7F50E8339B}" presName="spaceBetweenRectangles" presStyleCnt="0"/>
      <dgm:spPr/>
    </dgm:pt>
    <dgm:pt modelId="{F942362E-B77E-467E-83F8-4B5660739157}" type="pres">
      <dgm:prSet presAssocID="{1EEA9147-98C1-4FC6-8B87-E980379D2A55}" presName="parentLin" presStyleCnt="0"/>
      <dgm:spPr/>
    </dgm:pt>
    <dgm:pt modelId="{E38B24C0-BD76-4510-A320-60BC1C6946EB}" type="pres">
      <dgm:prSet presAssocID="{1EEA9147-98C1-4FC6-8B87-E980379D2A55}" presName="parentLeftMargin" presStyleLbl="node1" presStyleIdx="0" presStyleCnt="4"/>
      <dgm:spPr/>
    </dgm:pt>
    <dgm:pt modelId="{9D8846EF-5A4C-43A8-A8FA-2279B2CD68B1}" type="pres">
      <dgm:prSet presAssocID="{1EEA9147-98C1-4FC6-8B87-E980379D2A55}" presName="parentText" presStyleLbl="node1" presStyleIdx="1" presStyleCnt="4">
        <dgm:presLayoutVars>
          <dgm:chMax val="0"/>
          <dgm:bulletEnabled val="1"/>
        </dgm:presLayoutVars>
      </dgm:prSet>
      <dgm:spPr/>
    </dgm:pt>
    <dgm:pt modelId="{CCBA6265-6999-4DF5-8CC8-E64C66C01552}" type="pres">
      <dgm:prSet presAssocID="{1EEA9147-98C1-4FC6-8B87-E980379D2A55}" presName="negativeSpace" presStyleCnt="0"/>
      <dgm:spPr/>
    </dgm:pt>
    <dgm:pt modelId="{0538731E-CC41-4229-9C95-3D0321B36984}" type="pres">
      <dgm:prSet presAssocID="{1EEA9147-98C1-4FC6-8B87-E980379D2A55}" presName="childText" presStyleLbl="conFgAcc1" presStyleIdx="1" presStyleCnt="4">
        <dgm:presLayoutVars>
          <dgm:bulletEnabled val="1"/>
        </dgm:presLayoutVars>
      </dgm:prSet>
      <dgm:spPr/>
    </dgm:pt>
    <dgm:pt modelId="{B1381047-33AD-47AB-97A3-E2633A9AAD65}" type="pres">
      <dgm:prSet presAssocID="{F3541122-AB8B-4D72-8686-CEE4A9B5D8B4}" presName="spaceBetweenRectangles" presStyleCnt="0"/>
      <dgm:spPr/>
    </dgm:pt>
    <dgm:pt modelId="{F7F68C41-23D2-4E8D-97D1-F36FBFF30F2A}" type="pres">
      <dgm:prSet presAssocID="{FA0DAE15-C383-46C4-B901-A9847F988716}" presName="parentLin" presStyleCnt="0"/>
      <dgm:spPr/>
    </dgm:pt>
    <dgm:pt modelId="{41A2044C-17EE-41A4-83B8-A749FC6837E1}" type="pres">
      <dgm:prSet presAssocID="{FA0DAE15-C383-46C4-B901-A9847F988716}" presName="parentLeftMargin" presStyleLbl="node1" presStyleIdx="1" presStyleCnt="4"/>
      <dgm:spPr/>
    </dgm:pt>
    <dgm:pt modelId="{7561322F-E1EB-4697-8303-A108DA5EA17E}" type="pres">
      <dgm:prSet presAssocID="{FA0DAE15-C383-46C4-B901-A9847F988716}" presName="parentText" presStyleLbl="node1" presStyleIdx="2" presStyleCnt="4">
        <dgm:presLayoutVars>
          <dgm:chMax val="0"/>
          <dgm:bulletEnabled val="1"/>
        </dgm:presLayoutVars>
      </dgm:prSet>
      <dgm:spPr/>
    </dgm:pt>
    <dgm:pt modelId="{8E66BBA9-72D3-46C5-A0FC-37AD24ED3945}" type="pres">
      <dgm:prSet presAssocID="{FA0DAE15-C383-46C4-B901-A9847F988716}" presName="negativeSpace" presStyleCnt="0"/>
      <dgm:spPr/>
    </dgm:pt>
    <dgm:pt modelId="{177B68CA-F30F-4D0A-B8FE-0103B1C62FCC}" type="pres">
      <dgm:prSet presAssocID="{FA0DAE15-C383-46C4-B901-A9847F988716}" presName="childText" presStyleLbl="conFgAcc1" presStyleIdx="2" presStyleCnt="4">
        <dgm:presLayoutVars>
          <dgm:bulletEnabled val="1"/>
        </dgm:presLayoutVars>
      </dgm:prSet>
      <dgm:spPr/>
    </dgm:pt>
    <dgm:pt modelId="{99B4B5E2-1832-4D1C-A396-1DFAA994C567}" type="pres">
      <dgm:prSet presAssocID="{8805AE0C-948E-47A2-8F5E-F5EE49FAF7FD}" presName="spaceBetweenRectangles" presStyleCnt="0"/>
      <dgm:spPr/>
    </dgm:pt>
    <dgm:pt modelId="{9EC508BE-FD33-49A3-94B1-B8244848C687}" type="pres">
      <dgm:prSet presAssocID="{AFBC4BFD-57D3-43B9-A9B9-FF87C602669A}" presName="parentLin" presStyleCnt="0"/>
      <dgm:spPr/>
    </dgm:pt>
    <dgm:pt modelId="{4CCE2DDF-1D78-44E2-BAFD-D8A0BD01BA19}" type="pres">
      <dgm:prSet presAssocID="{AFBC4BFD-57D3-43B9-A9B9-FF87C602669A}" presName="parentLeftMargin" presStyleLbl="node1" presStyleIdx="2" presStyleCnt="4"/>
      <dgm:spPr/>
    </dgm:pt>
    <dgm:pt modelId="{B35A5738-76D6-4254-8B9B-34B2BD2920E4}" type="pres">
      <dgm:prSet presAssocID="{AFBC4BFD-57D3-43B9-A9B9-FF87C602669A}" presName="parentText" presStyleLbl="node1" presStyleIdx="3" presStyleCnt="4">
        <dgm:presLayoutVars>
          <dgm:chMax val="0"/>
          <dgm:bulletEnabled val="1"/>
        </dgm:presLayoutVars>
      </dgm:prSet>
      <dgm:spPr/>
    </dgm:pt>
    <dgm:pt modelId="{7E7FEF2A-12D6-4B2E-A9D4-36F71CC65922}" type="pres">
      <dgm:prSet presAssocID="{AFBC4BFD-57D3-43B9-A9B9-FF87C602669A}" presName="negativeSpace" presStyleCnt="0"/>
      <dgm:spPr/>
    </dgm:pt>
    <dgm:pt modelId="{F9229D69-869C-4659-BC55-8D49A63C4808}" type="pres">
      <dgm:prSet presAssocID="{AFBC4BFD-57D3-43B9-A9B9-FF87C602669A}" presName="childText" presStyleLbl="conFgAcc1" presStyleIdx="3" presStyleCnt="4">
        <dgm:presLayoutVars>
          <dgm:bulletEnabled val="1"/>
        </dgm:presLayoutVars>
      </dgm:prSet>
      <dgm:spPr/>
    </dgm:pt>
  </dgm:ptLst>
  <dgm:cxnLst>
    <dgm:cxn modelId="{91DF4601-13B0-49FB-84D7-3A23B5218C94}" type="presOf" srcId="{FA0DAE15-C383-46C4-B901-A9847F988716}" destId="{41A2044C-17EE-41A4-83B8-A749FC6837E1}" srcOrd="0" destOrd="0" presId="urn:microsoft.com/office/officeart/2005/8/layout/list1"/>
    <dgm:cxn modelId="{ED423B05-7862-42E2-80E9-B5414A1FAEF8}" type="presOf" srcId="{03FA47C4-4339-40CC-B814-809E7F17208E}" destId="{177B68CA-F30F-4D0A-B8FE-0103B1C62FCC}" srcOrd="0" destOrd="0" presId="urn:microsoft.com/office/officeart/2005/8/layout/list1"/>
    <dgm:cxn modelId="{368D510D-C8A3-452C-BB3B-9E3425C12A9A}" type="presOf" srcId="{F526DDE7-0419-44E2-959C-F0FF4D5F2AEE}" destId="{492D427C-564C-4539-8939-C54417782FA9}" srcOrd="0" destOrd="0" presId="urn:microsoft.com/office/officeart/2005/8/layout/list1"/>
    <dgm:cxn modelId="{51298012-197F-44F8-9789-7D2FE41130AD}" type="presOf" srcId="{AFBC4BFD-57D3-43B9-A9B9-FF87C602669A}" destId="{4CCE2DDF-1D78-44E2-BAFD-D8A0BD01BA19}" srcOrd="0" destOrd="0" presId="urn:microsoft.com/office/officeart/2005/8/layout/list1"/>
    <dgm:cxn modelId="{E8786020-35D5-4F10-986F-D27BDC56038E}" srcId="{FA0DAE15-C383-46C4-B901-A9847F988716}" destId="{03FA47C4-4339-40CC-B814-809E7F17208E}" srcOrd="0" destOrd="0" parTransId="{3A2367B2-51FC-4506-A289-CC05571FA9D0}" sibTransId="{FB125849-FB2E-48C9-B00C-79E9B6930CC9}"/>
    <dgm:cxn modelId="{860D4B2B-F43C-41A2-BD97-6D6DFCC30056}" type="presOf" srcId="{FA0DAE15-C383-46C4-B901-A9847F988716}" destId="{7561322F-E1EB-4697-8303-A108DA5EA17E}" srcOrd="1" destOrd="0" presId="urn:microsoft.com/office/officeart/2005/8/layout/list1"/>
    <dgm:cxn modelId="{46C64036-BB92-4D5F-8022-087F91B7737B}" type="presOf" srcId="{FB6A7A3E-05EF-4883-906E-DECD071209A3}" destId="{492D427C-564C-4539-8939-C54417782FA9}" srcOrd="0" destOrd="3" presId="urn:microsoft.com/office/officeart/2005/8/layout/list1"/>
    <dgm:cxn modelId="{1DCEF03C-4F29-45E7-96FD-5A6B9230E828}" type="presOf" srcId="{846AF5FF-5634-41CD-A867-8A9E8B5C213F}" destId="{1D1D556C-72E7-4AA5-B144-462DB06329F5}" srcOrd="0" destOrd="0" presId="urn:microsoft.com/office/officeart/2005/8/layout/list1"/>
    <dgm:cxn modelId="{32E7785E-4BA9-4C5E-8BB0-1C3C8E3547D6}" type="presOf" srcId="{20DBD932-B907-4D61-B13C-10CB62CFFD89}" destId="{B66D1959-C3FD-42FB-9D66-D1B1B8C01E91}" srcOrd="1" destOrd="0" presId="urn:microsoft.com/office/officeart/2005/8/layout/list1"/>
    <dgm:cxn modelId="{C86ED644-6458-4DC0-808E-EB6982281069}" srcId="{20DBD932-B907-4D61-B13C-10CB62CFFD89}" destId="{FB6A7A3E-05EF-4883-906E-DECD071209A3}" srcOrd="3" destOrd="0" parTransId="{4B19EF02-6D77-4705-A1A6-BFC38651F8E2}" sibTransId="{9442117A-0A1E-4805-A2B3-C648591E162C}"/>
    <dgm:cxn modelId="{2B28544B-1EE3-4CC7-8E2D-329D651319EC}" srcId="{20DBD932-B907-4D61-B13C-10CB62CFFD89}" destId="{7CE6FDBF-5D3C-471F-A836-2081FECE3241}" srcOrd="1" destOrd="0" parTransId="{8BCFB823-7A40-4FEF-98EE-512459A11F3D}" sibTransId="{20AF84A3-F9C2-4908-B61C-19DC898F7542}"/>
    <dgm:cxn modelId="{703EC84C-F585-499B-89FF-0F6D29BC0B5E}" type="presOf" srcId="{1EEA9147-98C1-4FC6-8B87-E980379D2A55}" destId="{9D8846EF-5A4C-43A8-A8FA-2279B2CD68B1}" srcOrd="1" destOrd="0" presId="urn:microsoft.com/office/officeart/2005/8/layout/list1"/>
    <dgm:cxn modelId="{7A5B754F-74E9-4F8C-83D7-0160B7E50245}" type="presOf" srcId="{1EEA9147-98C1-4FC6-8B87-E980379D2A55}" destId="{E38B24C0-BD76-4510-A320-60BC1C6946EB}" srcOrd="0" destOrd="0" presId="urn:microsoft.com/office/officeart/2005/8/layout/list1"/>
    <dgm:cxn modelId="{B6DD1C71-4DF0-4B91-9775-92F6249C3210}" srcId="{20DBD932-B907-4D61-B13C-10CB62CFFD89}" destId="{B356B934-05E3-4AD8-B784-3B0CB3AEA228}" srcOrd="2" destOrd="0" parTransId="{521EAF5E-CE92-4852-8B66-4D36ED852F69}" sibTransId="{0978C925-D46B-4FB7-B86A-EA5B1E0DC9CA}"/>
    <dgm:cxn modelId="{F7D79073-E63E-45CD-9738-945853FCCD8F}" type="presOf" srcId="{A2CD4BEA-37E3-4677-A394-812C00CC4396}" destId="{0538731E-CC41-4229-9C95-3D0321B36984}" srcOrd="0" destOrd="1" presId="urn:microsoft.com/office/officeart/2005/8/layout/list1"/>
    <dgm:cxn modelId="{E9949D75-2602-4C44-930B-A11884E0CB67}" type="presOf" srcId="{20DBD932-B907-4D61-B13C-10CB62CFFD89}" destId="{D0D10292-8B57-4690-B655-01716593DAF3}" srcOrd="0" destOrd="0" presId="urn:microsoft.com/office/officeart/2005/8/layout/list1"/>
    <dgm:cxn modelId="{F8E67A84-DCB9-4CC0-8A0B-F422E3C64E77}" srcId="{1EEA9147-98C1-4FC6-8B87-E980379D2A55}" destId="{F9555077-9808-425E-904B-F43483F41E05}" srcOrd="0" destOrd="0" parTransId="{8DBB7E8F-5619-4780-9575-50A5F5E1A73D}" sibTransId="{B740BC70-FDAC-44D3-B0CD-8BCE35FB9054}"/>
    <dgm:cxn modelId="{DC5E3B8E-1C74-4006-8053-82746F01D15D}" srcId="{AFBC4BFD-57D3-43B9-A9B9-FF87C602669A}" destId="{8EE14EF6-7EA2-4393-B040-5F907667CDA6}" srcOrd="0" destOrd="0" parTransId="{C888F8FA-4408-4FCA-A34A-4C7269784204}" sibTransId="{152591CD-EC98-4742-B70F-36AC06D13212}"/>
    <dgm:cxn modelId="{EF4E19A8-AB74-427C-89CB-A08CA9865858}" type="presOf" srcId="{6BDD4C4F-386C-4B82-9117-E9542032E3CD}" destId="{0538731E-CC41-4229-9C95-3D0321B36984}" srcOrd="0" destOrd="2" presId="urn:microsoft.com/office/officeart/2005/8/layout/list1"/>
    <dgm:cxn modelId="{E65301A9-69EA-4E8F-8408-B8387A5D2100}" srcId="{846AF5FF-5634-41CD-A867-8A9E8B5C213F}" destId="{AFBC4BFD-57D3-43B9-A9B9-FF87C602669A}" srcOrd="3" destOrd="0" parTransId="{BE51CAED-151F-4FAD-AE75-79541346BB0B}" sibTransId="{692C209A-5FEB-47B0-9782-879B6831A418}"/>
    <dgm:cxn modelId="{49AFA2A9-1DD6-49F8-9BD2-9E1FA85D515E}" type="presOf" srcId="{F9555077-9808-425E-904B-F43483F41E05}" destId="{0538731E-CC41-4229-9C95-3D0321B36984}" srcOrd="0" destOrd="0" presId="urn:microsoft.com/office/officeart/2005/8/layout/list1"/>
    <dgm:cxn modelId="{1D3C12AE-7E31-47FB-A5F3-6B876D5A7C01}" type="presOf" srcId="{03FA51DB-02F0-43F4-9571-F868D0E7AC16}" destId="{492D427C-564C-4539-8939-C54417782FA9}" srcOrd="0" destOrd="5" presId="urn:microsoft.com/office/officeart/2005/8/layout/list1"/>
    <dgm:cxn modelId="{94319EB2-E8DA-4FA5-BAEE-30CE38724AAA}" srcId="{20DBD932-B907-4D61-B13C-10CB62CFFD89}" destId="{6B337793-2D06-47F3-8095-AE402CDB15DD}" srcOrd="4" destOrd="0" parTransId="{6D82C834-FF00-4D54-BB2B-2A95407F568F}" sibTransId="{75F693E9-EA80-46DA-B0BC-7057A23F4F98}"/>
    <dgm:cxn modelId="{4A7912B6-B030-4C21-9402-A376A721D2B4}" srcId="{1EEA9147-98C1-4FC6-8B87-E980379D2A55}" destId="{A2CD4BEA-37E3-4677-A394-812C00CC4396}" srcOrd="1" destOrd="0" parTransId="{51018A4B-41FB-4482-927D-92323BB7834C}" sibTransId="{95CC6C73-4E52-43E1-A57D-EF8B23A8FD61}"/>
    <dgm:cxn modelId="{269BDDB9-B40B-44F6-BE2B-B59ECE45030D}" type="presOf" srcId="{8EE14EF6-7EA2-4393-B040-5F907667CDA6}" destId="{F9229D69-869C-4659-BC55-8D49A63C4808}" srcOrd="0" destOrd="0" presId="urn:microsoft.com/office/officeart/2005/8/layout/list1"/>
    <dgm:cxn modelId="{ADAC0EC6-47C6-4442-BFDA-E40D468C41F2}" srcId="{20DBD932-B907-4D61-B13C-10CB62CFFD89}" destId="{03FA51DB-02F0-43F4-9571-F868D0E7AC16}" srcOrd="5" destOrd="0" parTransId="{EABF77FE-8DE8-4022-936E-069A4574B17C}" sibTransId="{1F5C0403-1FE8-4D52-8CD9-3671B517FE30}"/>
    <dgm:cxn modelId="{340E22DA-0B6D-4F07-8D39-4A62116453F7}" type="presOf" srcId="{2F4B6554-6017-4BE2-9DBD-B201239D21B1}" destId="{0538731E-CC41-4229-9C95-3D0321B36984}" srcOrd="0" destOrd="3" presId="urn:microsoft.com/office/officeart/2005/8/layout/list1"/>
    <dgm:cxn modelId="{10A55CDC-46DB-48EA-9DE3-FEAAADD8EE8F}" type="presOf" srcId="{6B337793-2D06-47F3-8095-AE402CDB15DD}" destId="{492D427C-564C-4539-8939-C54417782FA9}" srcOrd="0" destOrd="4" presId="urn:microsoft.com/office/officeart/2005/8/layout/list1"/>
    <dgm:cxn modelId="{87CFA8DE-4465-4603-BC89-519A402BBB64}" srcId="{846AF5FF-5634-41CD-A867-8A9E8B5C213F}" destId="{20DBD932-B907-4D61-B13C-10CB62CFFD89}" srcOrd="0" destOrd="0" parTransId="{052A705D-3354-4636-AFA8-3C55965C9820}" sibTransId="{0453608F-A904-4F36-BCF4-4C7F50E8339B}"/>
    <dgm:cxn modelId="{66DC59DF-E4A9-45B9-805A-DAC1E045265E}" srcId="{1EEA9147-98C1-4FC6-8B87-E980379D2A55}" destId="{2F4B6554-6017-4BE2-9DBD-B201239D21B1}" srcOrd="3" destOrd="0" parTransId="{2DE95A4B-3CCD-4AC2-A907-DF6A15682492}" sibTransId="{46C94BEF-8F24-4A3E-81E0-FB830F29C5C5}"/>
    <dgm:cxn modelId="{A04520E3-4B0B-4C35-8C7E-31680098A9C4}" type="presOf" srcId="{AFBC4BFD-57D3-43B9-A9B9-FF87C602669A}" destId="{B35A5738-76D6-4254-8B9B-34B2BD2920E4}" srcOrd="1" destOrd="0" presId="urn:microsoft.com/office/officeart/2005/8/layout/list1"/>
    <dgm:cxn modelId="{554DE0E9-2845-4A37-8BDC-87D1F5A5721F}" type="presOf" srcId="{B356B934-05E3-4AD8-B784-3B0CB3AEA228}" destId="{492D427C-564C-4539-8939-C54417782FA9}" srcOrd="0" destOrd="2" presId="urn:microsoft.com/office/officeart/2005/8/layout/list1"/>
    <dgm:cxn modelId="{3E93D9ED-A405-4DEA-B74C-56D7B2271CAA}" srcId="{1EEA9147-98C1-4FC6-8B87-E980379D2A55}" destId="{6BDD4C4F-386C-4B82-9117-E9542032E3CD}" srcOrd="2" destOrd="0" parTransId="{D458C40A-E17D-4230-B433-1678BC5117E2}" sibTransId="{6C6D059F-4B3F-4327-8BCB-5A17C8CAE067}"/>
    <dgm:cxn modelId="{22A61AEE-DA08-4F26-8A9A-35EC36A67C38}" srcId="{20DBD932-B907-4D61-B13C-10CB62CFFD89}" destId="{F526DDE7-0419-44E2-959C-F0FF4D5F2AEE}" srcOrd="0" destOrd="0" parTransId="{C726141F-28AA-4D4D-AF79-86A9B11FE56C}" sibTransId="{1FAEAFDE-DFCE-48B5-A348-DA160AB0CD7E}"/>
    <dgm:cxn modelId="{1C0941EE-8D30-429C-9E20-89A8A3C7CA44}" type="presOf" srcId="{7CE6FDBF-5D3C-471F-A836-2081FECE3241}" destId="{492D427C-564C-4539-8939-C54417782FA9}" srcOrd="0" destOrd="1" presId="urn:microsoft.com/office/officeart/2005/8/layout/list1"/>
    <dgm:cxn modelId="{E6A680F2-E2CF-48CB-BCFB-CFFF031F76BF}" srcId="{846AF5FF-5634-41CD-A867-8A9E8B5C213F}" destId="{1EEA9147-98C1-4FC6-8B87-E980379D2A55}" srcOrd="1" destOrd="0" parTransId="{CFE40FCF-76B8-4637-B0F9-5AA38EDC2AE0}" sibTransId="{F3541122-AB8B-4D72-8686-CEE4A9B5D8B4}"/>
    <dgm:cxn modelId="{6E1395F9-218E-41FF-BAFE-620AEE370746}" srcId="{846AF5FF-5634-41CD-A867-8A9E8B5C213F}" destId="{FA0DAE15-C383-46C4-B901-A9847F988716}" srcOrd="2" destOrd="0" parTransId="{33EEC882-E35A-46D9-8551-0CB989526626}" sibTransId="{8805AE0C-948E-47A2-8F5E-F5EE49FAF7FD}"/>
    <dgm:cxn modelId="{0964203C-E14D-40E7-A4C7-908C5903CBF7}" type="presParOf" srcId="{1D1D556C-72E7-4AA5-B144-462DB06329F5}" destId="{BD064199-007E-4CC3-BC9B-EEB61546CE7F}" srcOrd="0" destOrd="0" presId="urn:microsoft.com/office/officeart/2005/8/layout/list1"/>
    <dgm:cxn modelId="{C9717A5A-A22A-4734-B947-F02C6B947E7B}" type="presParOf" srcId="{BD064199-007E-4CC3-BC9B-EEB61546CE7F}" destId="{D0D10292-8B57-4690-B655-01716593DAF3}" srcOrd="0" destOrd="0" presId="urn:microsoft.com/office/officeart/2005/8/layout/list1"/>
    <dgm:cxn modelId="{EC801447-FA06-423A-A113-13CEE6DCE0F1}" type="presParOf" srcId="{BD064199-007E-4CC3-BC9B-EEB61546CE7F}" destId="{B66D1959-C3FD-42FB-9D66-D1B1B8C01E91}" srcOrd="1" destOrd="0" presId="urn:microsoft.com/office/officeart/2005/8/layout/list1"/>
    <dgm:cxn modelId="{B1A9BBC4-0163-4F06-88EB-ACB1F43DE25D}" type="presParOf" srcId="{1D1D556C-72E7-4AA5-B144-462DB06329F5}" destId="{48A24833-C8DF-4CFE-9FD0-6704D150B9EF}" srcOrd="1" destOrd="0" presId="urn:microsoft.com/office/officeart/2005/8/layout/list1"/>
    <dgm:cxn modelId="{5A18D536-EBFC-400F-961D-56AF5ADC1AA1}" type="presParOf" srcId="{1D1D556C-72E7-4AA5-B144-462DB06329F5}" destId="{492D427C-564C-4539-8939-C54417782FA9}" srcOrd="2" destOrd="0" presId="urn:microsoft.com/office/officeart/2005/8/layout/list1"/>
    <dgm:cxn modelId="{F6CB9327-E618-421B-8A56-EF6A721C75A2}" type="presParOf" srcId="{1D1D556C-72E7-4AA5-B144-462DB06329F5}" destId="{1839DAC1-FA4A-475C-8C9A-428D2266B856}" srcOrd="3" destOrd="0" presId="urn:microsoft.com/office/officeart/2005/8/layout/list1"/>
    <dgm:cxn modelId="{19EF92F9-06C1-4633-8FE2-940783DCBD00}" type="presParOf" srcId="{1D1D556C-72E7-4AA5-B144-462DB06329F5}" destId="{F942362E-B77E-467E-83F8-4B5660739157}" srcOrd="4" destOrd="0" presId="urn:microsoft.com/office/officeart/2005/8/layout/list1"/>
    <dgm:cxn modelId="{E14C0137-7D56-47E2-8075-80B067477A22}" type="presParOf" srcId="{F942362E-B77E-467E-83F8-4B5660739157}" destId="{E38B24C0-BD76-4510-A320-60BC1C6946EB}" srcOrd="0" destOrd="0" presId="urn:microsoft.com/office/officeart/2005/8/layout/list1"/>
    <dgm:cxn modelId="{81768CA6-EA07-44EB-A8AE-41E53CED6E86}" type="presParOf" srcId="{F942362E-B77E-467E-83F8-4B5660739157}" destId="{9D8846EF-5A4C-43A8-A8FA-2279B2CD68B1}" srcOrd="1" destOrd="0" presId="urn:microsoft.com/office/officeart/2005/8/layout/list1"/>
    <dgm:cxn modelId="{40DAD463-3B30-4A36-8394-33B63CA886C3}" type="presParOf" srcId="{1D1D556C-72E7-4AA5-B144-462DB06329F5}" destId="{CCBA6265-6999-4DF5-8CC8-E64C66C01552}" srcOrd="5" destOrd="0" presId="urn:microsoft.com/office/officeart/2005/8/layout/list1"/>
    <dgm:cxn modelId="{6E65E5DA-6119-4CA4-9BA9-E69042683C86}" type="presParOf" srcId="{1D1D556C-72E7-4AA5-B144-462DB06329F5}" destId="{0538731E-CC41-4229-9C95-3D0321B36984}" srcOrd="6" destOrd="0" presId="urn:microsoft.com/office/officeart/2005/8/layout/list1"/>
    <dgm:cxn modelId="{DF5FEC49-CD81-4853-A9F3-E40477437BD7}" type="presParOf" srcId="{1D1D556C-72E7-4AA5-B144-462DB06329F5}" destId="{B1381047-33AD-47AB-97A3-E2633A9AAD65}" srcOrd="7" destOrd="0" presId="urn:microsoft.com/office/officeart/2005/8/layout/list1"/>
    <dgm:cxn modelId="{2B0A5E1B-EB52-41E3-AB5F-D3361E5C3558}" type="presParOf" srcId="{1D1D556C-72E7-4AA5-B144-462DB06329F5}" destId="{F7F68C41-23D2-4E8D-97D1-F36FBFF30F2A}" srcOrd="8" destOrd="0" presId="urn:microsoft.com/office/officeart/2005/8/layout/list1"/>
    <dgm:cxn modelId="{6151294F-A355-4132-9C9D-654E007DB8E9}" type="presParOf" srcId="{F7F68C41-23D2-4E8D-97D1-F36FBFF30F2A}" destId="{41A2044C-17EE-41A4-83B8-A749FC6837E1}" srcOrd="0" destOrd="0" presId="urn:microsoft.com/office/officeart/2005/8/layout/list1"/>
    <dgm:cxn modelId="{8397F75F-70B4-4C97-97C8-BF35B0B47FE8}" type="presParOf" srcId="{F7F68C41-23D2-4E8D-97D1-F36FBFF30F2A}" destId="{7561322F-E1EB-4697-8303-A108DA5EA17E}" srcOrd="1" destOrd="0" presId="urn:microsoft.com/office/officeart/2005/8/layout/list1"/>
    <dgm:cxn modelId="{29E4CC58-9464-4BB6-97C6-392239658E65}" type="presParOf" srcId="{1D1D556C-72E7-4AA5-B144-462DB06329F5}" destId="{8E66BBA9-72D3-46C5-A0FC-37AD24ED3945}" srcOrd="9" destOrd="0" presId="urn:microsoft.com/office/officeart/2005/8/layout/list1"/>
    <dgm:cxn modelId="{0989988A-1FFA-44E8-A59E-584409C53197}" type="presParOf" srcId="{1D1D556C-72E7-4AA5-B144-462DB06329F5}" destId="{177B68CA-F30F-4D0A-B8FE-0103B1C62FCC}" srcOrd="10" destOrd="0" presId="urn:microsoft.com/office/officeart/2005/8/layout/list1"/>
    <dgm:cxn modelId="{E75E247D-7137-40E1-9700-1315F31F878D}" type="presParOf" srcId="{1D1D556C-72E7-4AA5-B144-462DB06329F5}" destId="{99B4B5E2-1832-4D1C-A396-1DFAA994C567}" srcOrd="11" destOrd="0" presId="urn:microsoft.com/office/officeart/2005/8/layout/list1"/>
    <dgm:cxn modelId="{832DB730-F65B-478B-ACAE-A69D633D2067}" type="presParOf" srcId="{1D1D556C-72E7-4AA5-B144-462DB06329F5}" destId="{9EC508BE-FD33-49A3-94B1-B8244848C687}" srcOrd="12" destOrd="0" presId="urn:microsoft.com/office/officeart/2005/8/layout/list1"/>
    <dgm:cxn modelId="{72A58300-C1B9-4E42-BF48-BDE87C6A4CBF}" type="presParOf" srcId="{9EC508BE-FD33-49A3-94B1-B8244848C687}" destId="{4CCE2DDF-1D78-44E2-BAFD-D8A0BD01BA19}" srcOrd="0" destOrd="0" presId="urn:microsoft.com/office/officeart/2005/8/layout/list1"/>
    <dgm:cxn modelId="{B2C89EB4-D181-4186-8EB5-D6B731317376}" type="presParOf" srcId="{9EC508BE-FD33-49A3-94B1-B8244848C687}" destId="{B35A5738-76D6-4254-8B9B-34B2BD2920E4}" srcOrd="1" destOrd="0" presId="urn:microsoft.com/office/officeart/2005/8/layout/list1"/>
    <dgm:cxn modelId="{6E0514E1-3134-456C-92C6-F8EDC145B58F}" type="presParOf" srcId="{1D1D556C-72E7-4AA5-B144-462DB06329F5}" destId="{7E7FEF2A-12D6-4B2E-A9D4-36F71CC65922}" srcOrd="13" destOrd="0" presId="urn:microsoft.com/office/officeart/2005/8/layout/list1"/>
    <dgm:cxn modelId="{20C518AB-77A0-4E9F-90DA-05D555BB4839}" type="presParOf" srcId="{1D1D556C-72E7-4AA5-B144-462DB06329F5}" destId="{F9229D69-869C-4659-BC55-8D49A63C4808}"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46AF5FF-5634-41CD-A867-8A9E8B5C213F}" type="doc">
      <dgm:prSet loTypeId="urn:microsoft.com/office/officeart/2005/8/layout/lProcess2" loCatId="list" qsTypeId="urn:microsoft.com/office/officeart/2005/8/quickstyle/simple1" qsCatId="simple" csTypeId="urn:microsoft.com/office/officeart/2005/8/colors/colorful3" csCatId="colorful" phldr="1"/>
      <dgm:spPr/>
      <dgm:t>
        <a:bodyPr/>
        <a:lstStyle/>
        <a:p>
          <a:endParaRPr lang="en-US"/>
        </a:p>
      </dgm:t>
    </dgm:pt>
    <dgm:pt modelId="{20DBD932-B907-4D61-B13C-10CB62CFFD89}">
      <dgm:prSet phldrT="[Text]"/>
      <dgm:spPr/>
      <dgm:t>
        <a:bodyPr/>
        <a:lstStyle/>
        <a:p>
          <a:r>
            <a:rPr lang="en-SG" dirty="0"/>
            <a:t>Feature Selection</a:t>
          </a:r>
          <a:endParaRPr lang="en-US" dirty="0"/>
        </a:p>
      </dgm:t>
    </dgm:pt>
    <dgm:pt modelId="{052A705D-3354-4636-AFA8-3C55965C9820}" type="parTrans" cxnId="{87CFA8DE-4465-4603-BC89-519A402BBB64}">
      <dgm:prSet/>
      <dgm:spPr/>
      <dgm:t>
        <a:bodyPr/>
        <a:lstStyle/>
        <a:p>
          <a:endParaRPr lang="en-US"/>
        </a:p>
      </dgm:t>
    </dgm:pt>
    <dgm:pt modelId="{0453608F-A904-4F36-BCF4-4C7F50E8339B}" type="sibTrans" cxnId="{87CFA8DE-4465-4603-BC89-519A402BBB64}">
      <dgm:prSet/>
      <dgm:spPr/>
      <dgm:t>
        <a:bodyPr/>
        <a:lstStyle/>
        <a:p>
          <a:endParaRPr lang="en-US"/>
        </a:p>
      </dgm:t>
    </dgm:pt>
    <dgm:pt modelId="{F526DDE7-0419-44E2-959C-F0FF4D5F2AEE}">
      <dgm:prSet phldrT="[Text]"/>
      <dgm:spPr/>
      <dgm:t>
        <a:bodyPr/>
        <a:lstStyle/>
        <a:p>
          <a:r>
            <a:rPr lang="en-SG" dirty="0"/>
            <a:t>Applied Lasso (alpha= 0.003) feature selection method to extract 21 significant features based on scores </a:t>
          </a:r>
          <a:endParaRPr lang="en-US" dirty="0"/>
        </a:p>
      </dgm:t>
    </dgm:pt>
    <dgm:pt modelId="{C726141F-28AA-4D4D-AF79-86A9B11FE56C}" type="parTrans" cxnId="{22A61AEE-DA08-4F26-8A9A-35EC36A67C38}">
      <dgm:prSet/>
      <dgm:spPr/>
      <dgm:t>
        <a:bodyPr/>
        <a:lstStyle/>
        <a:p>
          <a:endParaRPr lang="en-US"/>
        </a:p>
      </dgm:t>
    </dgm:pt>
    <dgm:pt modelId="{1FAEAFDE-DFCE-48B5-A348-DA160AB0CD7E}" type="sibTrans" cxnId="{22A61AEE-DA08-4F26-8A9A-35EC36A67C38}">
      <dgm:prSet/>
      <dgm:spPr/>
      <dgm:t>
        <a:bodyPr/>
        <a:lstStyle/>
        <a:p>
          <a:endParaRPr lang="en-US"/>
        </a:p>
      </dgm:t>
    </dgm:pt>
    <dgm:pt modelId="{1EEA9147-98C1-4FC6-8B87-E980379D2A55}">
      <dgm:prSet phldrT="[Text]"/>
      <dgm:spPr/>
      <dgm:t>
        <a:bodyPr/>
        <a:lstStyle/>
        <a:p>
          <a:r>
            <a:rPr lang="en-SG" dirty="0"/>
            <a:t>Data partitioning</a:t>
          </a:r>
          <a:endParaRPr lang="en-US" dirty="0"/>
        </a:p>
      </dgm:t>
    </dgm:pt>
    <dgm:pt modelId="{CFE40FCF-76B8-4637-B0F9-5AA38EDC2AE0}" type="parTrans" cxnId="{E6A680F2-E2CF-48CB-BCFB-CFFF031F76BF}">
      <dgm:prSet/>
      <dgm:spPr/>
      <dgm:t>
        <a:bodyPr/>
        <a:lstStyle/>
        <a:p>
          <a:endParaRPr lang="en-US"/>
        </a:p>
      </dgm:t>
    </dgm:pt>
    <dgm:pt modelId="{F3541122-AB8B-4D72-8686-CEE4A9B5D8B4}" type="sibTrans" cxnId="{E6A680F2-E2CF-48CB-BCFB-CFFF031F76BF}">
      <dgm:prSet/>
      <dgm:spPr/>
      <dgm:t>
        <a:bodyPr/>
        <a:lstStyle/>
        <a:p>
          <a:endParaRPr lang="en-US"/>
        </a:p>
      </dgm:t>
    </dgm:pt>
    <dgm:pt modelId="{F9555077-9808-425E-904B-F43483F41E05}">
      <dgm:prSet phldrT="[Text]"/>
      <dgm:spPr/>
      <dgm:t>
        <a:bodyPr/>
        <a:lstStyle/>
        <a:p>
          <a:r>
            <a:rPr lang="en-SG" dirty="0"/>
            <a:t>The training data split in to two groups as 80% for train and 20% for testing. No data allocated for cross-validation as it done in K-folds validation on training data</a:t>
          </a:r>
          <a:endParaRPr lang="en-US" dirty="0"/>
        </a:p>
      </dgm:t>
    </dgm:pt>
    <dgm:pt modelId="{8DBB7E8F-5619-4780-9575-50A5F5E1A73D}" type="parTrans" cxnId="{F8E67A84-DCB9-4CC0-8A0B-F422E3C64E77}">
      <dgm:prSet/>
      <dgm:spPr/>
      <dgm:t>
        <a:bodyPr/>
        <a:lstStyle/>
        <a:p>
          <a:endParaRPr lang="en-US"/>
        </a:p>
      </dgm:t>
    </dgm:pt>
    <dgm:pt modelId="{B740BC70-FDAC-44D3-B0CD-8BCE35FB9054}" type="sibTrans" cxnId="{F8E67A84-DCB9-4CC0-8A0B-F422E3C64E77}">
      <dgm:prSet/>
      <dgm:spPr/>
      <dgm:t>
        <a:bodyPr/>
        <a:lstStyle/>
        <a:p>
          <a:endParaRPr lang="en-US"/>
        </a:p>
      </dgm:t>
    </dgm:pt>
    <dgm:pt modelId="{FA0DAE15-C383-46C4-B901-A9847F988716}">
      <dgm:prSet phldrT="[Text]"/>
      <dgm:spPr/>
      <dgm:t>
        <a:bodyPr/>
        <a:lstStyle/>
        <a:p>
          <a:r>
            <a:rPr lang="en-SG" dirty="0"/>
            <a:t>Training and K-Fold validation </a:t>
          </a:r>
          <a:endParaRPr lang="en-US" dirty="0"/>
        </a:p>
      </dgm:t>
    </dgm:pt>
    <dgm:pt modelId="{33EEC882-E35A-46D9-8551-0CB989526626}" type="parTrans" cxnId="{6E1395F9-218E-41FF-BAFE-620AEE370746}">
      <dgm:prSet/>
      <dgm:spPr/>
      <dgm:t>
        <a:bodyPr/>
        <a:lstStyle/>
        <a:p>
          <a:endParaRPr lang="en-US"/>
        </a:p>
      </dgm:t>
    </dgm:pt>
    <dgm:pt modelId="{8805AE0C-948E-47A2-8F5E-F5EE49FAF7FD}" type="sibTrans" cxnId="{6E1395F9-218E-41FF-BAFE-620AEE370746}">
      <dgm:prSet/>
      <dgm:spPr/>
      <dgm:t>
        <a:bodyPr/>
        <a:lstStyle/>
        <a:p>
          <a:endParaRPr lang="en-US"/>
        </a:p>
      </dgm:t>
    </dgm:pt>
    <dgm:pt modelId="{03FA47C4-4339-40CC-B814-809E7F17208E}">
      <dgm:prSet phldrT="[Text]"/>
      <dgm:spPr/>
      <dgm:t>
        <a:bodyPr/>
        <a:lstStyle/>
        <a:p>
          <a:r>
            <a:rPr lang="en-SG" dirty="0"/>
            <a:t>Used 8 classification models in a loop for training and 10-fold cross validation for model selection</a:t>
          </a:r>
          <a:endParaRPr lang="en-US" dirty="0"/>
        </a:p>
      </dgm:t>
    </dgm:pt>
    <dgm:pt modelId="{3A2367B2-51FC-4506-A289-CC05571FA9D0}" type="parTrans" cxnId="{E8786020-35D5-4F10-986F-D27BDC56038E}">
      <dgm:prSet/>
      <dgm:spPr/>
      <dgm:t>
        <a:bodyPr/>
        <a:lstStyle/>
        <a:p>
          <a:endParaRPr lang="en-US"/>
        </a:p>
      </dgm:t>
    </dgm:pt>
    <dgm:pt modelId="{FB125849-FB2E-48C9-B00C-79E9B6930CC9}" type="sibTrans" cxnId="{E8786020-35D5-4F10-986F-D27BDC56038E}">
      <dgm:prSet/>
      <dgm:spPr/>
      <dgm:t>
        <a:bodyPr/>
        <a:lstStyle/>
        <a:p>
          <a:endParaRPr lang="en-US"/>
        </a:p>
      </dgm:t>
    </dgm:pt>
    <dgm:pt modelId="{AFBC4BFD-57D3-43B9-A9B9-FF87C602669A}">
      <dgm:prSet/>
      <dgm:spPr/>
      <dgm:t>
        <a:bodyPr/>
        <a:lstStyle/>
        <a:p>
          <a:r>
            <a:rPr lang="en-SG" dirty="0"/>
            <a:t>Model selection</a:t>
          </a:r>
          <a:endParaRPr lang="en-US" dirty="0"/>
        </a:p>
      </dgm:t>
    </dgm:pt>
    <dgm:pt modelId="{BE51CAED-151F-4FAD-AE75-79541346BB0B}" type="parTrans" cxnId="{E65301A9-69EA-4E8F-8408-B8387A5D2100}">
      <dgm:prSet/>
      <dgm:spPr/>
      <dgm:t>
        <a:bodyPr/>
        <a:lstStyle/>
        <a:p>
          <a:endParaRPr lang="en-US"/>
        </a:p>
      </dgm:t>
    </dgm:pt>
    <dgm:pt modelId="{692C209A-5FEB-47B0-9782-879B6831A418}" type="sibTrans" cxnId="{E65301A9-69EA-4E8F-8408-B8387A5D2100}">
      <dgm:prSet/>
      <dgm:spPr/>
      <dgm:t>
        <a:bodyPr/>
        <a:lstStyle/>
        <a:p>
          <a:endParaRPr lang="en-US"/>
        </a:p>
      </dgm:t>
    </dgm:pt>
    <dgm:pt modelId="{8EE14EF6-7EA2-4393-B040-5F907667CDA6}">
      <dgm:prSet/>
      <dgm:spPr/>
      <dgm:t>
        <a:bodyPr/>
        <a:lstStyle/>
        <a:p>
          <a:r>
            <a:rPr lang="en-SG" dirty="0"/>
            <a:t>Used the best train , test and cross validation combination score to choose model for further analysis</a:t>
          </a:r>
          <a:endParaRPr lang="en-US" dirty="0"/>
        </a:p>
      </dgm:t>
    </dgm:pt>
    <dgm:pt modelId="{C888F8FA-4408-4FCA-A34A-4C7269784204}" type="parTrans" cxnId="{DC5E3B8E-1C74-4006-8053-82746F01D15D}">
      <dgm:prSet/>
      <dgm:spPr/>
      <dgm:t>
        <a:bodyPr/>
        <a:lstStyle/>
        <a:p>
          <a:endParaRPr lang="en-US"/>
        </a:p>
      </dgm:t>
    </dgm:pt>
    <dgm:pt modelId="{152591CD-EC98-4742-B70F-36AC06D13212}" type="sibTrans" cxnId="{DC5E3B8E-1C74-4006-8053-82746F01D15D}">
      <dgm:prSet/>
      <dgm:spPr/>
      <dgm:t>
        <a:bodyPr/>
        <a:lstStyle/>
        <a:p>
          <a:endParaRPr lang="en-US"/>
        </a:p>
      </dgm:t>
    </dgm:pt>
    <dgm:pt modelId="{A93D4E55-3F0D-4F5E-9167-6A7B1445281D}" type="pres">
      <dgm:prSet presAssocID="{846AF5FF-5634-41CD-A867-8A9E8B5C213F}" presName="theList" presStyleCnt="0">
        <dgm:presLayoutVars>
          <dgm:dir/>
          <dgm:animLvl val="lvl"/>
          <dgm:resizeHandles val="exact"/>
        </dgm:presLayoutVars>
      </dgm:prSet>
      <dgm:spPr/>
    </dgm:pt>
    <dgm:pt modelId="{9D1073EC-D7B6-4EFB-8D32-E4A65E59E7B3}" type="pres">
      <dgm:prSet presAssocID="{20DBD932-B907-4D61-B13C-10CB62CFFD89}" presName="compNode" presStyleCnt="0"/>
      <dgm:spPr/>
    </dgm:pt>
    <dgm:pt modelId="{C9080B6D-4ABD-4D45-9D99-B0561269456F}" type="pres">
      <dgm:prSet presAssocID="{20DBD932-B907-4D61-B13C-10CB62CFFD89}" presName="aNode" presStyleLbl="bgShp" presStyleIdx="0" presStyleCnt="4"/>
      <dgm:spPr/>
    </dgm:pt>
    <dgm:pt modelId="{82DBE552-A540-45D9-9CDE-05F0675136DA}" type="pres">
      <dgm:prSet presAssocID="{20DBD932-B907-4D61-B13C-10CB62CFFD89}" presName="textNode" presStyleLbl="bgShp" presStyleIdx="0" presStyleCnt="4"/>
      <dgm:spPr/>
    </dgm:pt>
    <dgm:pt modelId="{87C36616-52C4-4A16-98C7-135287790EA6}" type="pres">
      <dgm:prSet presAssocID="{20DBD932-B907-4D61-B13C-10CB62CFFD89}" presName="compChildNode" presStyleCnt="0"/>
      <dgm:spPr/>
    </dgm:pt>
    <dgm:pt modelId="{C99F9097-AE79-463E-832C-A784B013CE3D}" type="pres">
      <dgm:prSet presAssocID="{20DBD932-B907-4D61-B13C-10CB62CFFD89}" presName="theInnerList" presStyleCnt="0"/>
      <dgm:spPr/>
    </dgm:pt>
    <dgm:pt modelId="{CB654595-3DD8-45F8-8925-2018FC9A6B77}" type="pres">
      <dgm:prSet presAssocID="{F526DDE7-0419-44E2-959C-F0FF4D5F2AEE}" presName="childNode" presStyleLbl="node1" presStyleIdx="0" presStyleCnt="4">
        <dgm:presLayoutVars>
          <dgm:bulletEnabled val="1"/>
        </dgm:presLayoutVars>
      </dgm:prSet>
      <dgm:spPr/>
    </dgm:pt>
    <dgm:pt modelId="{53986D16-5DFE-46AF-985F-8B41B2F2A4B4}" type="pres">
      <dgm:prSet presAssocID="{20DBD932-B907-4D61-B13C-10CB62CFFD89}" presName="aSpace" presStyleCnt="0"/>
      <dgm:spPr/>
    </dgm:pt>
    <dgm:pt modelId="{6C293B7B-7763-4FA9-AD3A-74F8BFF1BCF3}" type="pres">
      <dgm:prSet presAssocID="{1EEA9147-98C1-4FC6-8B87-E980379D2A55}" presName="compNode" presStyleCnt="0"/>
      <dgm:spPr/>
    </dgm:pt>
    <dgm:pt modelId="{3B6C87A3-37BC-4BE5-84D1-26743BC7598E}" type="pres">
      <dgm:prSet presAssocID="{1EEA9147-98C1-4FC6-8B87-E980379D2A55}" presName="aNode" presStyleLbl="bgShp" presStyleIdx="1" presStyleCnt="4"/>
      <dgm:spPr/>
    </dgm:pt>
    <dgm:pt modelId="{59B8300F-4F3D-4E11-8869-53FB0DB5F3FD}" type="pres">
      <dgm:prSet presAssocID="{1EEA9147-98C1-4FC6-8B87-E980379D2A55}" presName="textNode" presStyleLbl="bgShp" presStyleIdx="1" presStyleCnt="4"/>
      <dgm:spPr/>
    </dgm:pt>
    <dgm:pt modelId="{DB0625DF-FB86-47F0-82F4-2AE7344D1509}" type="pres">
      <dgm:prSet presAssocID="{1EEA9147-98C1-4FC6-8B87-E980379D2A55}" presName="compChildNode" presStyleCnt="0"/>
      <dgm:spPr/>
    </dgm:pt>
    <dgm:pt modelId="{A5C02513-F2FC-4B69-8F05-117C40954957}" type="pres">
      <dgm:prSet presAssocID="{1EEA9147-98C1-4FC6-8B87-E980379D2A55}" presName="theInnerList" presStyleCnt="0"/>
      <dgm:spPr/>
    </dgm:pt>
    <dgm:pt modelId="{FFC68BD1-8FD7-47D9-A9A7-BC4838C1C63D}" type="pres">
      <dgm:prSet presAssocID="{F9555077-9808-425E-904B-F43483F41E05}" presName="childNode" presStyleLbl="node1" presStyleIdx="1" presStyleCnt="4">
        <dgm:presLayoutVars>
          <dgm:bulletEnabled val="1"/>
        </dgm:presLayoutVars>
      </dgm:prSet>
      <dgm:spPr/>
    </dgm:pt>
    <dgm:pt modelId="{BF2DCC25-9D9E-4960-9087-6013BF807E75}" type="pres">
      <dgm:prSet presAssocID="{1EEA9147-98C1-4FC6-8B87-E980379D2A55}" presName="aSpace" presStyleCnt="0"/>
      <dgm:spPr/>
    </dgm:pt>
    <dgm:pt modelId="{C8798BA9-B5E3-4AFC-966B-D6ED94BEBA94}" type="pres">
      <dgm:prSet presAssocID="{FA0DAE15-C383-46C4-B901-A9847F988716}" presName="compNode" presStyleCnt="0"/>
      <dgm:spPr/>
    </dgm:pt>
    <dgm:pt modelId="{DA24BDF3-D150-4105-8D15-C99F215D8CA7}" type="pres">
      <dgm:prSet presAssocID="{FA0DAE15-C383-46C4-B901-A9847F988716}" presName="aNode" presStyleLbl="bgShp" presStyleIdx="2" presStyleCnt="4"/>
      <dgm:spPr/>
    </dgm:pt>
    <dgm:pt modelId="{EE6AB910-2DA4-459B-B143-EE21588D6DD8}" type="pres">
      <dgm:prSet presAssocID="{FA0DAE15-C383-46C4-B901-A9847F988716}" presName="textNode" presStyleLbl="bgShp" presStyleIdx="2" presStyleCnt="4"/>
      <dgm:spPr/>
    </dgm:pt>
    <dgm:pt modelId="{73E5826F-920D-497E-A2AE-8C67A52905A8}" type="pres">
      <dgm:prSet presAssocID="{FA0DAE15-C383-46C4-B901-A9847F988716}" presName="compChildNode" presStyleCnt="0"/>
      <dgm:spPr/>
    </dgm:pt>
    <dgm:pt modelId="{6BD93105-100A-4D6F-BCF3-209E6DFFA840}" type="pres">
      <dgm:prSet presAssocID="{FA0DAE15-C383-46C4-B901-A9847F988716}" presName="theInnerList" presStyleCnt="0"/>
      <dgm:spPr/>
    </dgm:pt>
    <dgm:pt modelId="{40F865BD-472D-4B5A-8224-9704B241F0A0}" type="pres">
      <dgm:prSet presAssocID="{03FA47C4-4339-40CC-B814-809E7F17208E}" presName="childNode" presStyleLbl="node1" presStyleIdx="2" presStyleCnt="4">
        <dgm:presLayoutVars>
          <dgm:bulletEnabled val="1"/>
        </dgm:presLayoutVars>
      </dgm:prSet>
      <dgm:spPr/>
    </dgm:pt>
    <dgm:pt modelId="{46AA0F07-6173-4C22-96D2-6841FC91A514}" type="pres">
      <dgm:prSet presAssocID="{FA0DAE15-C383-46C4-B901-A9847F988716}" presName="aSpace" presStyleCnt="0"/>
      <dgm:spPr/>
    </dgm:pt>
    <dgm:pt modelId="{86077D9A-3AAD-4EB9-A7E5-0E963546B363}" type="pres">
      <dgm:prSet presAssocID="{AFBC4BFD-57D3-43B9-A9B9-FF87C602669A}" presName="compNode" presStyleCnt="0"/>
      <dgm:spPr/>
    </dgm:pt>
    <dgm:pt modelId="{D92EAAAD-D860-432F-8E38-B1F63255521F}" type="pres">
      <dgm:prSet presAssocID="{AFBC4BFD-57D3-43B9-A9B9-FF87C602669A}" presName="aNode" presStyleLbl="bgShp" presStyleIdx="3" presStyleCnt="4"/>
      <dgm:spPr/>
    </dgm:pt>
    <dgm:pt modelId="{22E3DC1A-CBB0-4DDB-AF50-BFEDF322752C}" type="pres">
      <dgm:prSet presAssocID="{AFBC4BFD-57D3-43B9-A9B9-FF87C602669A}" presName="textNode" presStyleLbl="bgShp" presStyleIdx="3" presStyleCnt="4"/>
      <dgm:spPr/>
    </dgm:pt>
    <dgm:pt modelId="{75C147FF-C1AF-4515-9CF6-E08070AF0971}" type="pres">
      <dgm:prSet presAssocID="{AFBC4BFD-57D3-43B9-A9B9-FF87C602669A}" presName="compChildNode" presStyleCnt="0"/>
      <dgm:spPr/>
    </dgm:pt>
    <dgm:pt modelId="{52C22085-2C20-4C50-9B1E-F4C7327430A5}" type="pres">
      <dgm:prSet presAssocID="{AFBC4BFD-57D3-43B9-A9B9-FF87C602669A}" presName="theInnerList" presStyleCnt="0"/>
      <dgm:spPr/>
    </dgm:pt>
    <dgm:pt modelId="{CD4383D7-329B-4E73-B38E-F38D7B1204BD}" type="pres">
      <dgm:prSet presAssocID="{8EE14EF6-7EA2-4393-B040-5F907667CDA6}" presName="childNode" presStyleLbl="node1" presStyleIdx="3" presStyleCnt="4">
        <dgm:presLayoutVars>
          <dgm:bulletEnabled val="1"/>
        </dgm:presLayoutVars>
      </dgm:prSet>
      <dgm:spPr/>
    </dgm:pt>
  </dgm:ptLst>
  <dgm:cxnLst>
    <dgm:cxn modelId="{90FE1000-1181-4723-B052-37E6EB97DE81}" type="presOf" srcId="{F9555077-9808-425E-904B-F43483F41E05}" destId="{FFC68BD1-8FD7-47D9-A9A7-BC4838C1C63D}" srcOrd="0" destOrd="0" presId="urn:microsoft.com/office/officeart/2005/8/layout/lProcess2"/>
    <dgm:cxn modelId="{6741CD05-519B-42EB-B616-D93BFD9706CB}" type="presOf" srcId="{8EE14EF6-7EA2-4393-B040-5F907667CDA6}" destId="{CD4383D7-329B-4E73-B38E-F38D7B1204BD}" srcOrd="0" destOrd="0" presId="urn:microsoft.com/office/officeart/2005/8/layout/lProcess2"/>
    <dgm:cxn modelId="{E8786020-35D5-4F10-986F-D27BDC56038E}" srcId="{FA0DAE15-C383-46C4-B901-A9847F988716}" destId="{03FA47C4-4339-40CC-B814-809E7F17208E}" srcOrd="0" destOrd="0" parTransId="{3A2367B2-51FC-4506-A289-CC05571FA9D0}" sibTransId="{FB125849-FB2E-48C9-B00C-79E9B6930CC9}"/>
    <dgm:cxn modelId="{CAC77422-4F23-4DF9-BDC4-903ECCFF7612}" type="presOf" srcId="{846AF5FF-5634-41CD-A867-8A9E8B5C213F}" destId="{A93D4E55-3F0D-4F5E-9167-6A7B1445281D}" srcOrd="0" destOrd="0" presId="urn:microsoft.com/office/officeart/2005/8/layout/lProcess2"/>
    <dgm:cxn modelId="{4A622634-C9B3-4B70-9963-114D83C5F8E1}" type="presOf" srcId="{20DBD932-B907-4D61-B13C-10CB62CFFD89}" destId="{82DBE552-A540-45D9-9CDE-05F0675136DA}" srcOrd="1" destOrd="0" presId="urn:microsoft.com/office/officeart/2005/8/layout/lProcess2"/>
    <dgm:cxn modelId="{EB25EF4B-2F28-4889-AA3E-47BDBC54164E}" type="presOf" srcId="{1EEA9147-98C1-4FC6-8B87-E980379D2A55}" destId="{3B6C87A3-37BC-4BE5-84D1-26743BC7598E}" srcOrd="0" destOrd="0" presId="urn:microsoft.com/office/officeart/2005/8/layout/lProcess2"/>
    <dgm:cxn modelId="{C61AF86B-C241-4AFA-9D43-1EE2D106CEF5}" type="presOf" srcId="{FA0DAE15-C383-46C4-B901-A9847F988716}" destId="{EE6AB910-2DA4-459B-B143-EE21588D6DD8}" srcOrd="1" destOrd="0" presId="urn:microsoft.com/office/officeart/2005/8/layout/lProcess2"/>
    <dgm:cxn modelId="{DB804C74-9BA7-4095-9AAE-49B14AAFB7F6}" type="presOf" srcId="{FA0DAE15-C383-46C4-B901-A9847F988716}" destId="{DA24BDF3-D150-4105-8D15-C99F215D8CA7}" srcOrd="0" destOrd="0" presId="urn:microsoft.com/office/officeart/2005/8/layout/lProcess2"/>
    <dgm:cxn modelId="{7BFB2856-E8AA-4236-BCE8-9426F6398160}" type="presOf" srcId="{F526DDE7-0419-44E2-959C-F0FF4D5F2AEE}" destId="{CB654595-3DD8-45F8-8925-2018FC9A6B77}" srcOrd="0" destOrd="0" presId="urn:microsoft.com/office/officeart/2005/8/layout/lProcess2"/>
    <dgm:cxn modelId="{F8E67A84-DCB9-4CC0-8A0B-F422E3C64E77}" srcId="{1EEA9147-98C1-4FC6-8B87-E980379D2A55}" destId="{F9555077-9808-425E-904B-F43483F41E05}" srcOrd="0" destOrd="0" parTransId="{8DBB7E8F-5619-4780-9575-50A5F5E1A73D}" sibTransId="{B740BC70-FDAC-44D3-B0CD-8BCE35FB9054}"/>
    <dgm:cxn modelId="{DC5E3B8E-1C74-4006-8053-82746F01D15D}" srcId="{AFBC4BFD-57D3-43B9-A9B9-FF87C602669A}" destId="{8EE14EF6-7EA2-4393-B040-5F907667CDA6}" srcOrd="0" destOrd="0" parTransId="{C888F8FA-4408-4FCA-A34A-4C7269784204}" sibTransId="{152591CD-EC98-4742-B70F-36AC06D13212}"/>
    <dgm:cxn modelId="{C740EF91-96AF-461B-9371-CE3F079EC35C}" type="presOf" srcId="{20DBD932-B907-4D61-B13C-10CB62CFFD89}" destId="{C9080B6D-4ABD-4D45-9D99-B0561269456F}" srcOrd="0" destOrd="0" presId="urn:microsoft.com/office/officeart/2005/8/layout/lProcess2"/>
    <dgm:cxn modelId="{E65301A9-69EA-4E8F-8408-B8387A5D2100}" srcId="{846AF5FF-5634-41CD-A867-8A9E8B5C213F}" destId="{AFBC4BFD-57D3-43B9-A9B9-FF87C602669A}" srcOrd="3" destOrd="0" parTransId="{BE51CAED-151F-4FAD-AE75-79541346BB0B}" sibTransId="{692C209A-5FEB-47B0-9782-879B6831A418}"/>
    <dgm:cxn modelId="{EB6DF2B4-2377-4824-9D7C-4FF5375F38C3}" type="presOf" srcId="{03FA47C4-4339-40CC-B814-809E7F17208E}" destId="{40F865BD-472D-4B5A-8224-9704B241F0A0}" srcOrd="0" destOrd="0" presId="urn:microsoft.com/office/officeart/2005/8/layout/lProcess2"/>
    <dgm:cxn modelId="{E252EBBD-53C9-4EEF-BBFC-C61A957B0383}" type="presOf" srcId="{AFBC4BFD-57D3-43B9-A9B9-FF87C602669A}" destId="{22E3DC1A-CBB0-4DDB-AF50-BFEDF322752C}" srcOrd="1" destOrd="0" presId="urn:microsoft.com/office/officeart/2005/8/layout/lProcess2"/>
    <dgm:cxn modelId="{87CFA8DE-4465-4603-BC89-519A402BBB64}" srcId="{846AF5FF-5634-41CD-A867-8A9E8B5C213F}" destId="{20DBD932-B907-4D61-B13C-10CB62CFFD89}" srcOrd="0" destOrd="0" parTransId="{052A705D-3354-4636-AFA8-3C55965C9820}" sibTransId="{0453608F-A904-4F36-BCF4-4C7F50E8339B}"/>
    <dgm:cxn modelId="{80CC51E5-2B04-4750-AC15-A65657D8F2A6}" type="presOf" srcId="{1EEA9147-98C1-4FC6-8B87-E980379D2A55}" destId="{59B8300F-4F3D-4E11-8869-53FB0DB5F3FD}" srcOrd="1" destOrd="0" presId="urn:microsoft.com/office/officeart/2005/8/layout/lProcess2"/>
    <dgm:cxn modelId="{22A61AEE-DA08-4F26-8A9A-35EC36A67C38}" srcId="{20DBD932-B907-4D61-B13C-10CB62CFFD89}" destId="{F526DDE7-0419-44E2-959C-F0FF4D5F2AEE}" srcOrd="0" destOrd="0" parTransId="{C726141F-28AA-4D4D-AF79-86A9B11FE56C}" sibTransId="{1FAEAFDE-DFCE-48B5-A348-DA160AB0CD7E}"/>
    <dgm:cxn modelId="{D68697F0-4E27-415B-A349-CDFC74846E79}" type="presOf" srcId="{AFBC4BFD-57D3-43B9-A9B9-FF87C602669A}" destId="{D92EAAAD-D860-432F-8E38-B1F63255521F}" srcOrd="0" destOrd="0" presId="urn:microsoft.com/office/officeart/2005/8/layout/lProcess2"/>
    <dgm:cxn modelId="{E6A680F2-E2CF-48CB-BCFB-CFFF031F76BF}" srcId="{846AF5FF-5634-41CD-A867-8A9E8B5C213F}" destId="{1EEA9147-98C1-4FC6-8B87-E980379D2A55}" srcOrd="1" destOrd="0" parTransId="{CFE40FCF-76B8-4637-B0F9-5AA38EDC2AE0}" sibTransId="{F3541122-AB8B-4D72-8686-CEE4A9B5D8B4}"/>
    <dgm:cxn modelId="{6E1395F9-218E-41FF-BAFE-620AEE370746}" srcId="{846AF5FF-5634-41CD-A867-8A9E8B5C213F}" destId="{FA0DAE15-C383-46C4-B901-A9847F988716}" srcOrd="2" destOrd="0" parTransId="{33EEC882-E35A-46D9-8551-0CB989526626}" sibTransId="{8805AE0C-948E-47A2-8F5E-F5EE49FAF7FD}"/>
    <dgm:cxn modelId="{91E935B1-A4CB-4499-8BE4-A49669760F57}" type="presParOf" srcId="{A93D4E55-3F0D-4F5E-9167-6A7B1445281D}" destId="{9D1073EC-D7B6-4EFB-8D32-E4A65E59E7B3}" srcOrd="0" destOrd="0" presId="urn:microsoft.com/office/officeart/2005/8/layout/lProcess2"/>
    <dgm:cxn modelId="{439D461B-C778-48C8-A1FD-B9EF4FA2EC5D}" type="presParOf" srcId="{9D1073EC-D7B6-4EFB-8D32-E4A65E59E7B3}" destId="{C9080B6D-4ABD-4D45-9D99-B0561269456F}" srcOrd="0" destOrd="0" presId="urn:microsoft.com/office/officeart/2005/8/layout/lProcess2"/>
    <dgm:cxn modelId="{6FA851B0-20E1-4B0B-ACCF-CE2A43F880AE}" type="presParOf" srcId="{9D1073EC-D7B6-4EFB-8D32-E4A65E59E7B3}" destId="{82DBE552-A540-45D9-9CDE-05F0675136DA}" srcOrd="1" destOrd="0" presId="urn:microsoft.com/office/officeart/2005/8/layout/lProcess2"/>
    <dgm:cxn modelId="{01312C1D-8EEF-488E-9883-FD46C5D110E1}" type="presParOf" srcId="{9D1073EC-D7B6-4EFB-8D32-E4A65E59E7B3}" destId="{87C36616-52C4-4A16-98C7-135287790EA6}" srcOrd="2" destOrd="0" presId="urn:microsoft.com/office/officeart/2005/8/layout/lProcess2"/>
    <dgm:cxn modelId="{FEE897AE-F284-4C4A-B39B-69914EE251E0}" type="presParOf" srcId="{87C36616-52C4-4A16-98C7-135287790EA6}" destId="{C99F9097-AE79-463E-832C-A784B013CE3D}" srcOrd="0" destOrd="0" presId="urn:microsoft.com/office/officeart/2005/8/layout/lProcess2"/>
    <dgm:cxn modelId="{AA1F92C0-643B-40BE-A1C9-12C0B19440E7}" type="presParOf" srcId="{C99F9097-AE79-463E-832C-A784B013CE3D}" destId="{CB654595-3DD8-45F8-8925-2018FC9A6B77}" srcOrd="0" destOrd="0" presId="urn:microsoft.com/office/officeart/2005/8/layout/lProcess2"/>
    <dgm:cxn modelId="{31015AA7-1C14-4BFD-8F4F-1752EB4F25C4}" type="presParOf" srcId="{A93D4E55-3F0D-4F5E-9167-6A7B1445281D}" destId="{53986D16-5DFE-46AF-985F-8B41B2F2A4B4}" srcOrd="1" destOrd="0" presId="urn:microsoft.com/office/officeart/2005/8/layout/lProcess2"/>
    <dgm:cxn modelId="{A030728E-B7A4-478D-9B0D-1A072CA31B43}" type="presParOf" srcId="{A93D4E55-3F0D-4F5E-9167-6A7B1445281D}" destId="{6C293B7B-7763-4FA9-AD3A-74F8BFF1BCF3}" srcOrd="2" destOrd="0" presId="urn:microsoft.com/office/officeart/2005/8/layout/lProcess2"/>
    <dgm:cxn modelId="{A7082BFB-DD25-43B5-9B31-556480C984A9}" type="presParOf" srcId="{6C293B7B-7763-4FA9-AD3A-74F8BFF1BCF3}" destId="{3B6C87A3-37BC-4BE5-84D1-26743BC7598E}" srcOrd="0" destOrd="0" presId="urn:microsoft.com/office/officeart/2005/8/layout/lProcess2"/>
    <dgm:cxn modelId="{4884AF91-7116-45D5-9BE8-556CA6A08BA2}" type="presParOf" srcId="{6C293B7B-7763-4FA9-AD3A-74F8BFF1BCF3}" destId="{59B8300F-4F3D-4E11-8869-53FB0DB5F3FD}" srcOrd="1" destOrd="0" presId="urn:microsoft.com/office/officeart/2005/8/layout/lProcess2"/>
    <dgm:cxn modelId="{F173164E-4A6A-46C3-A12A-587B5B48499E}" type="presParOf" srcId="{6C293B7B-7763-4FA9-AD3A-74F8BFF1BCF3}" destId="{DB0625DF-FB86-47F0-82F4-2AE7344D1509}" srcOrd="2" destOrd="0" presId="urn:microsoft.com/office/officeart/2005/8/layout/lProcess2"/>
    <dgm:cxn modelId="{C2228691-6141-4438-AD4B-8E45A4BE3421}" type="presParOf" srcId="{DB0625DF-FB86-47F0-82F4-2AE7344D1509}" destId="{A5C02513-F2FC-4B69-8F05-117C40954957}" srcOrd="0" destOrd="0" presId="urn:microsoft.com/office/officeart/2005/8/layout/lProcess2"/>
    <dgm:cxn modelId="{834B03FF-06AD-4F02-8CFA-B57E6486531A}" type="presParOf" srcId="{A5C02513-F2FC-4B69-8F05-117C40954957}" destId="{FFC68BD1-8FD7-47D9-A9A7-BC4838C1C63D}" srcOrd="0" destOrd="0" presId="urn:microsoft.com/office/officeart/2005/8/layout/lProcess2"/>
    <dgm:cxn modelId="{24BBB8E9-590A-473F-8745-14E3B008B85E}" type="presParOf" srcId="{A93D4E55-3F0D-4F5E-9167-6A7B1445281D}" destId="{BF2DCC25-9D9E-4960-9087-6013BF807E75}" srcOrd="3" destOrd="0" presId="urn:microsoft.com/office/officeart/2005/8/layout/lProcess2"/>
    <dgm:cxn modelId="{C6091A0B-0541-42E1-AB27-50F7A61882A8}" type="presParOf" srcId="{A93D4E55-3F0D-4F5E-9167-6A7B1445281D}" destId="{C8798BA9-B5E3-4AFC-966B-D6ED94BEBA94}" srcOrd="4" destOrd="0" presId="urn:microsoft.com/office/officeart/2005/8/layout/lProcess2"/>
    <dgm:cxn modelId="{93E81CC5-CF30-49F1-8BDF-5E0194162676}" type="presParOf" srcId="{C8798BA9-B5E3-4AFC-966B-D6ED94BEBA94}" destId="{DA24BDF3-D150-4105-8D15-C99F215D8CA7}" srcOrd="0" destOrd="0" presId="urn:microsoft.com/office/officeart/2005/8/layout/lProcess2"/>
    <dgm:cxn modelId="{E0993FD5-CCA0-4E26-B89D-AE6225D31BB2}" type="presParOf" srcId="{C8798BA9-B5E3-4AFC-966B-D6ED94BEBA94}" destId="{EE6AB910-2DA4-459B-B143-EE21588D6DD8}" srcOrd="1" destOrd="0" presId="urn:microsoft.com/office/officeart/2005/8/layout/lProcess2"/>
    <dgm:cxn modelId="{896C240C-ACB1-4961-A849-81378F5BC15A}" type="presParOf" srcId="{C8798BA9-B5E3-4AFC-966B-D6ED94BEBA94}" destId="{73E5826F-920D-497E-A2AE-8C67A52905A8}" srcOrd="2" destOrd="0" presId="urn:microsoft.com/office/officeart/2005/8/layout/lProcess2"/>
    <dgm:cxn modelId="{BD0466EF-28FF-40E1-8B03-D6F76FCC9887}" type="presParOf" srcId="{73E5826F-920D-497E-A2AE-8C67A52905A8}" destId="{6BD93105-100A-4D6F-BCF3-209E6DFFA840}" srcOrd="0" destOrd="0" presId="urn:microsoft.com/office/officeart/2005/8/layout/lProcess2"/>
    <dgm:cxn modelId="{471DE458-7AC6-4857-B917-00D7B90C94BA}" type="presParOf" srcId="{6BD93105-100A-4D6F-BCF3-209E6DFFA840}" destId="{40F865BD-472D-4B5A-8224-9704B241F0A0}" srcOrd="0" destOrd="0" presId="urn:microsoft.com/office/officeart/2005/8/layout/lProcess2"/>
    <dgm:cxn modelId="{C69F932D-460D-47F8-A4AE-0542E044652F}" type="presParOf" srcId="{A93D4E55-3F0D-4F5E-9167-6A7B1445281D}" destId="{46AA0F07-6173-4C22-96D2-6841FC91A514}" srcOrd="5" destOrd="0" presId="urn:microsoft.com/office/officeart/2005/8/layout/lProcess2"/>
    <dgm:cxn modelId="{B129D83B-0E74-475A-AE91-9D6EBFFD7A9A}" type="presParOf" srcId="{A93D4E55-3F0D-4F5E-9167-6A7B1445281D}" destId="{86077D9A-3AAD-4EB9-A7E5-0E963546B363}" srcOrd="6" destOrd="0" presId="urn:microsoft.com/office/officeart/2005/8/layout/lProcess2"/>
    <dgm:cxn modelId="{2CB0E41A-7883-4627-9185-7E3CF6CB2A18}" type="presParOf" srcId="{86077D9A-3AAD-4EB9-A7E5-0E963546B363}" destId="{D92EAAAD-D860-432F-8E38-B1F63255521F}" srcOrd="0" destOrd="0" presId="urn:microsoft.com/office/officeart/2005/8/layout/lProcess2"/>
    <dgm:cxn modelId="{D9632E61-2FF8-4068-916D-2C837EC0F1C1}" type="presParOf" srcId="{86077D9A-3AAD-4EB9-A7E5-0E963546B363}" destId="{22E3DC1A-CBB0-4DDB-AF50-BFEDF322752C}" srcOrd="1" destOrd="0" presId="urn:microsoft.com/office/officeart/2005/8/layout/lProcess2"/>
    <dgm:cxn modelId="{32780917-5682-4756-8088-78867A628014}" type="presParOf" srcId="{86077D9A-3AAD-4EB9-A7E5-0E963546B363}" destId="{75C147FF-C1AF-4515-9CF6-E08070AF0971}" srcOrd="2" destOrd="0" presId="urn:microsoft.com/office/officeart/2005/8/layout/lProcess2"/>
    <dgm:cxn modelId="{8E5B2128-9EB5-4601-BE93-FD8214DB3CA4}" type="presParOf" srcId="{75C147FF-C1AF-4515-9CF6-E08070AF0971}" destId="{52C22085-2C20-4C50-9B1E-F4C7327430A5}" srcOrd="0" destOrd="0" presId="urn:microsoft.com/office/officeart/2005/8/layout/lProcess2"/>
    <dgm:cxn modelId="{ED39CDC5-2A46-4348-8A43-08B28EDA047A}" type="presParOf" srcId="{52C22085-2C20-4C50-9B1E-F4C7327430A5}" destId="{CD4383D7-329B-4E73-B38E-F38D7B1204BD}"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46AF5FF-5634-41CD-A867-8A9E8B5C213F}" type="doc">
      <dgm:prSet loTypeId="urn:microsoft.com/office/officeart/2005/8/layout/lProcess2" loCatId="list" qsTypeId="urn:microsoft.com/office/officeart/2005/8/quickstyle/simple1" qsCatId="simple" csTypeId="urn:microsoft.com/office/officeart/2005/8/colors/colorful3" csCatId="colorful" phldr="1"/>
      <dgm:spPr/>
      <dgm:t>
        <a:bodyPr/>
        <a:lstStyle/>
        <a:p>
          <a:endParaRPr lang="en-US"/>
        </a:p>
      </dgm:t>
    </dgm:pt>
    <dgm:pt modelId="{20DBD932-B907-4D61-B13C-10CB62CFFD89}">
      <dgm:prSet phldrT="[Text]"/>
      <dgm:spPr/>
      <dgm:t>
        <a:bodyPr/>
        <a:lstStyle/>
        <a:p>
          <a:r>
            <a:rPr lang="en-SG" dirty="0"/>
            <a:t>GridSearchCV </a:t>
          </a:r>
          <a:endParaRPr lang="en-US" dirty="0"/>
        </a:p>
      </dgm:t>
    </dgm:pt>
    <dgm:pt modelId="{052A705D-3354-4636-AFA8-3C55965C9820}" type="parTrans" cxnId="{87CFA8DE-4465-4603-BC89-519A402BBB64}">
      <dgm:prSet/>
      <dgm:spPr/>
      <dgm:t>
        <a:bodyPr/>
        <a:lstStyle/>
        <a:p>
          <a:endParaRPr lang="en-US"/>
        </a:p>
      </dgm:t>
    </dgm:pt>
    <dgm:pt modelId="{0453608F-A904-4F36-BCF4-4C7F50E8339B}" type="sibTrans" cxnId="{87CFA8DE-4465-4603-BC89-519A402BBB64}">
      <dgm:prSet/>
      <dgm:spPr/>
      <dgm:t>
        <a:bodyPr/>
        <a:lstStyle/>
        <a:p>
          <a:endParaRPr lang="en-US"/>
        </a:p>
      </dgm:t>
    </dgm:pt>
    <dgm:pt modelId="{F526DDE7-0419-44E2-959C-F0FF4D5F2AEE}">
      <dgm:prSet phldrT="[Text]"/>
      <dgm:spPr/>
      <dgm:t>
        <a:bodyPr/>
        <a:lstStyle/>
        <a:p>
          <a:r>
            <a:rPr lang="en-SG" dirty="0"/>
            <a:t>Create</a:t>
          </a:r>
          <a:r>
            <a:rPr lang="en-SG" baseline="0" dirty="0"/>
            <a:t>  parameter grid with 5 parameters and turned </a:t>
          </a:r>
          <a:endParaRPr lang="en-US" dirty="0"/>
        </a:p>
      </dgm:t>
    </dgm:pt>
    <dgm:pt modelId="{C726141F-28AA-4D4D-AF79-86A9B11FE56C}" type="parTrans" cxnId="{22A61AEE-DA08-4F26-8A9A-35EC36A67C38}">
      <dgm:prSet/>
      <dgm:spPr/>
      <dgm:t>
        <a:bodyPr/>
        <a:lstStyle/>
        <a:p>
          <a:endParaRPr lang="en-US"/>
        </a:p>
      </dgm:t>
    </dgm:pt>
    <dgm:pt modelId="{1FAEAFDE-DFCE-48B5-A348-DA160AB0CD7E}" type="sibTrans" cxnId="{22A61AEE-DA08-4F26-8A9A-35EC36A67C38}">
      <dgm:prSet/>
      <dgm:spPr/>
      <dgm:t>
        <a:bodyPr/>
        <a:lstStyle/>
        <a:p>
          <a:endParaRPr lang="en-US"/>
        </a:p>
      </dgm:t>
    </dgm:pt>
    <dgm:pt modelId="{1EEA9147-98C1-4FC6-8B87-E980379D2A55}">
      <dgm:prSet phldrT="[Text]"/>
      <dgm:spPr/>
      <dgm:t>
        <a:bodyPr/>
        <a:lstStyle/>
        <a:p>
          <a:r>
            <a:rPr lang="en-SG" dirty="0"/>
            <a:t>Re-train Random Forest model</a:t>
          </a:r>
          <a:endParaRPr lang="en-US" dirty="0"/>
        </a:p>
      </dgm:t>
    </dgm:pt>
    <dgm:pt modelId="{CFE40FCF-76B8-4637-B0F9-5AA38EDC2AE0}" type="parTrans" cxnId="{E6A680F2-E2CF-48CB-BCFB-CFFF031F76BF}">
      <dgm:prSet/>
      <dgm:spPr/>
      <dgm:t>
        <a:bodyPr/>
        <a:lstStyle/>
        <a:p>
          <a:endParaRPr lang="en-US"/>
        </a:p>
      </dgm:t>
    </dgm:pt>
    <dgm:pt modelId="{F3541122-AB8B-4D72-8686-CEE4A9B5D8B4}" type="sibTrans" cxnId="{E6A680F2-E2CF-48CB-BCFB-CFFF031F76BF}">
      <dgm:prSet/>
      <dgm:spPr/>
      <dgm:t>
        <a:bodyPr/>
        <a:lstStyle/>
        <a:p>
          <a:endParaRPr lang="en-US"/>
        </a:p>
      </dgm:t>
    </dgm:pt>
    <dgm:pt modelId="{F9555077-9808-425E-904B-F43483F41E05}">
      <dgm:prSet phldrT="[Text]"/>
      <dgm:spPr/>
      <dgm:t>
        <a:bodyPr/>
        <a:lstStyle/>
        <a:p>
          <a:r>
            <a:rPr lang="en-SG" dirty="0"/>
            <a:t>Applied the best parameter </a:t>
          </a:r>
          <a:endParaRPr lang="en-US" dirty="0"/>
        </a:p>
      </dgm:t>
    </dgm:pt>
    <dgm:pt modelId="{8DBB7E8F-5619-4780-9575-50A5F5E1A73D}" type="parTrans" cxnId="{F8E67A84-DCB9-4CC0-8A0B-F422E3C64E77}">
      <dgm:prSet/>
      <dgm:spPr/>
      <dgm:t>
        <a:bodyPr/>
        <a:lstStyle/>
        <a:p>
          <a:endParaRPr lang="en-US"/>
        </a:p>
      </dgm:t>
    </dgm:pt>
    <dgm:pt modelId="{B740BC70-FDAC-44D3-B0CD-8BCE35FB9054}" type="sibTrans" cxnId="{F8E67A84-DCB9-4CC0-8A0B-F422E3C64E77}">
      <dgm:prSet/>
      <dgm:spPr/>
      <dgm:t>
        <a:bodyPr/>
        <a:lstStyle/>
        <a:p>
          <a:endParaRPr lang="en-US"/>
        </a:p>
      </dgm:t>
    </dgm:pt>
    <dgm:pt modelId="{FA0DAE15-C383-46C4-B901-A9847F988716}">
      <dgm:prSet phldrT="[Text]"/>
      <dgm:spPr/>
      <dgm:t>
        <a:bodyPr/>
        <a:lstStyle/>
        <a:p>
          <a:r>
            <a:rPr lang="en-SG" dirty="0"/>
            <a:t>10-Fold Cross-Validation </a:t>
          </a:r>
          <a:endParaRPr lang="en-US" dirty="0"/>
        </a:p>
      </dgm:t>
    </dgm:pt>
    <dgm:pt modelId="{33EEC882-E35A-46D9-8551-0CB989526626}" type="parTrans" cxnId="{6E1395F9-218E-41FF-BAFE-620AEE370746}">
      <dgm:prSet/>
      <dgm:spPr/>
      <dgm:t>
        <a:bodyPr/>
        <a:lstStyle/>
        <a:p>
          <a:endParaRPr lang="en-US"/>
        </a:p>
      </dgm:t>
    </dgm:pt>
    <dgm:pt modelId="{8805AE0C-948E-47A2-8F5E-F5EE49FAF7FD}" type="sibTrans" cxnId="{6E1395F9-218E-41FF-BAFE-620AEE370746}">
      <dgm:prSet/>
      <dgm:spPr/>
      <dgm:t>
        <a:bodyPr/>
        <a:lstStyle/>
        <a:p>
          <a:endParaRPr lang="en-US"/>
        </a:p>
      </dgm:t>
    </dgm:pt>
    <dgm:pt modelId="{03FA47C4-4339-40CC-B814-809E7F17208E}">
      <dgm:prSet phldrT="[Text]"/>
      <dgm:spPr/>
      <dgm:t>
        <a:bodyPr/>
        <a:lstStyle/>
        <a:p>
          <a:r>
            <a:rPr lang="en-SG" dirty="0"/>
            <a:t>Used 10-fold cross validation to contain overfitting issue</a:t>
          </a:r>
          <a:endParaRPr lang="en-US" dirty="0"/>
        </a:p>
      </dgm:t>
    </dgm:pt>
    <dgm:pt modelId="{3A2367B2-51FC-4506-A289-CC05571FA9D0}" type="parTrans" cxnId="{E8786020-35D5-4F10-986F-D27BDC56038E}">
      <dgm:prSet/>
      <dgm:spPr/>
      <dgm:t>
        <a:bodyPr/>
        <a:lstStyle/>
        <a:p>
          <a:endParaRPr lang="en-US"/>
        </a:p>
      </dgm:t>
    </dgm:pt>
    <dgm:pt modelId="{FB125849-FB2E-48C9-B00C-79E9B6930CC9}" type="sibTrans" cxnId="{E8786020-35D5-4F10-986F-D27BDC56038E}">
      <dgm:prSet/>
      <dgm:spPr/>
      <dgm:t>
        <a:bodyPr/>
        <a:lstStyle/>
        <a:p>
          <a:endParaRPr lang="en-US"/>
        </a:p>
      </dgm:t>
    </dgm:pt>
    <dgm:pt modelId="{8EE14EF6-7EA2-4393-B040-5F907667CDA6}">
      <dgm:prSet/>
      <dgm:spPr/>
      <dgm:t>
        <a:bodyPr/>
        <a:lstStyle/>
        <a:p>
          <a:r>
            <a:rPr lang="en-SG" dirty="0"/>
            <a:t>Random</a:t>
          </a:r>
          <a:r>
            <a:rPr lang="en-SG" baseline="0" dirty="0"/>
            <a:t> Forest model is finalized with ‘oob’ score of 82.3%</a:t>
          </a:r>
          <a:endParaRPr lang="en-US" dirty="0"/>
        </a:p>
      </dgm:t>
    </dgm:pt>
    <dgm:pt modelId="{C888F8FA-4408-4FCA-A34A-4C7269784204}" type="parTrans" cxnId="{DC5E3B8E-1C74-4006-8053-82746F01D15D}">
      <dgm:prSet/>
      <dgm:spPr/>
      <dgm:t>
        <a:bodyPr/>
        <a:lstStyle/>
        <a:p>
          <a:endParaRPr lang="en-US"/>
        </a:p>
      </dgm:t>
    </dgm:pt>
    <dgm:pt modelId="{152591CD-EC98-4742-B70F-36AC06D13212}" type="sibTrans" cxnId="{DC5E3B8E-1C74-4006-8053-82746F01D15D}">
      <dgm:prSet/>
      <dgm:spPr/>
      <dgm:t>
        <a:bodyPr/>
        <a:lstStyle/>
        <a:p>
          <a:endParaRPr lang="en-US"/>
        </a:p>
      </dgm:t>
    </dgm:pt>
    <dgm:pt modelId="{AFBC4BFD-57D3-43B9-A9B9-FF87C602669A}">
      <dgm:prSet/>
      <dgm:spPr/>
      <dgm:t>
        <a:bodyPr/>
        <a:lstStyle/>
        <a:p>
          <a:r>
            <a:rPr lang="en-SG" dirty="0"/>
            <a:t>Finalizing</a:t>
          </a:r>
          <a:endParaRPr lang="en-US" dirty="0"/>
        </a:p>
      </dgm:t>
    </dgm:pt>
    <dgm:pt modelId="{692C209A-5FEB-47B0-9782-879B6831A418}" type="sibTrans" cxnId="{E65301A9-69EA-4E8F-8408-B8387A5D2100}">
      <dgm:prSet/>
      <dgm:spPr/>
      <dgm:t>
        <a:bodyPr/>
        <a:lstStyle/>
        <a:p>
          <a:endParaRPr lang="en-US"/>
        </a:p>
      </dgm:t>
    </dgm:pt>
    <dgm:pt modelId="{BE51CAED-151F-4FAD-AE75-79541346BB0B}" type="parTrans" cxnId="{E65301A9-69EA-4E8F-8408-B8387A5D2100}">
      <dgm:prSet/>
      <dgm:spPr/>
      <dgm:t>
        <a:bodyPr/>
        <a:lstStyle/>
        <a:p>
          <a:endParaRPr lang="en-US"/>
        </a:p>
      </dgm:t>
    </dgm:pt>
    <dgm:pt modelId="{A93D4E55-3F0D-4F5E-9167-6A7B1445281D}" type="pres">
      <dgm:prSet presAssocID="{846AF5FF-5634-41CD-A867-8A9E8B5C213F}" presName="theList" presStyleCnt="0">
        <dgm:presLayoutVars>
          <dgm:dir/>
          <dgm:animLvl val="lvl"/>
          <dgm:resizeHandles val="exact"/>
        </dgm:presLayoutVars>
      </dgm:prSet>
      <dgm:spPr/>
    </dgm:pt>
    <dgm:pt modelId="{9D1073EC-D7B6-4EFB-8D32-E4A65E59E7B3}" type="pres">
      <dgm:prSet presAssocID="{20DBD932-B907-4D61-B13C-10CB62CFFD89}" presName="compNode" presStyleCnt="0"/>
      <dgm:spPr/>
    </dgm:pt>
    <dgm:pt modelId="{C9080B6D-4ABD-4D45-9D99-B0561269456F}" type="pres">
      <dgm:prSet presAssocID="{20DBD932-B907-4D61-B13C-10CB62CFFD89}" presName="aNode" presStyleLbl="bgShp" presStyleIdx="0" presStyleCnt="4"/>
      <dgm:spPr/>
    </dgm:pt>
    <dgm:pt modelId="{82DBE552-A540-45D9-9CDE-05F0675136DA}" type="pres">
      <dgm:prSet presAssocID="{20DBD932-B907-4D61-B13C-10CB62CFFD89}" presName="textNode" presStyleLbl="bgShp" presStyleIdx="0" presStyleCnt="4"/>
      <dgm:spPr/>
    </dgm:pt>
    <dgm:pt modelId="{87C36616-52C4-4A16-98C7-135287790EA6}" type="pres">
      <dgm:prSet presAssocID="{20DBD932-B907-4D61-B13C-10CB62CFFD89}" presName="compChildNode" presStyleCnt="0"/>
      <dgm:spPr/>
    </dgm:pt>
    <dgm:pt modelId="{C99F9097-AE79-463E-832C-A784B013CE3D}" type="pres">
      <dgm:prSet presAssocID="{20DBD932-B907-4D61-B13C-10CB62CFFD89}" presName="theInnerList" presStyleCnt="0"/>
      <dgm:spPr/>
    </dgm:pt>
    <dgm:pt modelId="{CB654595-3DD8-45F8-8925-2018FC9A6B77}" type="pres">
      <dgm:prSet presAssocID="{F526DDE7-0419-44E2-959C-F0FF4D5F2AEE}" presName="childNode" presStyleLbl="node1" presStyleIdx="0" presStyleCnt="4">
        <dgm:presLayoutVars>
          <dgm:bulletEnabled val="1"/>
        </dgm:presLayoutVars>
      </dgm:prSet>
      <dgm:spPr/>
    </dgm:pt>
    <dgm:pt modelId="{53986D16-5DFE-46AF-985F-8B41B2F2A4B4}" type="pres">
      <dgm:prSet presAssocID="{20DBD932-B907-4D61-B13C-10CB62CFFD89}" presName="aSpace" presStyleCnt="0"/>
      <dgm:spPr/>
    </dgm:pt>
    <dgm:pt modelId="{6C293B7B-7763-4FA9-AD3A-74F8BFF1BCF3}" type="pres">
      <dgm:prSet presAssocID="{1EEA9147-98C1-4FC6-8B87-E980379D2A55}" presName="compNode" presStyleCnt="0"/>
      <dgm:spPr/>
    </dgm:pt>
    <dgm:pt modelId="{3B6C87A3-37BC-4BE5-84D1-26743BC7598E}" type="pres">
      <dgm:prSet presAssocID="{1EEA9147-98C1-4FC6-8B87-E980379D2A55}" presName="aNode" presStyleLbl="bgShp" presStyleIdx="1" presStyleCnt="4"/>
      <dgm:spPr/>
    </dgm:pt>
    <dgm:pt modelId="{59B8300F-4F3D-4E11-8869-53FB0DB5F3FD}" type="pres">
      <dgm:prSet presAssocID="{1EEA9147-98C1-4FC6-8B87-E980379D2A55}" presName="textNode" presStyleLbl="bgShp" presStyleIdx="1" presStyleCnt="4"/>
      <dgm:spPr/>
    </dgm:pt>
    <dgm:pt modelId="{DB0625DF-FB86-47F0-82F4-2AE7344D1509}" type="pres">
      <dgm:prSet presAssocID="{1EEA9147-98C1-4FC6-8B87-E980379D2A55}" presName="compChildNode" presStyleCnt="0"/>
      <dgm:spPr/>
    </dgm:pt>
    <dgm:pt modelId="{A5C02513-F2FC-4B69-8F05-117C40954957}" type="pres">
      <dgm:prSet presAssocID="{1EEA9147-98C1-4FC6-8B87-E980379D2A55}" presName="theInnerList" presStyleCnt="0"/>
      <dgm:spPr/>
    </dgm:pt>
    <dgm:pt modelId="{FFC68BD1-8FD7-47D9-A9A7-BC4838C1C63D}" type="pres">
      <dgm:prSet presAssocID="{F9555077-9808-425E-904B-F43483F41E05}" presName="childNode" presStyleLbl="node1" presStyleIdx="1" presStyleCnt="4">
        <dgm:presLayoutVars>
          <dgm:bulletEnabled val="1"/>
        </dgm:presLayoutVars>
      </dgm:prSet>
      <dgm:spPr/>
    </dgm:pt>
    <dgm:pt modelId="{BF2DCC25-9D9E-4960-9087-6013BF807E75}" type="pres">
      <dgm:prSet presAssocID="{1EEA9147-98C1-4FC6-8B87-E980379D2A55}" presName="aSpace" presStyleCnt="0"/>
      <dgm:spPr/>
    </dgm:pt>
    <dgm:pt modelId="{C8798BA9-B5E3-4AFC-966B-D6ED94BEBA94}" type="pres">
      <dgm:prSet presAssocID="{FA0DAE15-C383-46C4-B901-A9847F988716}" presName="compNode" presStyleCnt="0"/>
      <dgm:spPr/>
    </dgm:pt>
    <dgm:pt modelId="{DA24BDF3-D150-4105-8D15-C99F215D8CA7}" type="pres">
      <dgm:prSet presAssocID="{FA0DAE15-C383-46C4-B901-A9847F988716}" presName="aNode" presStyleLbl="bgShp" presStyleIdx="2" presStyleCnt="4"/>
      <dgm:spPr/>
    </dgm:pt>
    <dgm:pt modelId="{EE6AB910-2DA4-459B-B143-EE21588D6DD8}" type="pres">
      <dgm:prSet presAssocID="{FA0DAE15-C383-46C4-B901-A9847F988716}" presName="textNode" presStyleLbl="bgShp" presStyleIdx="2" presStyleCnt="4"/>
      <dgm:spPr/>
    </dgm:pt>
    <dgm:pt modelId="{73E5826F-920D-497E-A2AE-8C67A52905A8}" type="pres">
      <dgm:prSet presAssocID="{FA0DAE15-C383-46C4-B901-A9847F988716}" presName="compChildNode" presStyleCnt="0"/>
      <dgm:spPr/>
    </dgm:pt>
    <dgm:pt modelId="{6BD93105-100A-4D6F-BCF3-209E6DFFA840}" type="pres">
      <dgm:prSet presAssocID="{FA0DAE15-C383-46C4-B901-A9847F988716}" presName="theInnerList" presStyleCnt="0"/>
      <dgm:spPr/>
    </dgm:pt>
    <dgm:pt modelId="{40F865BD-472D-4B5A-8224-9704B241F0A0}" type="pres">
      <dgm:prSet presAssocID="{03FA47C4-4339-40CC-B814-809E7F17208E}" presName="childNode" presStyleLbl="node1" presStyleIdx="2" presStyleCnt="4">
        <dgm:presLayoutVars>
          <dgm:bulletEnabled val="1"/>
        </dgm:presLayoutVars>
      </dgm:prSet>
      <dgm:spPr/>
    </dgm:pt>
    <dgm:pt modelId="{46AA0F07-6173-4C22-96D2-6841FC91A514}" type="pres">
      <dgm:prSet presAssocID="{FA0DAE15-C383-46C4-B901-A9847F988716}" presName="aSpace" presStyleCnt="0"/>
      <dgm:spPr/>
    </dgm:pt>
    <dgm:pt modelId="{86077D9A-3AAD-4EB9-A7E5-0E963546B363}" type="pres">
      <dgm:prSet presAssocID="{AFBC4BFD-57D3-43B9-A9B9-FF87C602669A}" presName="compNode" presStyleCnt="0"/>
      <dgm:spPr/>
    </dgm:pt>
    <dgm:pt modelId="{D92EAAAD-D860-432F-8E38-B1F63255521F}" type="pres">
      <dgm:prSet presAssocID="{AFBC4BFD-57D3-43B9-A9B9-FF87C602669A}" presName="aNode" presStyleLbl="bgShp" presStyleIdx="3" presStyleCnt="4"/>
      <dgm:spPr/>
    </dgm:pt>
    <dgm:pt modelId="{22E3DC1A-CBB0-4DDB-AF50-BFEDF322752C}" type="pres">
      <dgm:prSet presAssocID="{AFBC4BFD-57D3-43B9-A9B9-FF87C602669A}" presName="textNode" presStyleLbl="bgShp" presStyleIdx="3" presStyleCnt="4"/>
      <dgm:spPr/>
    </dgm:pt>
    <dgm:pt modelId="{75C147FF-C1AF-4515-9CF6-E08070AF0971}" type="pres">
      <dgm:prSet presAssocID="{AFBC4BFD-57D3-43B9-A9B9-FF87C602669A}" presName="compChildNode" presStyleCnt="0"/>
      <dgm:spPr/>
    </dgm:pt>
    <dgm:pt modelId="{52C22085-2C20-4C50-9B1E-F4C7327430A5}" type="pres">
      <dgm:prSet presAssocID="{AFBC4BFD-57D3-43B9-A9B9-FF87C602669A}" presName="theInnerList" presStyleCnt="0"/>
      <dgm:spPr/>
    </dgm:pt>
    <dgm:pt modelId="{CD4383D7-329B-4E73-B38E-F38D7B1204BD}" type="pres">
      <dgm:prSet presAssocID="{8EE14EF6-7EA2-4393-B040-5F907667CDA6}" presName="childNode" presStyleLbl="node1" presStyleIdx="3" presStyleCnt="4">
        <dgm:presLayoutVars>
          <dgm:bulletEnabled val="1"/>
        </dgm:presLayoutVars>
      </dgm:prSet>
      <dgm:spPr/>
    </dgm:pt>
  </dgm:ptLst>
  <dgm:cxnLst>
    <dgm:cxn modelId="{90FE1000-1181-4723-B052-37E6EB97DE81}" type="presOf" srcId="{F9555077-9808-425E-904B-F43483F41E05}" destId="{FFC68BD1-8FD7-47D9-A9A7-BC4838C1C63D}" srcOrd="0" destOrd="0" presId="urn:microsoft.com/office/officeart/2005/8/layout/lProcess2"/>
    <dgm:cxn modelId="{6741CD05-519B-42EB-B616-D93BFD9706CB}" type="presOf" srcId="{8EE14EF6-7EA2-4393-B040-5F907667CDA6}" destId="{CD4383D7-329B-4E73-B38E-F38D7B1204BD}" srcOrd="0" destOrd="0" presId="urn:microsoft.com/office/officeart/2005/8/layout/lProcess2"/>
    <dgm:cxn modelId="{E8786020-35D5-4F10-986F-D27BDC56038E}" srcId="{FA0DAE15-C383-46C4-B901-A9847F988716}" destId="{03FA47C4-4339-40CC-B814-809E7F17208E}" srcOrd="0" destOrd="0" parTransId="{3A2367B2-51FC-4506-A289-CC05571FA9D0}" sibTransId="{FB125849-FB2E-48C9-B00C-79E9B6930CC9}"/>
    <dgm:cxn modelId="{CAC77422-4F23-4DF9-BDC4-903ECCFF7612}" type="presOf" srcId="{846AF5FF-5634-41CD-A867-8A9E8B5C213F}" destId="{A93D4E55-3F0D-4F5E-9167-6A7B1445281D}" srcOrd="0" destOrd="0" presId="urn:microsoft.com/office/officeart/2005/8/layout/lProcess2"/>
    <dgm:cxn modelId="{4A622634-C9B3-4B70-9963-114D83C5F8E1}" type="presOf" srcId="{20DBD932-B907-4D61-B13C-10CB62CFFD89}" destId="{82DBE552-A540-45D9-9CDE-05F0675136DA}" srcOrd="1" destOrd="0" presId="urn:microsoft.com/office/officeart/2005/8/layout/lProcess2"/>
    <dgm:cxn modelId="{EB25EF4B-2F28-4889-AA3E-47BDBC54164E}" type="presOf" srcId="{1EEA9147-98C1-4FC6-8B87-E980379D2A55}" destId="{3B6C87A3-37BC-4BE5-84D1-26743BC7598E}" srcOrd="0" destOrd="0" presId="urn:microsoft.com/office/officeart/2005/8/layout/lProcess2"/>
    <dgm:cxn modelId="{C61AF86B-C241-4AFA-9D43-1EE2D106CEF5}" type="presOf" srcId="{FA0DAE15-C383-46C4-B901-A9847F988716}" destId="{EE6AB910-2DA4-459B-B143-EE21588D6DD8}" srcOrd="1" destOrd="0" presId="urn:microsoft.com/office/officeart/2005/8/layout/lProcess2"/>
    <dgm:cxn modelId="{DB804C74-9BA7-4095-9AAE-49B14AAFB7F6}" type="presOf" srcId="{FA0DAE15-C383-46C4-B901-A9847F988716}" destId="{DA24BDF3-D150-4105-8D15-C99F215D8CA7}" srcOrd="0" destOrd="0" presId="urn:microsoft.com/office/officeart/2005/8/layout/lProcess2"/>
    <dgm:cxn modelId="{7BFB2856-E8AA-4236-BCE8-9426F6398160}" type="presOf" srcId="{F526DDE7-0419-44E2-959C-F0FF4D5F2AEE}" destId="{CB654595-3DD8-45F8-8925-2018FC9A6B77}" srcOrd="0" destOrd="0" presId="urn:microsoft.com/office/officeart/2005/8/layout/lProcess2"/>
    <dgm:cxn modelId="{F8E67A84-DCB9-4CC0-8A0B-F422E3C64E77}" srcId="{1EEA9147-98C1-4FC6-8B87-E980379D2A55}" destId="{F9555077-9808-425E-904B-F43483F41E05}" srcOrd="0" destOrd="0" parTransId="{8DBB7E8F-5619-4780-9575-50A5F5E1A73D}" sibTransId="{B740BC70-FDAC-44D3-B0CD-8BCE35FB9054}"/>
    <dgm:cxn modelId="{DC5E3B8E-1C74-4006-8053-82746F01D15D}" srcId="{AFBC4BFD-57D3-43B9-A9B9-FF87C602669A}" destId="{8EE14EF6-7EA2-4393-B040-5F907667CDA6}" srcOrd="0" destOrd="0" parTransId="{C888F8FA-4408-4FCA-A34A-4C7269784204}" sibTransId="{152591CD-EC98-4742-B70F-36AC06D13212}"/>
    <dgm:cxn modelId="{C740EF91-96AF-461B-9371-CE3F079EC35C}" type="presOf" srcId="{20DBD932-B907-4D61-B13C-10CB62CFFD89}" destId="{C9080B6D-4ABD-4D45-9D99-B0561269456F}" srcOrd="0" destOrd="0" presId="urn:microsoft.com/office/officeart/2005/8/layout/lProcess2"/>
    <dgm:cxn modelId="{E65301A9-69EA-4E8F-8408-B8387A5D2100}" srcId="{846AF5FF-5634-41CD-A867-8A9E8B5C213F}" destId="{AFBC4BFD-57D3-43B9-A9B9-FF87C602669A}" srcOrd="3" destOrd="0" parTransId="{BE51CAED-151F-4FAD-AE75-79541346BB0B}" sibTransId="{692C209A-5FEB-47B0-9782-879B6831A418}"/>
    <dgm:cxn modelId="{EB6DF2B4-2377-4824-9D7C-4FF5375F38C3}" type="presOf" srcId="{03FA47C4-4339-40CC-B814-809E7F17208E}" destId="{40F865BD-472D-4B5A-8224-9704B241F0A0}" srcOrd="0" destOrd="0" presId="urn:microsoft.com/office/officeart/2005/8/layout/lProcess2"/>
    <dgm:cxn modelId="{E252EBBD-53C9-4EEF-BBFC-C61A957B0383}" type="presOf" srcId="{AFBC4BFD-57D3-43B9-A9B9-FF87C602669A}" destId="{22E3DC1A-CBB0-4DDB-AF50-BFEDF322752C}" srcOrd="1" destOrd="0" presId="urn:microsoft.com/office/officeart/2005/8/layout/lProcess2"/>
    <dgm:cxn modelId="{87CFA8DE-4465-4603-BC89-519A402BBB64}" srcId="{846AF5FF-5634-41CD-A867-8A9E8B5C213F}" destId="{20DBD932-B907-4D61-B13C-10CB62CFFD89}" srcOrd="0" destOrd="0" parTransId="{052A705D-3354-4636-AFA8-3C55965C9820}" sibTransId="{0453608F-A904-4F36-BCF4-4C7F50E8339B}"/>
    <dgm:cxn modelId="{80CC51E5-2B04-4750-AC15-A65657D8F2A6}" type="presOf" srcId="{1EEA9147-98C1-4FC6-8B87-E980379D2A55}" destId="{59B8300F-4F3D-4E11-8869-53FB0DB5F3FD}" srcOrd="1" destOrd="0" presId="urn:microsoft.com/office/officeart/2005/8/layout/lProcess2"/>
    <dgm:cxn modelId="{22A61AEE-DA08-4F26-8A9A-35EC36A67C38}" srcId="{20DBD932-B907-4D61-B13C-10CB62CFFD89}" destId="{F526DDE7-0419-44E2-959C-F0FF4D5F2AEE}" srcOrd="0" destOrd="0" parTransId="{C726141F-28AA-4D4D-AF79-86A9B11FE56C}" sibTransId="{1FAEAFDE-DFCE-48B5-A348-DA160AB0CD7E}"/>
    <dgm:cxn modelId="{D68697F0-4E27-415B-A349-CDFC74846E79}" type="presOf" srcId="{AFBC4BFD-57D3-43B9-A9B9-FF87C602669A}" destId="{D92EAAAD-D860-432F-8E38-B1F63255521F}" srcOrd="0" destOrd="0" presId="urn:microsoft.com/office/officeart/2005/8/layout/lProcess2"/>
    <dgm:cxn modelId="{E6A680F2-E2CF-48CB-BCFB-CFFF031F76BF}" srcId="{846AF5FF-5634-41CD-A867-8A9E8B5C213F}" destId="{1EEA9147-98C1-4FC6-8B87-E980379D2A55}" srcOrd="1" destOrd="0" parTransId="{CFE40FCF-76B8-4637-B0F9-5AA38EDC2AE0}" sibTransId="{F3541122-AB8B-4D72-8686-CEE4A9B5D8B4}"/>
    <dgm:cxn modelId="{6E1395F9-218E-41FF-BAFE-620AEE370746}" srcId="{846AF5FF-5634-41CD-A867-8A9E8B5C213F}" destId="{FA0DAE15-C383-46C4-B901-A9847F988716}" srcOrd="2" destOrd="0" parTransId="{33EEC882-E35A-46D9-8551-0CB989526626}" sibTransId="{8805AE0C-948E-47A2-8F5E-F5EE49FAF7FD}"/>
    <dgm:cxn modelId="{91E935B1-A4CB-4499-8BE4-A49669760F57}" type="presParOf" srcId="{A93D4E55-3F0D-4F5E-9167-6A7B1445281D}" destId="{9D1073EC-D7B6-4EFB-8D32-E4A65E59E7B3}" srcOrd="0" destOrd="0" presId="urn:microsoft.com/office/officeart/2005/8/layout/lProcess2"/>
    <dgm:cxn modelId="{439D461B-C778-48C8-A1FD-B9EF4FA2EC5D}" type="presParOf" srcId="{9D1073EC-D7B6-4EFB-8D32-E4A65E59E7B3}" destId="{C9080B6D-4ABD-4D45-9D99-B0561269456F}" srcOrd="0" destOrd="0" presId="urn:microsoft.com/office/officeart/2005/8/layout/lProcess2"/>
    <dgm:cxn modelId="{6FA851B0-20E1-4B0B-ACCF-CE2A43F880AE}" type="presParOf" srcId="{9D1073EC-D7B6-4EFB-8D32-E4A65E59E7B3}" destId="{82DBE552-A540-45D9-9CDE-05F0675136DA}" srcOrd="1" destOrd="0" presId="urn:microsoft.com/office/officeart/2005/8/layout/lProcess2"/>
    <dgm:cxn modelId="{01312C1D-8EEF-488E-9883-FD46C5D110E1}" type="presParOf" srcId="{9D1073EC-D7B6-4EFB-8D32-E4A65E59E7B3}" destId="{87C36616-52C4-4A16-98C7-135287790EA6}" srcOrd="2" destOrd="0" presId="urn:microsoft.com/office/officeart/2005/8/layout/lProcess2"/>
    <dgm:cxn modelId="{FEE897AE-F284-4C4A-B39B-69914EE251E0}" type="presParOf" srcId="{87C36616-52C4-4A16-98C7-135287790EA6}" destId="{C99F9097-AE79-463E-832C-A784B013CE3D}" srcOrd="0" destOrd="0" presId="urn:microsoft.com/office/officeart/2005/8/layout/lProcess2"/>
    <dgm:cxn modelId="{AA1F92C0-643B-40BE-A1C9-12C0B19440E7}" type="presParOf" srcId="{C99F9097-AE79-463E-832C-A784B013CE3D}" destId="{CB654595-3DD8-45F8-8925-2018FC9A6B77}" srcOrd="0" destOrd="0" presId="urn:microsoft.com/office/officeart/2005/8/layout/lProcess2"/>
    <dgm:cxn modelId="{31015AA7-1C14-4BFD-8F4F-1752EB4F25C4}" type="presParOf" srcId="{A93D4E55-3F0D-4F5E-9167-6A7B1445281D}" destId="{53986D16-5DFE-46AF-985F-8B41B2F2A4B4}" srcOrd="1" destOrd="0" presId="urn:microsoft.com/office/officeart/2005/8/layout/lProcess2"/>
    <dgm:cxn modelId="{A030728E-B7A4-478D-9B0D-1A072CA31B43}" type="presParOf" srcId="{A93D4E55-3F0D-4F5E-9167-6A7B1445281D}" destId="{6C293B7B-7763-4FA9-AD3A-74F8BFF1BCF3}" srcOrd="2" destOrd="0" presId="urn:microsoft.com/office/officeart/2005/8/layout/lProcess2"/>
    <dgm:cxn modelId="{A7082BFB-DD25-43B5-9B31-556480C984A9}" type="presParOf" srcId="{6C293B7B-7763-4FA9-AD3A-74F8BFF1BCF3}" destId="{3B6C87A3-37BC-4BE5-84D1-26743BC7598E}" srcOrd="0" destOrd="0" presId="urn:microsoft.com/office/officeart/2005/8/layout/lProcess2"/>
    <dgm:cxn modelId="{4884AF91-7116-45D5-9BE8-556CA6A08BA2}" type="presParOf" srcId="{6C293B7B-7763-4FA9-AD3A-74F8BFF1BCF3}" destId="{59B8300F-4F3D-4E11-8869-53FB0DB5F3FD}" srcOrd="1" destOrd="0" presId="urn:microsoft.com/office/officeart/2005/8/layout/lProcess2"/>
    <dgm:cxn modelId="{F173164E-4A6A-46C3-A12A-587B5B48499E}" type="presParOf" srcId="{6C293B7B-7763-4FA9-AD3A-74F8BFF1BCF3}" destId="{DB0625DF-FB86-47F0-82F4-2AE7344D1509}" srcOrd="2" destOrd="0" presId="urn:microsoft.com/office/officeart/2005/8/layout/lProcess2"/>
    <dgm:cxn modelId="{C2228691-6141-4438-AD4B-8E45A4BE3421}" type="presParOf" srcId="{DB0625DF-FB86-47F0-82F4-2AE7344D1509}" destId="{A5C02513-F2FC-4B69-8F05-117C40954957}" srcOrd="0" destOrd="0" presId="urn:microsoft.com/office/officeart/2005/8/layout/lProcess2"/>
    <dgm:cxn modelId="{834B03FF-06AD-4F02-8CFA-B57E6486531A}" type="presParOf" srcId="{A5C02513-F2FC-4B69-8F05-117C40954957}" destId="{FFC68BD1-8FD7-47D9-A9A7-BC4838C1C63D}" srcOrd="0" destOrd="0" presId="urn:microsoft.com/office/officeart/2005/8/layout/lProcess2"/>
    <dgm:cxn modelId="{24BBB8E9-590A-473F-8745-14E3B008B85E}" type="presParOf" srcId="{A93D4E55-3F0D-4F5E-9167-6A7B1445281D}" destId="{BF2DCC25-9D9E-4960-9087-6013BF807E75}" srcOrd="3" destOrd="0" presId="urn:microsoft.com/office/officeart/2005/8/layout/lProcess2"/>
    <dgm:cxn modelId="{C6091A0B-0541-42E1-AB27-50F7A61882A8}" type="presParOf" srcId="{A93D4E55-3F0D-4F5E-9167-6A7B1445281D}" destId="{C8798BA9-B5E3-4AFC-966B-D6ED94BEBA94}" srcOrd="4" destOrd="0" presId="urn:microsoft.com/office/officeart/2005/8/layout/lProcess2"/>
    <dgm:cxn modelId="{93E81CC5-CF30-49F1-8BDF-5E0194162676}" type="presParOf" srcId="{C8798BA9-B5E3-4AFC-966B-D6ED94BEBA94}" destId="{DA24BDF3-D150-4105-8D15-C99F215D8CA7}" srcOrd="0" destOrd="0" presId="urn:microsoft.com/office/officeart/2005/8/layout/lProcess2"/>
    <dgm:cxn modelId="{E0993FD5-CCA0-4E26-B89D-AE6225D31BB2}" type="presParOf" srcId="{C8798BA9-B5E3-4AFC-966B-D6ED94BEBA94}" destId="{EE6AB910-2DA4-459B-B143-EE21588D6DD8}" srcOrd="1" destOrd="0" presId="urn:microsoft.com/office/officeart/2005/8/layout/lProcess2"/>
    <dgm:cxn modelId="{896C240C-ACB1-4961-A849-81378F5BC15A}" type="presParOf" srcId="{C8798BA9-B5E3-4AFC-966B-D6ED94BEBA94}" destId="{73E5826F-920D-497E-A2AE-8C67A52905A8}" srcOrd="2" destOrd="0" presId="urn:microsoft.com/office/officeart/2005/8/layout/lProcess2"/>
    <dgm:cxn modelId="{BD0466EF-28FF-40E1-8B03-D6F76FCC9887}" type="presParOf" srcId="{73E5826F-920D-497E-A2AE-8C67A52905A8}" destId="{6BD93105-100A-4D6F-BCF3-209E6DFFA840}" srcOrd="0" destOrd="0" presId="urn:microsoft.com/office/officeart/2005/8/layout/lProcess2"/>
    <dgm:cxn modelId="{471DE458-7AC6-4857-B917-00D7B90C94BA}" type="presParOf" srcId="{6BD93105-100A-4D6F-BCF3-209E6DFFA840}" destId="{40F865BD-472D-4B5A-8224-9704B241F0A0}" srcOrd="0" destOrd="0" presId="urn:microsoft.com/office/officeart/2005/8/layout/lProcess2"/>
    <dgm:cxn modelId="{C69F932D-460D-47F8-A4AE-0542E044652F}" type="presParOf" srcId="{A93D4E55-3F0D-4F5E-9167-6A7B1445281D}" destId="{46AA0F07-6173-4C22-96D2-6841FC91A514}" srcOrd="5" destOrd="0" presId="urn:microsoft.com/office/officeart/2005/8/layout/lProcess2"/>
    <dgm:cxn modelId="{B129D83B-0E74-475A-AE91-9D6EBFFD7A9A}" type="presParOf" srcId="{A93D4E55-3F0D-4F5E-9167-6A7B1445281D}" destId="{86077D9A-3AAD-4EB9-A7E5-0E963546B363}" srcOrd="6" destOrd="0" presId="urn:microsoft.com/office/officeart/2005/8/layout/lProcess2"/>
    <dgm:cxn modelId="{2CB0E41A-7883-4627-9185-7E3CF6CB2A18}" type="presParOf" srcId="{86077D9A-3AAD-4EB9-A7E5-0E963546B363}" destId="{D92EAAAD-D860-432F-8E38-B1F63255521F}" srcOrd="0" destOrd="0" presId="urn:microsoft.com/office/officeart/2005/8/layout/lProcess2"/>
    <dgm:cxn modelId="{D9632E61-2FF8-4068-916D-2C837EC0F1C1}" type="presParOf" srcId="{86077D9A-3AAD-4EB9-A7E5-0E963546B363}" destId="{22E3DC1A-CBB0-4DDB-AF50-BFEDF322752C}" srcOrd="1" destOrd="0" presId="urn:microsoft.com/office/officeart/2005/8/layout/lProcess2"/>
    <dgm:cxn modelId="{32780917-5682-4756-8088-78867A628014}" type="presParOf" srcId="{86077D9A-3AAD-4EB9-A7E5-0E963546B363}" destId="{75C147FF-C1AF-4515-9CF6-E08070AF0971}" srcOrd="2" destOrd="0" presId="urn:microsoft.com/office/officeart/2005/8/layout/lProcess2"/>
    <dgm:cxn modelId="{8E5B2128-9EB5-4601-BE93-FD8214DB3CA4}" type="presParOf" srcId="{75C147FF-C1AF-4515-9CF6-E08070AF0971}" destId="{52C22085-2C20-4C50-9B1E-F4C7327430A5}" srcOrd="0" destOrd="0" presId="urn:microsoft.com/office/officeart/2005/8/layout/lProcess2"/>
    <dgm:cxn modelId="{ED39CDC5-2A46-4348-8A43-08B28EDA047A}" type="presParOf" srcId="{52C22085-2C20-4C50-9B1E-F4C7327430A5}" destId="{CD4383D7-329B-4E73-B38E-F38D7B1204BD}"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EFF0C13-F562-4D95-97F6-FBB5830F321F}" type="doc">
      <dgm:prSet loTypeId="urn:microsoft.com/office/officeart/2005/8/layout/list1" loCatId="list" qsTypeId="urn:microsoft.com/office/officeart/2005/8/quickstyle/simple1" qsCatId="simple" csTypeId="urn:microsoft.com/office/officeart/2005/8/colors/colorful3" csCatId="colorful" phldr="1"/>
      <dgm:spPr/>
      <dgm:t>
        <a:bodyPr/>
        <a:lstStyle/>
        <a:p>
          <a:endParaRPr lang="en-US"/>
        </a:p>
      </dgm:t>
    </dgm:pt>
    <dgm:pt modelId="{DE40A98B-5599-4005-A0C7-C0F3C9ED82F2}">
      <dgm:prSet phldrT="[Text]"/>
      <dgm:spPr/>
      <dgm:t>
        <a:bodyPr/>
        <a:lstStyle/>
        <a:p>
          <a:r>
            <a:rPr lang="en-SG" dirty="0"/>
            <a:t>Accuracy</a:t>
          </a:r>
          <a:endParaRPr lang="en-US" dirty="0"/>
        </a:p>
      </dgm:t>
    </dgm:pt>
    <dgm:pt modelId="{A3D0EE49-A0DA-4AC8-9D74-51CE5D500AD2}" type="parTrans" cxnId="{4F503B51-0DAD-4742-8D8F-D153E1DF0D3C}">
      <dgm:prSet/>
      <dgm:spPr/>
      <dgm:t>
        <a:bodyPr/>
        <a:lstStyle/>
        <a:p>
          <a:endParaRPr lang="en-US"/>
        </a:p>
      </dgm:t>
    </dgm:pt>
    <dgm:pt modelId="{D40AC313-7D93-4217-9ABA-AE1B8F5C9D24}" type="sibTrans" cxnId="{4F503B51-0DAD-4742-8D8F-D153E1DF0D3C}">
      <dgm:prSet/>
      <dgm:spPr/>
      <dgm:t>
        <a:bodyPr/>
        <a:lstStyle/>
        <a:p>
          <a:endParaRPr lang="en-US"/>
        </a:p>
      </dgm:t>
    </dgm:pt>
    <dgm:pt modelId="{28D78354-053A-4E3B-B5B8-4F4F3EB2F787}">
      <dgm:prSet phldrT="[Text]"/>
      <dgm:spPr/>
      <dgm:t>
        <a:bodyPr/>
        <a:lstStyle/>
        <a:p>
          <a:r>
            <a:rPr lang="en-SG" dirty="0"/>
            <a:t>Confusion Matrix</a:t>
          </a:r>
          <a:endParaRPr lang="en-US" dirty="0"/>
        </a:p>
      </dgm:t>
    </dgm:pt>
    <dgm:pt modelId="{7F5A83E4-0068-430F-8132-A51F9852BF84}" type="parTrans" cxnId="{1EF9C399-2F0C-428A-BECA-37EBAB25986A}">
      <dgm:prSet/>
      <dgm:spPr/>
      <dgm:t>
        <a:bodyPr/>
        <a:lstStyle/>
        <a:p>
          <a:endParaRPr lang="en-US"/>
        </a:p>
      </dgm:t>
    </dgm:pt>
    <dgm:pt modelId="{C341F2B6-FD5F-4BF9-8466-58EA46676162}" type="sibTrans" cxnId="{1EF9C399-2F0C-428A-BECA-37EBAB25986A}">
      <dgm:prSet/>
      <dgm:spPr/>
      <dgm:t>
        <a:bodyPr/>
        <a:lstStyle/>
        <a:p>
          <a:endParaRPr lang="en-US"/>
        </a:p>
      </dgm:t>
    </dgm:pt>
    <dgm:pt modelId="{EDA76999-4652-4668-BA6D-EABDB8D8CDB9}">
      <dgm:prSet phldrT="[Text]"/>
      <dgm:spPr/>
      <dgm:t>
        <a:bodyPr/>
        <a:lstStyle/>
        <a:p>
          <a:r>
            <a:rPr lang="en-SG" dirty="0"/>
            <a:t>F-Score</a:t>
          </a:r>
          <a:endParaRPr lang="en-US" dirty="0"/>
        </a:p>
      </dgm:t>
    </dgm:pt>
    <dgm:pt modelId="{E33B6013-1C4D-46FA-930B-07A3408A6FAB}" type="parTrans" cxnId="{35624576-8151-42DC-AB68-8E407C6CDE3C}">
      <dgm:prSet/>
      <dgm:spPr/>
      <dgm:t>
        <a:bodyPr/>
        <a:lstStyle/>
        <a:p>
          <a:endParaRPr lang="en-US"/>
        </a:p>
      </dgm:t>
    </dgm:pt>
    <dgm:pt modelId="{D5BA5D28-899C-4AFD-9129-6E1097B075B1}" type="sibTrans" cxnId="{35624576-8151-42DC-AB68-8E407C6CDE3C}">
      <dgm:prSet/>
      <dgm:spPr/>
      <dgm:t>
        <a:bodyPr/>
        <a:lstStyle/>
        <a:p>
          <a:endParaRPr lang="en-US"/>
        </a:p>
      </dgm:t>
    </dgm:pt>
    <dgm:pt modelId="{74C8802E-9AD0-4BBE-BF63-D5C40D7435BA}">
      <dgm:prSet/>
      <dgm:spPr/>
      <dgm:t>
        <a:bodyPr/>
        <a:lstStyle/>
        <a:p>
          <a:r>
            <a:rPr lang="en-SG" dirty="0"/>
            <a:t>Precision &amp; Recall</a:t>
          </a:r>
          <a:endParaRPr lang="en-US" dirty="0"/>
        </a:p>
      </dgm:t>
    </dgm:pt>
    <dgm:pt modelId="{1A84BE9C-8C98-4987-B24C-95C2269C5054}" type="parTrans" cxnId="{D58AAB9A-943F-4FCF-BF13-3B294C01DC0A}">
      <dgm:prSet/>
      <dgm:spPr/>
      <dgm:t>
        <a:bodyPr/>
        <a:lstStyle/>
        <a:p>
          <a:endParaRPr lang="en-US"/>
        </a:p>
      </dgm:t>
    </dgm:pt>
    <dgm:pt modelId="{C76BBEA2-8CB9-4CBF-B400-E6EC859897E8}" type="sibTrans" cxnId="{D58AAB9A-943F-4FCF-BF13-3B294C01DC0A}">
      <dgm:prSet/>
      <dgm:spPr/>
      <dgm:t>
        <a:bodyPr/>
        <a:lstStyle/>
        <a:p>
          <a:endParaRPr lang="en-US"/>
        </a:p>
      </dgm:t>
    </dgm:pt>
    <dgm:pt modelId="{02205DD6-4D6A-4072-B7D1-E95E4FF8EA16}">
      <dgm:prSet/>
      <dgm:spPr/>
      <dgm:t>
        <a:bodyPr/>
        <a:lstStyle/>
        <a:p>
          <a:r>
            <a:rPr lang="en-US" dirty="0"/>
            <a:t>In the first row of the confusion matrix, the Random Forest model correctly classified 394 passengers as not survived (true negatives) and incorrectly classified 45 passengers as not survived when they actually survived (false positives). </a:t>
          </a:r>
        </a:p>
      </dgm:t>
    </dgm:pt>
    <dgm:pt modelId="{F0F19EA5-9351-4B91-9723-EFC499795F19}" type="parTrans" cxnId="{0B47BDBB-6CA0-4144-B8C1-110A94F72EDD}">
      <dgm:prSet/>
      <dgm:spPr/>
      <dgm:t>
        <a:bodyPr/>
        <a:lstStyle/>
        <a:p>
          <a:endParaRPr lang="en-US"/>
        </a:p>
      </dgm:t>
    </dgm:pt>
    <dgm:pt modelId="{F04BBD47-097E-4AA2-9109-D4498296C4F9}" type="sibTrans" cxnId="{0B47BDBB-6CA0-4144-B8C1-110A94F72EDD}">
      <dgm:prSet/>
      <dgm:spPr/>
      <dgm:t>
        <a:bodyPr/>
        <a:lstStyle/>
        <a:p>
          <a:endParaRPr lang="en-US"/>
        </a:p>
      </dgm:t>
    </dgm:pt>
    <dgm:pt modelId="{B6C498EE-CB5C-4363-90F9-2338D18E3E8A}">
      <dgm:prSet/>
      <dgm:spPr/>
      <dgm:t>
        <a:bodyPr/>
        <a:lstStyle/>
        <a:p>
          <a:r>
            <a:rPr lang="en-US" dirty="0"/>
            <a:t>In the second row of the confusion matrix, the model misclassified 83 passengers as survived when they did not (false negatives) and correctly classified 190 passengers as survived (true positives)</a:t>
          </a:r>
        </a:p>
      </dgm:t>
    </dgm:pt>
    <dgm:pt modelId="{4BF3CB65-5FE6-4401-A219-B3A4C1EFCEE7}" type="parTrans" cxnId="{8C02079E-B672-4195-B4D7-3075F6312AC8}">
      <dgm:prSet/>
      <dgm:spPr/>
      <dgm:t>
        <a:bodyPr/>
        <a:lstStyle/>
        <a:p>
          <a:endParaRPr lang="en-US"/>
        </a:p>
      </dgm:t>
    </dgm:pt>
    <dgm:pt modelId="{0D2C355E-B691-4D81-AE8C-427CC89021E3}" type="sibTrans" cxnId="{8C02079E-B672-4195-B4D7-3075F6312AC8}">
      <dgm:prSet/>
      <dgm:spPr/>
      <dgm:t>
        <a:bodyPr/>
        <a:lstStyle/>
        <a:p>
          <a:endParaRPr lang="en-US"/>
        </a:p>
      </dgm:t>
    </dgm:pt>
    <dgm:pt modelId="{B8B81C12-0F8A-44F2-ABDC-0711EA8BE17B}">
      <dgm:prSet/>
      <dgm:spPr/>
      <dgm:t>
        <a:bodyPr/>
        <a:lstStyle/>
        <a:p>
          <a:pPr>
            <a:buFont typeface="Arial" panose="020B0604020202020204" pitchFamily="34" charset="0"/>
            <a:buChar char="•"/>
          </a:pPr>
          <a:r>
            <a:rPr lang="en-US" dirty="0"/>
            <a:t>The precision of the Random Forest model is 80.85%, indicating that it correctly predicts a passenger's survival in 80.85% of the case</a:t>
          </a:r>
        </a:p>
      </dgm:t>
    </dgm:pt>
    <dgm:pt modelId="{323EBC94-67EA-4E89-97AC-32DA1ACF2EE0}" type="parTrans" cxnId="{EA1B1F38-C6B4-4D5A-B5B5-7B656EF9F485}">
      <dgm:prSet/>
      <dgm:spPr/>
      <dgm:t>
        <a:bodyPr/>
        <a:lstStyle/>
        <a:p>
          <a:endParaRPr lang="en-US"/>
        </a:p>
      </dgm:t>
    </dgm:pt>
    <dgm:pt modelId="{27E1B78C-C7D1-49DD-83B4-DDF56CBA5B7C}" type="sibTrans" cxnId="{EA1B1F38-C6B4-4D5A-B5B5-7B656EF9F485}">
      <dgm:prSet/>
      <dgm:spPr/>
      <dgm:t>
        <a:bodyPr/>
        <a:lstStyle/>
        <a:p>
          <a:endParaRPr lang="en-US"/>
        </a:p>
      </dgm:t>
    </dgm:pt>
    <dgm:pt modelId="{E3D6800D-EA00-4DB4-942A-0FA1EA874865}">
      <dgm:prSet/>
      <dgm:spPr/>
      <dgm:t>
        <a:bodyPr/>
        <a:lstStyle/>
        <a:p>
          <a:r>
            <a:rPr lang="en-US" dirty="0"/>
            <a:t>The F-score combines precision and recall into a single metric, calculated using the harmonic mean of the two. It is worth noting that the F-score assigns more weight to lower values, emphasizing the importance of having both high precision and recall for a high F-score 80.85%</a:t>
          </a:r>
        </a:p>
      </dgm:t>
    </dgm:pt>
    <dgm:pt modelId="{64E3FDC3-5A0A-450C-884C-0875A3271813}" type="parTrans" cxnId="{E5FA1B75-6FFC-4C3E-A3A0-FED43D313B9C}">
      <dgm:prSet/>
      <dgm:spPr/>
      <dgm:t>
        <a:bodyPr/>
        <a:lstStyle/>
        <a:p>
          <a:endParaRPr lang="en-US"/>
        </a:p>
      </dgm:t>
    </dgm:pt>
    <dgm:pt modelId="{E4CC4545-1D44-4DF1-9277-26C08F4698A1}" type="sibTrans" cxnId="{E5FA1B75-6FFC-4C3E-A3A0-FED43D313B9C}">
      <dgm:prSet/>
      <dgm:spPr/>
      <dgm:t>
        <a:bodyPr/>
        <a:lstStyle/>
        <a:p>
          <a:endParaRPr lang="en-US"/>
        </a:p>
      </dgm:t>
    </dgm:pt>
    <dgm:pt modelId="{CA4CB555-E44D-4C1F-949D-3DD834A8FFAC}">
      <dgm:prSet/>
      <dgm:spPr/>
      <dgm:t>
        <a:bodyPr/>
        <a:lstStyle/>
        <a:p>
          <a:r>
            <a:rPr lang="en-SG" dirty="0"/>
            <a:t>ROC AUC Curve</a:t>
          </a:r>
          <a:endParaRPr lang="en-US" dirty="0"/>
        </a:p>
      </dgm:t>
    </dgm:pt>
    <dgm:pt modelId="{79AFA6B0-6772-4ABF-A9DB-D757444FF9C4}" type="parTrans" cxnId="{A1158BE3-9D33-4D06-B909-AB1A465F542E}">
      <dgm:prSet/>
      <dgm:spPr/>
      <dgm:t>
        <a:bodyPr/>
        <a:lstStyle/>
        <a:p>
          <a:endParaRPr lang="en-US"/>
        </a:p>
      </dgm:t>
    </dgm:pt>
    <dgm:pt modelId="{FAAC88BE-D818-40A0-8217-6C025ECF56B9}" type="sibTrans" cxnId="{A1158BE3-9D33-4D06-B909-AB1A465F542E}">
      <dgm:prSet/>
      <dgm:spPr/>
      <dgm:t>
        <a:bodyPr/>
        <a:lstStyle/>
        <a:p>
          <a:endParaRPr lang="en-US"/>
        </a:p>
      </dgm:t>
    </dgm:pt>
    <dgm:pt modelId="{BB2DD8A4-924C-44F2-ABA5-ABF1C115B9AF}">
      <dgm:prSet/>
      <dgm:spPr/>
      <dgm:t>
        <a:bodyPr/>
        <a:lstStyle/>
        <a:p>
          <a:r>
            <a:rPr lang="en-SG" dirty="0"/>
            <a:t>The ROC score is 93.91% .</a:t>
          </a:r>
          <a:r>
            <a:rPr lang="en-US" dirty="0"/>
            <a:t> A perfect classifier that makes all correct predictions would have an ROC AUC Score of 1, while a completely random classifier would have a score of 0.5.</a:t>
          </a:r>
        </a:p>
      </dgm:t>
    </dgm:pt>
    <dgm:pt modelId="{0DE8DE00-C5F8-4F06-91DE-258AAB6B2868}" type="parTrans" cxnId="{30445FC8-6A96-4F62-A774-BDE4D2049303}">
      <dgm:prSet/>
      <dgm:spPr/>
      <dgm:t>
        <a:bodyPr/>
        <a:lstStyle/>
        <a:p>
          <a:endParaRPr lang="en-US"/>
        </a:p>
      </dgm:t>
    </dgm:pt>
    <dgm:pt modelId="{578ECE21-72E3-460D-8417-9B600451F94B}" type="sibTrans" cxnId="{30445FC8-6A96-4F62-A774-BDE4D2049303}">
      <dgm:prSet/>
      <dgm:spPr/>
      <dgm:t>
        <a:bodyPr/>
        <a:lstStyle/>
        <a:p>
          <a:endParaRPr lang="en-US"/>
        </a:p>
      </dgm:t>
    </dgm:pt>
    <dgm:pt modelId="{5C44EDAA-7A85-415D-873E-49936460FD81}">
      <dgm:prSet/>
      <dgm:spPr/>
      <dgm:t>
        <a:bodyPr/>
        <a:lstStyle/>
        <a:p>
          <a:r>
            <a:rPr lang="en-US" dirty="0"/>
            <a:t>The classification accuracy is 78.72%  is the ratio of the number of correct predictions to the total number of input samples</a:t>
          </a:r>
        </a:p>
      </dgm:t>
    </dgm:pt>
    <dgm:pt modelId="{D6463A17-14A3-4410-AEA8-85E68F23EE51}" type="parTrans" cxnId="{1FE89A46-AC13-4280-8858-5258AA418D57}">
      <dgm:prSet/>
      <dgm:spPr/>
      <dgm:t>
        <a:bodyPr/>
        <a:lstStyle/>
        <a:p>
          <a:endParaRPr lang="en-US"/>
        </a:p>
      </dgm:t>
    </dgm:pt>
    <dgm:pt modelId="{87ADF509-948E-41C8-A8A7-5AE09BB69D4A}" type="sibTrans" cxnId="{1FE89A46-AC13-4280-8858-5258AA418D57}">
      <dgm:prSet/>
      <dgm:spPr/>
      <dgm:t>
        <a:bodyPr/>
        <a:lstStyle/>
        <a:p>
          <a:endParaRPr lang="en-US"/>
        </a:p>
      </dgm:t>
    </dgm:pt>
    <dgm:pt modelId="{D18DC7D5-F897-42BE-8715-E2A7145B53B5}">
      <dgm:prSet/>
      <dgm:spPr/>
      <dgm:t>
        <a:bodyPr/>
        <a:lstStyle/>
        <a:p>
          <a:pPr>
            <a:buFont typeface="Arial" panose="020B0604020202020204" pitchFamily="34" charset="0"/>
            <a:buChar char="•"/>
          </a:pPr>
          <a:r>
            <a:rPr lang="en-US" dirty="0"/>
            <a:t>The recall metric reveals that the model predicted the survival of 69.6% of the passengers who actually survived.</a:t>
          </a:r>
        </a:p>
      </dgm:t>
    </dgm:pt>
    <dgm:pt modelId="{1091E2EB-7F67-4BEE-97FB-D9C0EC30846A}" type="parTrans" cxnId="{2C380FFE-708A-4000-9E92-31FDF727CD5A}">
      <dgm:prSet/>
      <dgm:spPr/>
      <dgm:t>
        <a:bodyPr/>
        <a:lstStyle/>
        <a:p>
          <a:endParaRPr lang="en-US"/>
        </a:p>
      </dgm:t>
    </dgm:pt>
    <dgm:pt modelId="{CC73D6C1-19AC-4B82-ACB8-266FAAEB499D}" type="sibTrans" cxnId="{2C380FFE-708A-4000-9E92-31FDF727CD5A}">
      <dgm:prSet/>
      <dgm:spPr/>
      <dgm:t>
        <a:bodyPr/>
        <a:lstStyle/>
        <a:p>
          <a:endParaRPr lang="en-US"/>
        </a:p>
      </dgm:t>
    </dgm:pt>
    <dgm:pt modelId="{E0674A19-1BBB-4068-A8C2-EF1B949CBDB7}" type="pres">
      <dgm:prSet presAssocID="{CEFF0C13-F562-4D95-97F6-FBB5830F321F}" presName="linear" presStyleCnt="0">
        <dgm:presLayoutVars>
          <dgm:dir/>
          <dgm:animLvl val="lvl"/>
          <dgm:resizeHandles val="exact"/>
        </dgm:presLayoutVars>
      </dgm:prSet>
      <dgm:spPr/>
    </dgm:pt>
    <dgm:pt modelId="{A860B481-83A3-409F-844B-C93E9C6DFACD}" type="pres">
      <dgm:prSet presAssocID="{DE40A98B-5599-4005-A0C7-C0F3C9ED82F2}" presName="parentLin" presStyleCnt="0"/>
      <dgm:spPr/>
    </dgm:pt>
    <dgm:pt modelId="{3765244B-B1A8-4BA6-A7F6-3F3A49DB8580}" type="pres">
      <dgm:prSet presAssocID="{DE40A98B-5599-4005-A0C7-C0F3C9ED82F2}" presName="parentLeftMargin" presStyleLbl="node1" presStyleIdx="0" presStyleCnt="5"/>
      <dgm:spPr/>
    </dgm:pt>
    <dgm:pt modelId="{6B0C1962-DD04-4562-AE9D-1894D912DAD0}" type="pres">
      <dgm:prSet presAssocID="{DE40A98B-5599-4005-A0C7-C0F3C9ED82F2}" presName="parentText" presStyleLbl="node1" presStyleIdx="0" presStyleCnt="5">
        <dgm:presLayoutVars>
          <dgm:chMax val="0"/>
          <dgm:bulletEnabled val="1"/>
        </dgm:presLayoutVars>
      </dgm:prSet>
      <dgm:spPr/>
    </dgm:pt>
    <dgm:pt modelId="{25B93E57-85D2-4825-B2AD-F789A60EB8DB}" type="pres">
      <dgm:prSet presAssocID="{DE40A98B-5599-4005-A0C7-C0F3C9ED82F2}" presName="negativeSpace" presStyleCnt="0"/>
      <dgm:spPr/>
    </dgm:pt>
    <dgm:pt modelId="{105B7BAA-8165-4945-A0A8-08110D6DEA43}" type="pres">
      <dgm:prSet presAssocID="{DE40A98B-5599-4005-A0C7-C0F3C9ED82F2}" presName="childText" presStyleLbl="conFgAcc1" presStyleIdx="0" presStyleCnt="5">
        <dgm:presLayoutVars>
          <dgm:bulletEnabled val="1"/>
        </dgm:presLayoutVars>
      </dgm:prSet>
      <dgm:spPr/>
    </dgm:pt>
    <dgm:pt modelId="{C79874B8-AB53-4327-BCDF-0925CA79C7B6}" type="pres">
      <dgm:prSet presAssocID="{D40AC313-7D93-4217-9ABA-AE1B8F5C9D24}" presName="spaceBetweenRectangles" presStyleCnt="0"/>
      <dgm:spPr/>
    </dgm:pt>
    <dgm:pt modelId="{FBB10B6C-B1D1-4D84-A9C9-057739494153}" type="pres">
      <dgm:prSet presAssocID="{28D78354-053A-4E3B-B5B8-4F4F3EB2F787}" presName="parentLin" presStyleCnt="0"/>
      <dgm:spPr/>
    </dgm:pt>
    <dgm:pt modelId="{40E01A38-FB7D-4CD7-8328-C8B56AF99683}" type="pres">
      <dgm:prSet presAssocID="{28D78354-053A-4E3B-B5B8-4F4F3EB2F787}" presName="parentLeftMargin" presStyleLbl="node1" presStyleIdx="0" presStyleCnt="5"/>
      <dgm:spPr/>
    </dgm:pt>
    <dgm:pt modelId="{6F4FA67A-7DC4-46B9-A7C1-B78985D49500}" type="pres">
      <dgm:prSet presAssocID="{28D78354-053A-4E3B-B5B8-4F4F3EB2F787}" presName="parentText" presStyleLbl="node1" presStyleIdx="1" presStyleCnt="5">
        <dgm:presLayoutVars>
          <dgm:chMax val="0"/>
          <dgm:bulletEnabled val="1"/>
        </dgm:presLayoutVars>
      </dgm:prSet>
      <dgm:spPr/>
    </dgm:pt>
    <dgm:pt modelId="{7C7CAF41-7C87-4C3B-AB67-EF0E30835CC6}" type="pres">
      <dgm:prSet presAssocID="{28D78354-053A-4E3B-B5B8-4F4F3EB2F787}" presName="negativeSpace" presStyleCnt="0"/>
      <dgm:spPr/>
    </dgm:pt>
    <dgm:pt modelId="{AB6D1AE3-229D-40C6-8883-D3A377D4EE27}" type="pres">
      <dgm:prSet presAssocID="{28D78354-053A-4E3B-B5B8-4F4F3EB2F787}" presName="childText" presStyleLbl="conFgAcc1" presStyleIdx="1" presStyleCnt="5">
        <dgm:presLayoutVars>
          <dgm:bulletEnabled val="1"/>
        </dgm:presLayoutVars>
      </dgm:prSet>
      <dgm:spPr/>
    </dgm:pt>
    <dgm:pt modelId="{A9C7A15E-6514-43F4-AF90-E4DF0BC14093}" type="pres">
      <dgm:prSet presAssocID="{C341F2B6-FD5F-4BF9-8466-58EA46676162}" presName="spaceBetweenRectangles" presStyleCnt="0"/>
      <dgm:spPr/>
    </dgm:pt>
    <dgm:pt modelId="{82749A84-D2E8-4C57-A16A-0B88B317E46F}" type="pres">
      <dgm:prSet presAssocID="{74C8802E-9AD0-4BBE-BF63-D5C40D7435BA}" presName="parentLin" presStyleCnt="0"/>
      <dgm:spPr/>
    </dgm:pt>
    <dgm:pt modelId="{998A2C3D-493C-4F2F-9B6F-7AA3B60ADF2E}" type="pres">
      <dgm:prSet presAssocID="{74C8802E-9AD0-4BBE-BF63-D5C40D7435BA}" presName="parentLeftMargin" presStyleLbl="node1" presStyleIdx="1" presStyleCnt="5"/>
      <dgm:spPr/>
    </dgm:pt>
    <dgm:pt modelId="{E3B69B2A-5A33-4A28-A7F2-B46990CF7C3F}" type="pres">
      <dgm:prSet presAssocID="{74C8802E-9AD0-4BBE-BF63-D5C40D7435BA}" presName="parentText" presStyleLbl="node1" presStyleIdx="2" presStyleCnt="5">
        <dgm:presLayoutVars>
          <dgm:chMax val="0"/>
          <dgm:bulletEnabled val="1"/>
        </dgm:presLayoutVars>
      </dgm:prSet>
      <dgm:spPr/>
    </dgm:pt>
    <dgm:pt modelId="{C7907342-69A0-47E6-BF5F-34C273351897}" type="pres">
      <dgm:prSet presAssocID="{74C8802E-9AD0-4BBE-BF63-D5C40D7435BA}" presName="negativeSpace" presStyleCnt="0"/>
      <dgm:spPr/>
    </dgm:pt>
    <dgm:pt modelId="{6154298B-0EF8-402B-A327-D73B9E041396}" type="pres">
      <dgm:prSet presAssocID="{74C8802E-9AD0-4BBE-BF63-D5C40D7435BA}" presName="childText" presStyleLbl="conFgAcc1" presStyleIdx="2" presStyleCnt="5">
        <dgm:presLayoutVars>
          <dgm:bulletEnabled val="1"/>
        </dgm:presLayoutVars>
      </dgm:prSet>
      <dgm:spPr/>
    </dgm:pt>
    <dgm:pt modelId="{941BB303-8F06-4C5F-B54A-CD892374E544}" type="pres">
      <dgm:prSet presAssocID="{C76BBEA2-8CB9-4CBF-B400-E6EC859897E8}" presName="spaceBetweenRectangles" presStyleCnt="0"/>
      <dgm:spPr/>
    </dgm:pt>
    <dgm:pt modelId="{AC9A84BE-12D2-498B-9137-3AC0315636EB}" type="pres">
      <dgm:prSet presAssocID="{EDA76999-4652-4668-BA6D-EABDB8D8CDB9}" presName="parentLin" presStyleCnt="0"/>
      <dgm:spPr/>
    </dgm:pt>
    <dgm:pt modelId="{BF8B4CB3-7B9F-45B5-B9EE-843BD89E072E}" type="pres">
      <dgm:prSet presAssocID="{EDA76999-4652-4668-BA6D-EABDB8D8CDB9}" presName="parentLeftMargin" presStyleLbl="node1" presStyleIdx="2" presStyleCnt="5"/>
      <dgm:spPr/>
    </dgm:pt>
    <dgm:pt modelId="{F197348A-FD54-40A8-B4DF-16E3DC4F739A}" type="pres">
      <dgm:prSet presAssocID="{EDA76999-4652-4668-BA6D-EABDB8D8CDB9}" presName="parentText" presStyleLbl="node1" presStyleIdx="3" presStyleCnt="5">
        <dgm:presLayoutVars>
          <dgm:chMax val="0"/>
          <dgm:bulletEnabled val="1"/>
        </dgm:presLayoutVars>
      </dgm:prSet>
      <dgm:spPr/>
    </dgm:pt>
    <dgm:pt modelId="{65344DB1-7212-4E9E-98A5-50700EACE813}" type="pres">
      <dgm:prSet presAssocID="{EDA76999-4652-4668-BA6D-EABDB8D8CDB9}" presName="negativeSpace" presStyleCnt="0"/>
      <dgm:spPr/>
    </dgm:pt>
    <dgm:pt modelId="{CA85B844-3F9F-48B3-A235-72B8012EFFB0}" type="pres">
      <dgm:prSet presAssocID="{EDA76999-4652-4668-BA6D-EABDB8D8CDB9}" presName="childText" presStyleLbl="conFgAcc1" presStyleIdx="3" presStyleCnt="5">
        <dgm:presLayoutVars>
          <dgm:bulletEnabled val="1"/>
        </dgm:presLayoutVars>
      </dgm:prSet>
      <dgm:spPr/>
    </dgm:pt>
    <dgm:pt modelId="{D62488FC-9C58-4DB9-805E-2C0D91B0F95D}" type="pres">
      <dgm:prSet presAssocID="{D5BA5D28-899C-4AFD-9129-6E1097B075B1}" presName="spaceBetweenRectangles" presStyleCnt="0"/>
      <dgm:spPr/>
    </dgm:pt>
    <dgm:pt modelId="{BB9D33B1-7E1F-46C3-BB80-FA619EB58EDC}" type="pres">
      <dgm:prSet presAssocID="{CA4CB555-E44D-4C1F-949D-3DD834A8FFAC}" presName="parentLin" presStyleCnt="0"/>
      <dgm:spPr/>
    </dgm:pt>
    <dgm:pt modelId="{E40A987A-4755-481A-AD6E-D7EAD775FE0D}" type="pres">
      <dgm:prSet presAssocID="{CA4CB555-E44D-4C1F-949D-3DD834A8FFAC}" presName="parentLeftMargin" presStyleLbl="node1" presStyleIdx="3" presStyleCnt="5"/>
      <dgm:spPr/>
    </dgm:pt>
    <dgm:pt modelId="{E31CB590-6A4E-4EF7-99FC-F3ACA9495484}" type="pres">
      <dgm:prSet presAssocID="{CA4CB555-E44D-4C1F-949D-3DD834A8FFAC}" presName="parentText" presStyleLbl="node1" presStyleIdx="4" presStyleCnt="5">
        <dgm:presLayoutVars>
          <dgm:chMax val="0"/>
          <dgm:bulletEnabled val="1"/>
        </dgm:presLayoutVars>
      </dgm:prSet>
      <dgm:spPr/>
    </dgm:pt>
    <dgm:pt modelId="{E9D0855F-D2DC-4D04-B9B4-B1C750BF30A8}" type="pres">
      <dgm:prSet presAssocID="{CA4CB555-E44D-4C1F-949D-3DD834A8FFAC}" presName="negativeSpace" presStyleCnt="0"/>
      <dgm:spPr/>
    </dgm:pt>
    <dgm:pt modelId="{38E11BFB-CAC6-493E-B397-C00DC93B82AC}" type="pres">
      <dgm:prSet presAssocID="{CA4CB555-E44D-4C1F-949D-3DD834A8FFAC}" presName="childText" presStyleLbl="conFgAcc1" presStyleIdx="4" presStyleCnt="5">
        <dgm:presLayoutVars>
          <dgm:bulletEnabled val="1"/>
        </dgm:presLayoutVars>
      </dgm:prSet>
      <dgm:spPr/>
    </dgm:pt>
  </dgm:ptLst>
  <dgm:cxnLst>
    <dgm:cxn modelId="{EEE42B0A-FEFF-4B9A-9CEF-9E27B0AA3EED}" type="presOf" srcId="{E3D6800D-EA00-4DB4-942A-0FA1EA874865}" destId="{CA85B844-3F9F-48B3-A235-72B8012EFFB0}" srcOrd="0" destOrd="0" presId="urn:microsoft.com/office/officeart/2005/8/layout/list1"/>
    <dgm:cxn modelId="{9E76031A-2BA0-4729-A393-5C261B3CFC35}" type="presOf" srcId="{28D78354-053A-4E3B-B5B8-4F4F3EB2F787}" destId="{40E01A38-FB7D-4CD7-8328-C8B56AF99683}" srcOrd="0" destOrd="0" presId="urn:microsoft.com/office/officeart/2005/8/layout/list1"/>
    <dgm:cxn modelId="{3D2FCD1C-82F7-4581-A6D0-C5355EA003D6}" type="presOf" srcId="{BB2DD8A4-924C-44F2-ABA5-ABF1C115B9AF}" destId="{38E11BFB-CAC6-493E-B397-C00DC93B82AC}" srcOrd="0" destOrd="0" presId="urn:microsoft.com/office/officeart/2005/8/layout/list1"/>
    <dgm:cxn modelId="{DC16AB23-F483-49B6-810D-0742964AB35B}" type="presOf" srcId="{EDA76999-4652-4668-BA6D-EABDB8D8CDB9}" destId="{F197348A-FD54-40A8-B4DF-16E3DC4F739A}" srcOrd="1" destOrd="0" presId="urn:microsoft.com/office/officeart/2005/8/layout/list1"/>
    <dgm:cxn modelId="{EA1B1F38-C6B4-4D5A-B5B5-7B656EF9F485}" srcId="{74C8802E-9AD0-4BBE-BF63-D5C40D7435BA}" destId="{B8B81C12-0F8A-44F2-ABDC-0711EA8BE17B}" srcOrd="0" destOrd="0" parTransId="{323EBC94-67EA-4E89-97AC-32DA1ACF2EE0}" sibTransId="{27E1B78C-C7D1-49DD-83B4-DDF56CBA5B7C}"/>
    <dgm:cxn modelId="{1972163B-C053-4B6F-BD8A-6CA5C50E85EB}" type="presOf" srcId="{28D78354-053A-4E3B-B5B8-4F4F3EB2F787}" destId="{6F4FA67A-7DC4-46B9-A7C1-B78985D49500}" srcOrd="1" destOrd="0" presId="urn:microsoft.com/office/officeart/2005/8/layout/list1"/>
    <dgm:cxn modelId="{263AD03B-06B3-4876-90C4-4AD80B747679}" type="presOf" srcId="{DE40A98B-5599-4005-A0C7-C0F3C9ED82F2}" destId="{3765244B-B1A8-4BA6-A7F6-3F3A49DB8580}" srcOrd="0" destOrd="0" presId="urn:microsoft.com/office/officeart/2005/8/layout/list1"/>
    <dgm:cxn modelId="{1CE8D85B-EF29-4BEE-B9AB-E238B3B98922}" type="presOf" srcId="{5C44EDAA-7A85-415D-873E-49936460FD81}" destId="{105B7BAA-8165-4945-A0A8-08110D6DEA43}" srcOrd="0" destOrd="0" presId="urn:microsoft.com/office/officeart/2005/8/layout/list1"/>
    <dgm:cxn modelId="{1FE89A46-AC13-4280-8858-5258AA418D57}" srcId="{DE40A98B-5599-4005-A0C7-C0F3C9ED82F2}" destId="{5C44EDAA-7A85-415D-873E-49936460FD81}" srcOrd="0" destOrd="0" parTransId="{D6463A17-14A3-4410-AEA8-85E68F23EE51}" sibTransId="{87ADF509-948E-41C8-A8A7-5AE09BB69D4A}"/>
    <dgm:cxn modelId="{4F503B51-0DAD-4742-8D8F-D153E1DF0D3C}" srcId="{CEFF0C13-F562-4D95-97F6-FBB5830F321F}" destId="{DE40A98B-5599-4005-A0C7-C0F3C9ED82F2}" srcOrd="0" destOrd="0" parTransId="{A3D0EE49-A0DA-4AC8-9D74-51CE5D500AD2}" sibTransId="{D40AC313-7D93-4217-9ABA-AE1B8F5C9D24}"/>
    <dgm:cxn modelId="{E5FA1B75-6FFC-4C3E-A3A0-FED43D313B9C}" srcId="{EDA76999-4652-4668-BA6D-EABDB8D8CDB9}" destId="{E3D6800D-EA00-4DB4-942A-0FA1EA874865}" srcOrd="0" destOrd="0" parTransId="{64E3FDC3-5A0A-450C-884C-0875A3271813}" sibTransId="{E4CC4545-1D44-4DF1-9277-26C08F4698A1}"/>
    <dgm:cxn modelId="{35624576-8151-42DC-AB68-8E407C6CDE3C}" srcId="{CEFF0C13-F562-4D95-97F6-FBB5830F321F}" destId="{EDA76999-4652-4668-BA6D-EABDB8D8CDB9}" srcOrd="3" destOrd="0" parTransId="{E33B6013-1C4D-46FA-930B-07A3408A6FAB}" sibTransId="{D5BA5D28-899C-4AFD-9129-6E1097B075B1}"/>
    <dgm:cxn modelId="{9586F476-50C5-4828-8B8C-AD2FC7A31033}" type="presOf" srcId="{CA4CB555-E44D-4C1F-949D-3DD834A8FFAC}" destId="{E31CB590-6A4E-4EF7-99FC-F3ACA9495484}" srcOrd="1" destOrd="0" presId="urn:microsoft.com/office/officeart/2005/8/layout/list1"/>
    <dgm:cxn modelId="{8AE7EE93-FFC8-4CA3-A662-765372B5D371}" type="presOf" srcId="{CEFF0C13-F562-4D95-97F6-FBB5830F321F}" destId="{E0674A19-1BBB-4068-A8C2-EF1B949CBDB7}" srcOrd="0" destOrd="0" presId="urn:microsoft.com/office/officeart/2005/8/layout/list1"/>
    <dgm:cxn modelId="{1EF9C399-2F0C-428A-BECA-37EBAB25986A}" srcId="{CEFF0C13-F562-4D95-97F6-FBB5830F321F}" destId="{28D78354-053A-4E3B-B5B8-4F4F3EB2F787}" srcOrd="1" destOrd="0" parTransId="{7F5A83E4-0068-430F-8132-A51F9852BF84}" sibTransId="{C341F2B6-FD5F-4BF9-8466-58EA46676162}"/>
    <dgm:cxn modelId="{D58AAB9A-943F-4FCF-BF13-3B294C01DC0A}" srcId="{CEFF0C13-F562-4D95-97F6-FBB5830F321F}" destId="{74C8802E-9AD0-4BBE-BF63-D5C40D7435BA}" srcOrd="2" destOrd="0" parTransId="{1A84BE9C-8C98-4987-B24C-95C2269C5054}" sibTransId="{C76BBEA2-8CB9-4CBF-B400-E6EC859897E8}"/>
    <dgm:cxn modelId="{8C02079E-B672-4195-B4D7-3075F6312AC8}" srcId="{28D78354-053A-4E3B-B5B8-4F4F3EB2F787}" destId="{B6C498EE-CB5C-4363-90F9-2338D18E3E8A}" srcOrd="1" destOrd="0" parTransId="{4BF3CB65-5FE6-4401-A219-B3A4C1EFCEE7}" sibTransId="{0D2C355E-B691-4D81-AE8C-427CC89021E3}"/>
    <dgm:cxn modelId="{E39939B4-1811-4715-8C44-CCDF16B0BC09}" type="presOf" srcId="{74C8802E-9AD0-4BBE-BF63-D5C40D7435BA}" destId="{E3B69B2A-5A33-4A28-A7F2-B46990CF7C3F}" srcOrd="1" destOrd="0" presId="urn:microsoft.com/office/officeart/2005/8/layout/list1"/>
    <dgm:cxn modelId="{0B47BDBB-6CA0-4144-B8C1-110A94F72EDD}" srcId="{28D78354-053A-4E3B-B5B8-4F4F3EB2F787}" destId="{02205DD6-4D6A-4072-B7D1-E95E4FF8EA16}" srcOrd="0" destOrd="0" parTransId="{F0F19EA5-9351-4B91-9723-EFC499795F19}" sibTransId="{F04BBD47-097E-4AA2-9109-D4498296C4F9}"/>
    <dgm:cxn modelId="{4CD77DC0-8247-4D8E-8DCA-433F0AC2CFDA}" type="presOf" srcId="{02205DD6-4D6A-4072-B7D1-E95E4FF8EA16}" destId="{AB6D1AE3-229D-40C6-8883-D3A377D4EE27}" srcOrd="0" destOrd="0" presId="urn:microsoft.com/office/officeart/2005/8/layout/list1"/>
    <dgm:cxn modelId="{A759ACC4-E742-495F-93A1-563661C1B92E}" type="presOf" srcId="{DE40A98B-5599-4005-A0C7-C0F3C9ED82F2}" destId="{6B0C1962-DD04-4562-AE9D-1894D912DAD0}" srcOrd="1" destOrd="0" presId="urn:microsoft.com/office/officeart/2005/8/layout/list1"/>
    <dgm:cxn modelId="{30445FC8-6A96-4F62-A774-BDE4D2049303}" srcId="{CA4CB555-E44D-4C1F-949D-3DD834A8FFAC}" destId="{BB2DD8A4-924C-44F2-ABA5-ABF1C115B9AF}" srcOrd="0" destOrd="0" parTransId="{0DE8DE00-C5F8-4F06-91DE-258AAB6B2868}" sibTransId="{578ECE21-72E3-460D-8417-9B600451F94B}"/>
    <dgm:cxn modelId="{471B4ACA-79AC-479A-BDD6-4D6924E1C9C2}" type="presOf" srcId="{D18DC7D5-F897-42BE-8715-E2A7145B53B5}" destId="{6154298B-0EF8-402B-A327-D73B9E041396}" srcOrd="0" destOrd="1" presId="urn:microsoft.com/office/officeart/2005/8/layout/list1"/>
    <dgm:cxn modelId="{A7B921D0-D0BD-4C75-81ED-52868EA1A2D8}" type="presOf" srcId="{B6C498EE-CB5C-4363-90F9-2338D18E3E8A}" destId="{AB6D1AE3-229D-40C6-8883-D3A377D4EE27}" srcOrd="0" destOrd="1" presId="urn:microsoft.com/office/officeart/2005/8/layout/list1"/>
    <dgm:cxn modelId="{199CDCD0-B193-42A0-9AC0-40E51787FDF4}" type="presOf" srcId="{CA4CB555-E44D-4C1F-949D-3DD834A8FFAC}" destId="{E40A987A-4755-481A-AD6E-D7EAD775FE0D}" srcOrd="0" destOrd="0" presId="urn:microsoft.com/office/officeart/2005/8/layout/list1"/>
    <dgm:cxn modelId="{4CDE50DA-77C4-4802-A7C7-85EFF2213658}" type="presOf" srcId="{74C8802E-9AD0-4BBE-BF63-D5C40D7435BA}" destId="{998A2C3D-493C-4F2F-9B6F-7AA3B60ADF2E}" srcOrd="0" destOrd="0" presId="urn:microsoft.com/office/officeart/2005/8/layout/list1"/>
    <dgm:cxn modelId="{99FD4BE2-C7AA-4690-8CEA-B2742603FBBC}" type="presOf" srcId="{EDA76999-4652-4668-BA6D-EABDB8D8CDB9}" destId="{BF8B4CB3-7B9F-45B5-B9EE-843BD89E072E}" srcOrd="0" destOrd="0" presId="urn:microsoft.com/office/officeart/2005/8/layout/list1"/>
    <dgm:cxn modelId="{84BD94E2-FD5F-4178-98AA-A9EC7C51184D}" type="presOf" srcId="{B8B81C12-0F8A-44F2-ABDC-0711EA8BE17B}" destId="{6154298B-0EF8-402B-A327-D73B9E041396}" srcOrd="0" destOrd="0" presId="urn:microsoft.com/office/officeart/2005/8/layout/list1"/>
    <dgm:cxn modelId="{A1158BE3-9D33-4D06-B909-AB1A465F542E}" srcId="{CEFF0C13-F562-4D95-97F6-FBB5830F321F}" destId="{CA4CB555-E44D-4C1F-949D-3DD834A8FFAC}" srcOrd="4" destOrd="0" parTransId="{79AFA6B0-6772-4ABF-A9DB-D757444FF9C4}" sibTransId="{FAAC88BE-D818-40A0-8217-6C025ECF56B9}"/>
    <dgm:cxn modelId="{2C380FFE-708A-4000-9E92-31FDF727CD5A}" srcId="{74C8802E-9AD0-4BBE-BF63-D5C40D7435BA}" destId="{D18DC7D5-F897-42BE-8715-E2A7145B53B5}" srcOrd="1" destOrd="0" parTransId="{1091E2EB-7F67-4BEE-97FB-D9C0EC30846A}" sibTransId="{CC73D6C1-19AC-4B82-ACB8-266FAAEB499D}"/>
    <dgm:cxn modelId="{43216F73-51D3-4BEC-94ED-97EEAC222F46}" type="presParOf" srcId="{E0674A19-1BBB-4068-A8C2-EF1B949CBDB7}" destId="{A860B481-83A3-409F-844B-C93E9C6DFACD}" srcOrd="0" destOrd="0" presId="urn:microsoft.com/office/officeart/2005/8/layout/list1"/>
    <dgm:cxn modelId="{FA652E50-7DE7-464D-A0B9-74441F7981BC}" type="presParOf" srcId="{A860B481-83A3-409F-844B-C93E9C6DFACD}" destId="{3765244B-B1A8-4BA6-A7F6-3F3A49DB8580}" srcOrd="0" destOrd="0" presId="urn:microsoft.com/office/officeart/2005/8/layout/list1"/>
    <dgm:cxn modelId="{9E8F2CCE-931A-4C14-8503-7483D9F53DED}" type="presParOf" srcId="{A860B481-83A3-409F-844B-C93E9C6DFACD}" destId="{6B0C1962-DD04-4562-AE9D-1894D912DAD0}" srcOrd="1" destOrd="0" presId="urn:microsoft.com/office/officeart/2005/8/layout/list1"/>
    <dgm:cxn modelId="{47A47470-75C1-49C9-A31C-9858D4B520CB}" type="presParOf" srcId="{E0674A19-1BBB-4068-A8C2-EF1B949CBDB7}" destId="{25B93E57-85D2-4825-B2AD-F789A60EB8DB}" srcOrd="1" destOrd="0" presId="urn:microsoft.com/office/officeart/2005/8/layout/list1"/>
    <dgm:cxn modelId="{9C61C474-B947-4E06-89C3-90DDAFA603E9}" type="presParOf" srcId="{E0674A19-1BBB-4068-A8C2-EF1B949CBDB7}" destId="{105B7BAA-8165-4945-A0A8-08110D6DEA43}" srcOrd="2" destOrd="0" presId="urn:microsoft.com/office/officeart/2005/8/layout/list1"/>
    <dgm:cxn modelId="{C0153F23-3EC5-4D2E-89C2-89252A5163C9}" type="presParOf" srcId="{E0674A19-1BBB-4068-A8C2-EF1B949CBDB7}" destId="{C79874B8-AB53-4327-BCDF-0925CA79C7B6}" srcOrd="3" destOrd="0" presId="urn:microsoft.com/office/officeart/2005/8/layout/list1"/>
    <dgm:cxn modelId="{93C12126-D550-4023-BB09-483F6C7A5A84}" type="presParOf" srcId="{E0674A19-1BBB-4068-A8C2-EF1B949CBDB7}" destId="{FBB10B6C-B1D1-4D84-A9C9-057739494153}" srcOrd="4" destOrd="0" presId="urn:microsoft.com/office/officeart/2005/8/layout/list1"/>
    <dgm:cxn modelId="{3ABE16F0-F964-4AD7-8237-1D093FCD542F}" type="presParOf" srcId="{FBB10B6C-B1D1-4D84-A9C9-057739494153}" destId="{40E01A38-FB7D-4CD7-8328-C8B56AF99683}" srcOrd="0" destOrd="0" presId="urn:microsoft.com/office/officeart/2005/8/layout/list1"/>
    <dgm:cxn modelId="{DA954EE9-121D-4D1B-B491-1C652F7A8B78}" type="presParOf" srcId="{FBB10B6C-B1D1-4D84-A9C9-057739494153}" destId="{6F4FA67A-7DC4-46B9-A7C1-B78985D49500}" srcOrd="1" destOrd="0" presId="urn:microsoft.com/office/officeart/2005/8/layout/list1"/>
    <dgm:cxn modelId="{CD5B19B9-B68A-4778-B93D-A08E3E4BD1DE}" type="presParOf" srcId="{E0674A19-1BBB-4068-A8C2-EF1B949CBDB7}" destId="{7C7CAF41-7C87-4C3B-AB67-EF0E30835CC6}" srcOrd="5" destOrd="0" presId="urn:microsoft.com/office/officeart/2005/8/layout/list1"/>
    <dgm:cxn modelId="{6B11225E-C1DF-4F60-ACF0-71196A8C21D7}" type="presParOf" srcId="{E0674A19-1BBB-4068-A8C2-EF1B949CBDB7}" destId="{AB6D1AE3-229D-40C6-8883-D3A377D4EE27}" srcOrd="6" destOrd="0" presId="urn:microsoft.com/office/officeart/2005/8/layout/list1"/>
    <dgm:cxn modelId="{9EF286FA-2100-4002-AEFA-4F165DF2223F}" type="presParOf" srcId="{E0674A19-1BBB-4068-A8C2-EF1B949CBDB7}" destId="{A9C7A15E-6514-43F4-AF90-E4DF0BC14093}" srcOrd="7" destOrd="0" presId="urn:microsoft.com/office/officeart/2005/8/layout/list1"/>
    <dgm:cxn modelId="{6812E8E1-6059-4A15-9980-985603043909}" type="presParOf" srcId="{E0674A19-1BBB-4068-A8C2-EF1B949CBDB7}" destId="{82749A84-D2E8-4C57-A16A-0B88B317E46F}" srcOrd="8" destOrd="0" presId="urn:microsoft.com/office/officeart/2005/8/layout/list1"/>
    <dgm:cxn modelId="{D8ABA1A0-F1B7-4F2C-B5F8-489BFDFBF281}" type="presParOf" srcId="{82749A84-D2E8-4C57-A16A-0B88B317E46F}" destId="{998A2C3D-493C-4F2F-9B6F-7AA3B60ADF2E}" srcOrd="0" destOrd="0" presId="urn:microsoft.com/office/officeart/2005/8/layout/list1"/>
    <dgm:cxn modelId="{BE9A7DD7-3CD7-47F9-A5D6-4FD5C52E8DE1}" type="presParOf" srcId="{82749A84-D2E8-4C57-A16A-0B88B317E46F}" destId="{E3B69B2A-5A33-4A28-A7F2-B46990CF7C3F}" srcOrd="1" destOrd="0" presId="urn:microsoft.com/office/officeart/2005/8/layout/list1"/>
    <dgm:cxn modelId="{5EA2E8A8-E93F-4A5A-B6B5-0B2F0D536E0C}" type="presParOf" srcId="{E0674A19-1BBB-4068-A8C2-EF1B949CBDB7}" destId="{C7907342-69A0-47E6-BF5F-34C273351897}" srcOrd="9" destOrd="0" presId="urn:microsoft.com/office/officeart/2005/8/layout/list1"/>
    <dgm:cxn modelId="{2359A434-81CF-4CCF-8785-5FC239C87CD8}" type="presParOf" srcId="{E0674A19-1BBB-4068-A8C2-EF1B949CBDB7}" destId="{6154298B-0EF8-402B-A327-D73B9E041396}" srcOrd="10" destOrd="0" presId="urn:microsoft.com/office/officeart/2005/8/layout/list1"/>
    <dgm:cxn modelId="{3487CA9D-9FCD-4A91-B7D5-5A88B7E9EB87}" type="presParOf" srcId="{E0674A19-1BBB-4068-A8C2-EF1B949CBDB7}" destId="{941BB303-8F06-4C5F-B54A-CD892374E544}" srcOrd="11" destOrd="0" presId="urn:microsoft.com/office/officeart/2005/8/layout/list1"/>
    <dgm:cxn modelId="{7A300EBD-E0B4-4554-A653-B33F95A7BDA4}" type="presParOf" srcId="{E0674A19-1BBB-4068-A8C2-EF1B949CBDB7}" destId="{AC9A84BE-12D2-498B-9137-3AC0315636EB}" srcOrd="12" destOrd="0" presId="urn:microsoft.com/office/officeart/2005/8/layout/list1"/>
    <dgm:cxn modelId="{808DC8A1-0CE8-4E21-BAD8-BAB893244BA7}" type="presParOf" srcId="{AC9A84BE-12D2-498B-9137-3AC0315636EB}" destId="{BF8B4CB3-7B9F-45B5-B9EE-843BD89E072E}" srcOrd="0" destOrd="0" presId="urn:microsoft.com/office/officeart/2005/8/layout/list1"/>
    <dgm:cxn modelId="{92DD125E-F33C-44B5-A386-31EC3F0E8AEA}" type="presParOf" srcId="{AC9A84BE-12D2-498B-9137-3AC0315636EB}" destId="{F197348A-FD54-40A8-B4DF-16E3DC4F739A}" srcOrd="1" destOrd="0" presId="urn:microsoft.com/office/officeart/2005/8/layout/list1"/>
    <dgm:cxn modelId="{F1DD30E4-8168-4651-ACC1-C7DBC0F07491}" type="presParOf" srcId="{E0674A19-1BBB-4068-A8C2-EF1B949CBDB7}" destId="{65344DB1-7212-4E9E-98A5-50700EACE813}" srcOrd="13" destOrd="0" presId="urn:microsoft.com/office/officeart/2005/8/layout/list1"/>
    <dgm:cxn modelId="{D8AC5CB3-599E-41DF-A0FC-07A35162F79E}" type="presParOf" srcId="{E0674A19-1BBB-4068-A8C2-EF1B949CBDB7}" destId="{CA85B844-3F9F-48B3-A235-72B8012EFFB0}" srcOrd="14" destOrd="0" presId="urn:microsoft.com/office/officeart/2005/8/layout/list1"/>
    <dgm:cxn modelId="{44D26965-A565-4751-A3FB-D4A18132DAB2}" type="presParOf" srcId="{E0674A19-1BBB-4068-A8C2-EF1B949CBDB7}" destId="{D62488FC-9C58-4DB9-805E-2C0D91B0F95D}" srcOrd="15" destOrd="0" presId="urn:microsoft.com/office/officeart/2005/8/layout/list1"/>
    <dgm:cxn modelId="{0305F8CC-F3B3-4723-B442-CC348C3A975F}" type="presParOf" srcId="{E0674A19-1BBB-4068-A8C2-EF1B949CBDB7}" destId="{BB9D33B1-7E1F-46C3-BB80-FA619EB58EDC}" srcOrd="16" destOrd="0" presId="urn:microsoft.com/office/officeart/2005/8/layout/list1"/>
    <dgm:cxn modelId="{B1AFBD70-CC29-496D-BE9E-DFAFA8BB94E7}" type="presParOf" srcId="{BB9D33B1-7E1F-46C3-BB80-FA619EB58EDC}" destId="{E40A987A-4755-481A-AD6E-D7EAD775FE0D}" srcOrd="0" destOrd="0" presId="urn:microsoft.com/office/officeart/2005/8/layout/list1"/>
    <dgm:cxn modelId="{88683410-9B3D-49AF-942B-FB3787645EE2}" type="presParOf" srcId="{BB9D33B1-7E1F-46C3-BB80-FA619EB58EDC}" destId="{E31CB590-6A4E-4EF7-99FC-F3ACA9495484}" srcOrd="1" destOrd="0" presId="urn:microsoft.com/office/officeart/2005/8/layout/list1"/>
    <dgm:cxn modelId="{83C0F318-0DCB-4227-A103-FFC1490A7208}" type="presParOf" srcId="{E0674A19-1BBB-4068-A8C2-EF1B949CBDB7}" destId="{E9D0855F-D2DC-4D04-B9B4-B1C750BF30A8}" srcOrd="17" destOrd="0" presId="urn:microsoft.com/office/officeart/2005/8/layout/list1"/>
    <dgm:cxn modelId="{E0EBAE42-DF43-4B52-B41C-FE0A89E506FB}" type="presParOf" srcId="{E0674A19-1BBB-4068-A8C2-EF1B949CBDB7}" destId="{38E11BFB-CAC6-493E-B397-C00DC93B82AC}"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46AF5FF-5634-41CD-A867-8A9E8B5C213F}" type="doc">
      <dgm:prSet loTypeId="urn:microsoft.com/office/officeart/2005/8/layout/lProcess2" loCatId="list" qsTypeId="urn:microsoft.com/office/officeart/2005/8/quickstyle/simple1" qsCatId="simple" csTypeId="urn:microsoft.com/office/officeart/2005/8/colors/colorful3" csCatId="colorful" phldr="1"/>
      <dgm:spPr/>
      <dgm:t>
        <a:bodyPr/>
        <a:lstStyle/>
        <a:p>
          <a:endParaRPr lang="en-US"/>
        </a:p>
      </dgm:t>
    </dgm:pt>
    <dgm:pt modelId="{20DBD932-B907-4D61-B13C-10CB62CFFD89}">
      <dgm:prSet phldrT="[Text]"/>
      <dgm:spPr/>
      <dgm:t>
        <a:bodyPr/>
        <a:lstStyle/>
        <a:p>
          <a:r>
            <a:rPr lang="en-SG" dirty="0"/>
            <a:t>Managing Outliers </a:t>
          </a:r>
          <a:endParaRPr lang="en-US" dirty="0"/>
        </a:p>
      </dgm:t>
    </dgm:pt>
    <dgm:pt modelId="{052A705D-3354-4636-AFA8-3C55965C9820}" type="parTrans" cxnId="{87CFA8DE-4465-4603-BC89-519A402BBB64}">
      <dgm:prSet/>
      <dgm:spPr/>
      <dgm:t>
        <a:bodyPr/>
        <a:lstStyle/>
        <a:p>
          <a:endParaRPr lang="en-US"/>
        </a:p>
      </dgm:t>
    </dgm:pt>
    <dgm:pt modelId="{0453608F-A904-4F36-BCF4-4C7F50E8339B}" type="sibTrans" cxnId="{87CFA8DE-4465-4603-BC89-519A402BBB64}">
      <dgm:prSet/>
      <dgm:spPr/>
      <dgm:t>
        <a:bodyPr/>
        <a:lstStyle/>
        <a:p>
          <a:endParaRPr lang="en-US"/>
        </a:p>
      </dgm:t>
    </dgm:pt>
    <dgm:pt modelId="{F526DDE7-0419-44E2-959C-F0FF4D5F2AEE}">
      <dgm:prSet phldrT="[Text]"/>
      <dgm:spPr/>
      <dgm:t>
        <a:bodyPr/>
        <a:lstStyle/>
        <a:p>
          <a:r>
            <a:rPr lang="en-SG" dirty="0"/>
            <a:t>Potential outliers removed based on Q1-1.5 IQR and Q3+1.5 IQR </a:t>
          </a:r>
          <a:endParaRPr lang="en-US" dirty="0"/>
        </a:p>
      </dgm:t>
    </dgm:pt>
    <dgm:pt modelId="{C726141F-28AA-4D4D-AF79-86A9B11FE56C}" type="parTrans" cxnId="{22A61AEE-DA08-4F26-8A9A-35EC36A67C38}">
      <dgm:prSet/>
      <dgm:spPr/>
      <dgm:t>
        <a:bodyPr/>
        <a:lstStyle/>
        <a:p>
          <a:endParaRPr lang="en-US"/>
        </a:p>
      </dgm:t>
    </dgm:pt>
    <dgm:pt modelId="{1FAEAFDE-DFCE-48B5-A348-DA160AB0CD7E}" type="sibTrans" cxnId="{22A61AEE-DA08-4F26-8A9A-35EC36A67C38}">
      <dgm:prSet/>
      <dgm:spPr/>
      <dgm:t>
        <a:bodyPr/>
        <a:lstStyle/>
        <a:p>
          <a:endParaRPr lang="en-US"/>
        </a:p>
      </dgm:t>
    </dgm:pt>
    <dgm:pt modelId="{1EEA9147-98C1-4FC6-8B87-E980379D2A55}">
      <dgm:prSet phldrT="[Text]"/>
      <dgm:spPr/>
      <dgm:t>
        <a:bodyPr/>
        <a:lstStyle/>
        <a:p>
          <a:r>
            <a:rPr lang="en-SG" dirty="0"/>
            <a:t>Standard Scaling</a:t>
          </a:r>
          <a:endParaRPr lang="en-US" dirty="0"/>
        </a:p>
      </dgm:t>
    </dgm:pt>
    <dgm:pt modelId="{CFE40FCF-76B8-4637-B0F9-5AA38EDC2AE0}" type="parTrans" cxnId="{E6A680F2-E2CF-48CB-BCFB-CFFF031F76BF}">
      <dgm:prSet/>
      <dgm:spPr/>
      <dgm:t>
        <a:bodyPr/>
        <a:lstStyle/>
        <a:p>
          <a:endParaRPr lang="en-US"/>
        </a:p>
      </dgm:t>
    </dgm:pt>
    <dgm:pt modelId="{F3541122-AB8B-4D72-8686-CEE4A9B5D8B4}" type="sibTrans" cxnId="{E6A680F2-E2CF-48CB-BCFB-CFFF031F76BF}">
      <dgm:prSet/>
      <dgm:spPr/>
      <dgm:t>
        <a:bodyPr/>
        <a:lstStyle/>
        <a:p>
          <a:endParaRPr lang="en-US"/>
        </a:p>
      </dgm:t>
    </dgm:pt>
    <dgm:pt modelId="{F9555077-9808-425E-904B-F43483F41E05}">
      <dgm:prSet phldrT="[Text]"/>
      <dgm:spPr/>
      <dgm:t>
        <a:bodyPr/>
        <a:lstStyle/>
        <a:p>
          <a:r>
            <a:rPr lang="en-US" dirty="0"/>
            <a:t>Standardizes the data with mean 0 and  standard deviation of 1. </a:t>
          </a:r>
        </a:p>
      </dgm:t>
    </dgm:pt>
    <dgm:pt modelId="{8DBB7E8F-5619-4780-9575-50A5F5E1A73D}" type="parTrans" cxnId="{F8E67A84-DCB9-4CC0-8A0B-F422E3C64E77}">
      <dgm:prSet/>
      <dgm:spPr/>
      <dgm:t>
        <a:bodyPr/>
        <a:lstStyle/>
        <a:p>
          <a:endParaRPr lang="en-US"/>
        </a:p>
      </dgm:t>
    </dgm:pt>
    <dgm:pt modelId="{B740BC70-FDAC-44D3-B0CD-8BCE35FB9054}" type="sibTrans" cxnId="{F8E67A84-DCB9-4CC0-8A0B-F422E3C64E77}">
      <dgm:prSet/>
      <dgm:spPr/>
      <dgm:t>
        <a:bodyPr/>
        <a:lstStyle/>
        <a:p>
          <a:endParaRPr lang="en-US"/>
        </a:p>
      </dgm:t>
    </dgm:pt>
    <dgm:pt modelId="{FA0DAE15-C383-46C4-B901-A9847F988716}">
      <dgm:prSet phldrT="[Text]"/>
      <dgm:spPr/>
      <dgm:t>
        <a:bodyPr/>
        <a:lstStyle/>
        <a:p>
          <a:r>
            <a:rPr lang="en-SG" dirty="0"/>
            <a:t>Feature selection </a:t>
          </a:r>
          <a:endParaRPr lang="en-US" dirty="0"/>
        </a:p>
      </dgm:t>
    </dgm:pt>
    <dgm:pt modelId="{33EEC882-E35A-46D9-8551-0CB989526626}" type="parTrans" cxnId="{6E1395F9-218E-41FF-BAFE-620AEE370746}">
      <dgm:prSet/>
      <dgm:spPr/>
      <dgm:t>
        <a:bodyPr/>
        <a:lstStyle/>
        <a:p>
          <a:endParaRPr lang="en-US"/>
        </a:p>
      </dgm:t>
    </dgm:pt>
    <dgm:pt modelId="{8805AE0C-948E-47A2-8F5E-F5EE49FAF7FD}" type="sibTrans" cxnId="{6E1395F9-218E-41FF-BAFE-620AEE370746}">
      <dgm:prSet/>
      <dgm:spPr/>
      <dgm:t>
        <a:bodyPr/>
        <a:lstStyle/>
        <a:p>
          <a:endParaRPr lang="en-US"/>
        </a:p>
      </dgm:t>
    </dgm:pt>
    <dgm:pt modelId="{03FA47C4-4339-40CC-B814-809E7F17208E}">
      <dgm:prSet phldrT="[Text]"/>
      <dgm:spPr/>
      <dgm:t>
        <a:bodyPr/>
        <a:lstStyle/>
        <a:p>
          <a:r>
            <a:rPr lang="en-SG" dirty="0"/>
            <a:t>Applied cat boost regressor to choose top 12 features</a:t>
          </a:r>
          <a:endParaRPr lang="en-US" dirty="0"/>
        </a:p>
      </dgm:t>
    </dgm:pt>
    <dgm:pt modelId="{3A2367B2-51FC-4506-A289-CC05571FA9D0}" type="parTrans" cxnId="{E8786020-35D5-4F10-986F-D27BDC56038E}">
      <dgm:prSet/>
      <dgm:spPr/>
      <dgm:t>
        <a:bodyPr/>
        <a:lstStyle/>
        <a:p>
          <a:endParaRPr lang="en-US"/>
        </a:p>
      </dgm:t>
    </dgm:pt>
    <dgm:pt modelId="{FB125849-FB2E-48C9-B00C-79E9B6930CC9}" type="sibTrans" cxnId="{E8786020-35D5-4F10-986F-D27BDC56038E}">
      <dgm:prSet/>
      <dgm:spPr/>
      <dgm:t>
        <a:bodyPr/>
        <a:lstStyle/>
        <a:p>
          <a:endParaRPr lang="en-US"/>
        </a:p>
      </dgm:t>
    </dgm:pt>
    <dgm:pt modelId="{A93D4E55-3F0D-4F5E-9167-6A7B1445281D}" type="pres">
      <dgm:prSet presAssocID="{846AF5FF-5634-41CD-A867-8A9E8B5C213F}" presName="theList" presStyleCnt="0">
        <dgm:presLayoutVars>
          <dgm:dir/>
          <dgm:animLvl val="lvl"/>
          <dgm:resizeHandles val="exact"/>
        </dgm:presLayoutVars>
      </dgm:prSet>
      <dgm:spPr/>
    </dgm:pt>
    <dgm:pt modelId="{9D1073EC-D7B6-4EFB-8D32-E4A65E59E7B3}" type="pres">
      <dgm:prSet presAssocID="{20DBD932-B907-4D61-B13C-10CB62CFFD89}" presName="compNode" presStyleCnt="0"/>
      <dgm:spPr/>
    </dgm:pt>
    <dgm:pt modelId="{C9080B6D-4ABD-4D45-9D99-B0561269456F}" type="pres">
      <dgm:prSet presAssocID="{20DBD932-B907-4D61-B13C-10CB62CFFD89}" presName="aNode" presStyleLbl="bgShp" presStyleIdx="0" presStyleCnt="3"/>
      <dgm:spPr/>
    </dgm:pt>
    <dgm:pt modelId="{82DBE552-A540-45D9-9CDE-05F0675136DA}" type="pres">
      <dgm:prSet presAssocID="{20DBD932-B907-4D61-B13C-10CB62CFFD89}" presName="textNode" presStyleLbl="bgShp" presStyleIdx="0" presStyleCnt="3"/>
      <dgm:spPr/>
    </dgm:pt>
    <dgm:pt modelId="{87C36616-52C4-4A16-98C7-135287790EA6}" type="pres">
      <dgm:prSet presAssocID="{20DBD932-B907-4D61-B13C-10CB62CFFD89}" presName="compChildNode" presStyleCnt="0"/>
      <dgm:spPr/>
    </dgm:pt>
    <dgm:pt modelId="{C99F9097-AE79-463E-832C-A784B013CE3D}" type="pres">
      <dgm:prSet presAssocID="{20DBD932-B907-4D61-B13C-10CB62CFFD89}" presName="theInnerList" presStyleCnt="0"/>
      <dgm:spPr/>
    </dgm:pt>
    <dgm:pt modelId="{CB654595-3DD8-45F8-8925-2018FC9A6B77}" type="pres">
      <dgm:prSet presAssocID="{F526DDE7-0419-44E2-959C-F0FF4D5F2AEE}" presName="childNode" presStyleLbl="node1" presStyleIdx="0" presStyleCnt="3">
        <dgm:presLayoutVars>
          <dgm:bulletEnabled val="1"/>
        </dgm:presLayoutVars>
      </dgm:prSet>
      <dgm:spPr/>
    </dgm:pt>
    <dgm:pt modelId="{53986D16-5DFE-46AF-985F-8B41B2F2A4B4}" type="pres">
      <dgm:prSet presAssocID="{20DBD932-B907-4D61-B13C-10CB62CFFD89}" presName="aSpace" presStyleCnt="0"/>
      <dgm:spPr/>
    </dgm:pt>
    <dgm:pt modelId="{6C293B7B-7763-4FA9-AD3A-74F8BFF1BCF3}" type="pres">
      <dgm:prSet presAssocID="{1EEA9147-98C1-4FC6-8B87-E980379D2A55}" presName="compNode" presStyleCnt="0"/>
      <dgm:spPr/>
    </dgm:pt>
    <dgm:pt modelId="{3B6C87A3-37BC-4BE5-84D1-26743BC7598E}" type="pres">
      <dgm:prSet presAssocID="{1EEA9147-98C1-4FC6-8B87-E980379D2A55}" presName="aNode" presStyleLbl="bgShp" presStyleIdx="1" presStyleCnt="3"/>
      <dgm:spPr/>
    </dgm:pt>
    <dgm:pt modelId="{59B8300F-4F3D-4E11-8869-53FB0DB5F3FD}" type="pres">
      <dgm:prSet presAssocID="{1EEA9147-98C1-4FC6-8B87-E980379D2A55}" presName="textNode" presStyleLbl="bgShp" presStyleIdx="1" presStyleCnt="3"/>
      <dgm:spPr/>
    </dgm:pt>
    <dgm:pt modelId="{DB0625DF-FB86-47F0-82F4-2AE7344D1509}" type="pres">
      <dgm:prSet presAssocID="{1EEA9147-98C1-4FC6-8B87-E980379D2A55}" presName="compChildNode" presStyleCnt="0"/>
      <dgm:spPr/>
    </dgm:pt>
    <dgm:pt modelId="{A5C02513-F2FC-4B69-8F05-117C40954957}" type="pres">
      <dgm:prSet presAssocID="{1EEA9147-98C1-4FC6-8B87-E980379D2A55}" presName="theInnerList" presStyleCnt="0"/>
      <dgm:spPr/>
    </dgm:pt>
    <dgm:pt modelId="{FFC68BD1-8FD7-47D9-A9A7-BC4838C1C63D}" type="pres">
      <dgm:prSet presAssocID="{F9555077-9808-425E-904B-F43483F41E05}" presName="childNode" presStyleLbl="node1" presStyleIdx="1" presStyleCnt="3">
        <dgm:presLayoutVars>
          <dgm:bulletEnabled val="1"/>
        </dgm:presLayoutVars>
      </dgm:prSet>
      <dgm:spPr/>
    </dgm:pt>
    <dgm:pt modelId="{BF2DCC25-9D9E-4960-9087-6013BF807E75}" type="pres">
      <dgm:prSet presAssocID="{1EEA9147-98C1-4FC6-8B87-E980379D2A55}" presName="aSpace" presStyleCnt="0"/>
      <dgm:spPr/>
    </dgm:pt>
    <dgm:pt modelId="{C8798BA9-B5E3-4AFC-966B-D6ED94BEBA94}" type="pres">
      <dgm:prSet presAssocID="{FA0DAE15-C383-46C4-B901-A9847F988716}" presName="compNode" presStyleCnt="0"/>
      <dgm:spPr/>
    </dgm:pt>
    <dgm:pt modelId="{DA24BDF3-D150-4105-8D15-C99F215D8CA7}" type="pres">
      <dgm:prSet presAssocID="{FA0DAE15-C383-46C4-B901-A9847F988716}" presName="aNode" presStyleLbl="bgShp" presStyleIdx="2" presStyleCnt="3"/>
      <dgm:spPr/>
    </dgm:pt>
    <dgm:pt modelId="{EE6AB910-2DA4-459B-B143-EE21588D6DD8}" type="pres">
      <dgm:prSet presAssocID="{FA0DAE15-C383-46C4-B901-A9847F988716}" presName="textNode" presStyleLbl="bgShp" presStyleIdx="2" presStyleCnt="3"/>
      <dgm:spPr/>
    </dgm:pt>
    <dgm:pt modelId="{73E5826F-920D-497E-A2AE-8C67A52905A8}" type="pres">
      <dgm:prSet presAssocID="{FA0DAE15-C383-46C4-B901-A9847F988716}" presName="compChildNode" presStyleCnt="0"/>
      <dgm:spPr/>
    </dgm:pt>
    <dgm:pt modelId="{6BD93105-100A-4D6F-BCF3-209E6DFFA840}" type="pres">
      <dgm:prSet presAssocID="{FA0DAE15-C383-46C4-B901-A9847F988716}" presName="theInnerList" presStyleCnt="0"/>
      <dgm:spPr/>
    </dgm:pt>
    <dgm:pt modelId="{40F865BD-472D-4B5A-8224-9704B241F0A0}" type="pres">
      <dgm:prSet presAssocID="{03FA47C4-4339-40CC-B814-809E7F17208E}" presName="childNode" presStyleLbl="node1" presStyleIdx="2" presStyleCnt="3">
        <dgm:presLayoutVars>
          <dgm:bulletEnabled val="1"/>
        </dgm:presLayoutVars>
      </dgm:prSet>
      <dgm:spPr/>
    </dgm:pt>
  </dgm:ptLst>
  <dgm:cxnLst>
    <dgm:cxn modelId="{90FE1000-1181-4723-B052-37E6EB97DE81}" type="presOf" srcId="{F9555077-9808-425E-904B-F43483F41E05}" destId="{FFC68BD1-8FD7-47D9-A9A7-BC4838C1C63D}" srcOrd="0" destOrd="0" presId="urn:microsoft.com/office/officeart/2005/8/layout/lProcess2"/>
    <dgm:cxn modelId="{E8786020-35D5-4F10-986F-D27BDC56038E}" srcId="{FA0DAE15-C383-46C4-B901-A9847F988716}" destId="{03FA47C4-4339-40CC-B814-809E7F17208E}" srcOrd="0" destOrd="0" parTransId="{3A2367B2-51FC-4506-A289-CC05571FA9D0}" sibTransId="{FB125849-FB2E-48C9-B00C-79E9B6930CC9}"/>
    <dgm:cxn modelId="{CAC77422-4F23-4DF9-BDC4-903ECCFF7612}" type="presOf" srcId="{846AF5FF-5634-41CD-A867-8A9E8B5C213F}" destId="{A93D4E55-3F0D-4F5E-9167-6A7B1445281D}" srcOrd="0" destOrd="0" presId="urn:microsoft.com/office/officeart/2005/8/layout/lProcess2"/>
    <dgm:cxn modelId="{4A622634-C9B3-4B70-9963-114D83C5F8E1}" type="presOf" srcId="{20DBD932-B907-4D61-B13C-10CB62CFFD89}" destId="{82DBE552-A540-45D9-9CDE-05F0675136DA}" srcOrd="1" destOrd="0" presId="urn:microsoft.com/office/officeart/2005/8/layout/lProcess2"/>
    <dgm:cxn modelId="{EB25EF4B-2F28-4889-AA3E-47BDBC54164E}" type="presOf" srcId="{1EEA9147-98C1-4FC6-8B87-E980379D2A55}" destId="{3B6C87A3-37BC-4BE5-84D1-26743BC7598E}" srcOrd="0" destOrd="0" presId="urn:microsoft.com/office/officeart/2005/8/layout/lProcess2"/>
    <dgm:cxn modelId="{C61AF86B-C241-4AFA-9D43-1EE2D106CEF5}" type="presOf" srcId="{FA0DAE15-C383-46C4-B901-A9847F988716}" destId="{EE6AB910-2DA4-459B-B143-EE21588D6DD8}" srcOrd="1" destOrd="0" presId="urn:microsoft.com/office/officeart/2005/8/layout/lProcess2"/>
    <dgm:cxn modelId="{DB804C74-9BA7-4095-9AAE-49B14AAFB7F6}" type="presOf" srcId="{FA0DAE15-C383-46C4-B901-A9847F988716}" destId="{DA24BDF3-D150-4105-8D15-C99F215D8CA7}" srcOrd="0" destOrd="0" presId="urn:microsoft.com/office/officeart/2005/8/layout/lProcess2"/>
    <dgm:cxn modelId="{7BFB2856-E8AA-4236-BCE8-9426F6398160}" type="presOf" srcId="{F526DDE7-0419-44E2-959C-F0FF4D5F2AEE}" destId="{CB654595-3DD8-45F8-8925-2018FC9A6B77}" srcOrd="0" destOrd="0" presId="urn:microsoft.com/office/officeart/2005/8/layout/lProcess2"/>
    <dgm:cxn modelId="{F8E67A84-DCB9-4CC0-8A0B-F422E3C64E77}" srcId="{1EEA9147-98C1-4FC6-8B87-E980379D2A55}" destId="{F9555077-9808-425E-904B-F43483F41E05}" srcOrd="0" destOrd="0" parTransId="{8DBB7E8F-5619-4780-9575-50A5F5E1A73D}" sibTransId="{B740BC70-FDAC-44D3-B0CD-8BCE35FB9054}"/>
    <dgm:cxn modelId="{C740EF91-96AF-461B-9371-CE3F079EC35C}" type="presOf" srcId="{20DBD932-B907-4D61-B13C-10CB62CFFD89}" destId="{C9080B6D-4ABD-4D45-9D99-B0561269456F}" srcOrd="0" destOrd="0" presId="urn:microsoft.com/office/officeart/2005/8/layout/lProcess2"/>
    <dgm:cxn modelId="{EB6DF2B4-2377-4824-9D7C-4FF5375F38C3}" type="presOf" srcId="{03FA47C4-4339-40CC-B814-809E7F17208E}" destId="{40F865BD-472D-4B5A-8224-9704B241F0A0}" srcOrd="0" destOrd="0" presId="urn:microsoft.com/office/officeart/2005/8/layout/lProcess2"/>
    <dgm:cxn modelId="{87CFA8DE-4465-4603-BC89-519A402BBB64}" srcId="{846AF5FF-5634-41CD-A867-8A9E8B5C213F}" destId="{20DBD932-B907-4D61-B13C-10CB62CFFD89}" srcOrd="0" destOrd="0" parTransId="{052A705D-3354-4636-AFA8-3C55965C9820}" sibTransId="{0453608F-A904-4F36-BCF4-4C7F50E8339B}"/>
    <dgm:cxn modelId="{80CC51E5-2B04-4750-AC15-A65657D8F2A6}" type="presOf" srcId="{1EEA9147-98C1-4FC6-8B87-E980379D2A55}" destId="{59B8300F-4F3D-4E11-8869-53FB0DB5F3FD}" srcOrd="1" destOrd="0" presId="urn:microsoft.com/office/officeart/2005/8/layout/lProcess2"/>
    <dgm:cxn modelId="{22A61AEE-DA08-4F26-8A9A-35EC36A67C38}" srcId="{20DBD932-B907-4D61-B13C-10CB62CFFD89}" destId="{F526DDE7-0419-44E2-959C-F0FF4D5F2AEE}" srcOrd="0" destOrd="0" parTransId="{C726141F-28AA-4D4D-AF79-86A9B11FE56C}" sibTransId="{1FAEAFDE-DFCE-48B5-A348-DA160AB0CD7E}"/>
    <dgm:cxn modelId="{E6A680F2-E2CF-48CB-BCFB-CFFF031F76BF}" srcId="{846AF5FF-5634-41CD-A867-8A9E8B5C213F}" destId="{1EEA9147-98C1-4FC6-8B87-E980379D2A55}" srcOrd="1" destOrd="0" parTransId="{CFE40FCF-76B8-4637-B0F9-5AA38EDC2AE0}" sibTransId="{F3541122-AB8B-4D72-8686-CEE4A9B5D8B4}"/>
    <dgm:cxn modelId="{6E1395F9-218E-41FF-BAFE-620AEE370746}" srcId="{846AF5FF-5634-41CD-A867-8A9E8B5C213F}" destId="{FA0DAE15-C383-46C4-B901-A9847F988716}" srcOrd="2" destOrd="0" parTransId="{33EEC882-E35A-46D9-8551-0CB989526626}" sibTransId="{8805AE0C-948E-47A2-8F5E-F5EE49FAF7FD}"/>
    <dgm:cxn modelId="{91E935B1-A4CB-4499-8BE4-A49669760F57}" type="presParOf" srcId="{A93D4E55-3F0D-4F5E-9167-6A7B1445281D}" destId="{9D1073EC-D7B6-4EFB-8D32-E4A65E59E7B3}" srcOrd="0" destOrd="0" presId="urn:microsoft.com/office/officeart/2005/8/layout/lProcess2"/>
    <dgm:cxn modelId="{439D461B-C778-48C8-A1FD-B9EF4FA2EC5D}" type="presParOf" srcId="{9D1073EC-D7B6-4EFB-8D32-E4A65E59E7B3}" destId="{C9080B6D-4ABD-4D45-9D99-B0561269456F}" srcOrd="0" destOrd="0" presId="urn:microsoft.com/office/officeart/2005/8/layout/lProcess2"/>
    <dgm:cxn modelId="{6FA851B0-20E1-4B0B-ACCF-CE2A43F880AE}" type="presParOf" srcId="{9D1073EC-D7B6-4EFB-8D32-E4A65E59E7B3}" destId="{82DBE552-A540-45D9-9CDE-05F0675136DA}" srcOrd="1" destOrd="0" presId="urn:microsoft.com/office/officeart/2005/8/layout/lProcess2"/>
    <dgm:cxn modelId="{01312C1D-8EEF-488E-9883-FD46C5D110E1}" type="presParOf" srcId="{9D1073EC-D7B6-4EFB-8D32-E4A65E59E7B3}" destId="{87C36616-52C4-4A16-98C7-135287790EA6}" srcOrd="2" destOrd="0" presId="urn:microsoft.com/office/officeart/2005/8/layout/lProcess2"/>
    <dgm:cxn modelId="{FEE897AE-F284-4C4A-B39B-69914EE251E0}" type="presParOf" srcId="{87C36616-52C4-4A16-98C7-135287790EA6}" destId="{C99F9097-AE79-463E-832C-A784B013CE3D}" srcOrd="0" destOrd="0" presId="urn:microsoft.com/office/officeart/2005/8/layout/lProcess2"/>
    <dgm:cxn modelId="{AA1F92C0-643B-40BE-A1C9-12C0B19440E7}" type="presParOf" srcId="{C99F9097-AE79-463E-832C-A784B013CE3D}" destId="{CB654595-3DD8-45F8-8925-2018FC9A6B77}" srcOrd="0" destOrd="0" presId="urn:microsoft.com/office/officeart/2005/8/layout/lProcess2"/>
    <dgm:cxn modelId="{31015AA7-1C14-4BFD-8F4F-1752EB4F25C4}" type="presParOf" srcId="{A93D4E55-3F0D-4F5E-9167-6A7B1445281D}" destId="{53986D16-5DFE-46AF-985F-8B41B2F2A4B4}" srcOrd="1" destOrd="0" presId="urn:microsoft.com/office/officeart/2005/8/layout/lProcess2"/>
    <dgm:cxn modelId="{A030728E-B7A4-478D-9B0D-1A072CA31B43}" type="presParOf" srcId="{A93D4E55-3F0D-4F5E-9167-6A7B1445281D}" destId="{6C293B7B-7763-4FA9-AD3A-74F8BFF1BCF3}" srcOrd="2" destOrd="0" presId="urn:microsoft.com/office/officeart/2005/8/layout/lProcess2"/>
    <dgm:cxn modelId="{A7082BFB-DD25-43B5-9B31-556480C984A9}" type="presParOf" srcId="{6C293B7B-7763-4FA9-AD3A-74F8BFF1BCF3}" destId="{3B6C87A3-37BC-4BE5-84D1-26743BC7598E}" srcOrd="0" destOrd="0" presId="urn:microsoft.com/office/officeart/2005/8/layout/lProcess2"/>
    <dgm:cxn modelId="{4884AF91-7116-45D5-9BE8-556CA6A08BA2}" type="presParOf" srcId="{6C293B7B-7763-4FA9-AD3A-74F8BFF1BCF3}" destId="{59B8300F-4F3D-4E11-8869-53FB0DB5F3FD}" srcOrd="1" destOrd="0" presId="urn:microsoft.com/office/officeart/2005/8/layout/lProcess2"/>
    <dgm:cxn modelId="{F173164E-4A6A-46C3-A12A-587B5B48499E}" type="presParOf" srcId="{6C293B7B-7763-4FA9-AD3A-74F8BFF1BCF3}" destId="{DB0625DF-FB86-47F0-82F4-2AE7344D1509}" srcOrd="2" destOrd="0" presId="urn:microsoft.com/office/officeart/2005/8/layout/lProcess2"/>
    <dgm:cxn modelId="{C2228691-6141-4438-AD4B-8E45A4BE3421}" type="presParOf" srcId="{DB0625DF-FB86-47F0-82F4-2AE7344D1509}" destId="{A5C02513-F2FC-4B69-8F05-117C40954957}" srcOrd="0" destOrd="0" presId="urn:microsoft.com/office/officeart/2005/8/layout/lProcess2"/>
    <dgm:cxn modelId="{834B03FF-06AD-4F02-8CFA-B57E6486531A}" type="presParOf" srcId="{A5C02513-F2FC-4B69-8F05-117C40954957}" destId="{FFC68BD1-8FD7-47D9-A9A7-BC4838C1C63D}" srcOrd="0" destOrd="0" presId="urn:microsoft.com/office/officeart/2005/8/layout/lProcess2"/>
    <dgm:cxn modelId="{24BBB8E9-590A-473F-8745-14E3B008B85E}" type="presParOf" srcId="{A93D4E55-3F0D-4F5E-9167-6A7B1445281D}" destId="{BF2DCC25-9D9E-4960-9087-6013BF807E75}" srcOrd="3" destOrd="0" presId="urn:microsoft.com/office/officeart/2005/8/layout/lProcess2"/>
    <dgm:cxn modelId="{C6091A0B-0541-42E1-AB27-50F7A61882A8}" type="presParOf" srcId="{A93D4E55-3F0D-4F5E-9167-6A7B1445281D}" destId="{C8798BA9-B5E3-4AFC-966B-D6ED94BEBA94}" srcOrd="4" destOrd="0" presId="urn:microsoft.com/office/officeart/2005/8/layout/lProcess2"/>
    <dgm:cxn modelId="{93E81CC5-CF30-49F1-8BDF-5E0194162676}" type="presParOf" srcId="{C8798BA9-B5E3-4AFC-966B-D6ED94BEBA94}" destId="{DA24BDF3-D150-4105-8D15-C99F215D8CA7}" srcOrd="0" destOrd="0" presId="urn:microsoft.com/office/officeart/2005/8/layout/lProcess2"/>
    <dgm:cxn modelId="{E0993FD5-CCA0-4E26-B89D-AE6225D31BB2}" type="presParOf" srcId="{C8798BA9-B5E3-4AFC-966B-D6ED94BEBA94}" destId="{EE6AB910-2DA4-459B-B143-EE21588D6DD8}" srcOrd="1" destOrd="0" presId="urn:microsoft.com/office/officeart/2005/8/layout/lProcess2"/>
    <dgm:cxn modelId="{896C240C-ACB1-4961-A849-81378F5BC15A}" type="presParOf" srcId="{C8798BA9-B5E3-4AFC-966B-D6ED94BEBA94}" destId="{73E5826F-920D-497E-A2AE-8C67A52905A8}" srcOrd="2" destOrd="0" presId="urn:microsoft.com/office/officeart/2005/8/layout/lProcess2"/>
    <dgm:cxn modelId="{BD0466EF-28FF-40E1-8B03-D6F76FCC9887}" type="presParOf" srcId="{73E5826F-920D-497E-A2AE-8C67A52905A8}" destId="{6BD93105-100A-4D6F-BCF3-209E6DFFA840}" srcOrd="0" destOrd="0" presId="urn:microsoft.com/office/officeart/2005/8/layout/lProcess2"/>
    <dgm:cxn modelId="{471DE458-7AC6-4857-B917-00D7B90C94BA}" type="presParOf" srcId="{6BD93105-100A-4D6F-BCF3-209E6DFFA840}" destId="{40F865BD-472D-4B5A-8224-9704B241F0A0}"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46AF5FF-5634-41CD-A867-8A9E8B5C213F}" type="doc">
      <dgm:prSet loTypeId="urn:microsoft.com/office/officeart/2005/8/layout/lProcess2" loCatId="list" qsTypeId="urn:microsoft.com/office/officeart/2005/8/quickstyle/simple1" qsCatId="simple" csTypeId="urn:microsoft.com/office/officeart/2005/8/colors/colorful3" csCatId="colorful" phldr="1"/>
      <dgm:spPr/>
      <dgm:t>
        <a:bodyPr/>
        <a:lstStyle/>
        <a:p>
          <a:endParaRPr lang="en-US"/>
        </a:p>
      </dgm:t>
    </dgm:pt>
    <dgm:pt modelId="{1EEA9147-98C1-4FC6-8B87-E980379D2A55}">
      <dgm:prSet phldrT="[Text]"/>
      <dgm:spPr/>
      <dgm:t>
        <a:bodyPr/>
        <a:lstStyle/>
        <a:p>
          <a:r>
            <a:rPr lang="en-SG" dirty="0"/>
            <a:t>Data partitioning</a:t>
          </a:r>
          <a:endParaRPr lang="en-US" dirty="0"/>
        </a:p>
      </dgm:t>
    </dgm:pt>
    <dgm:pt modelId="{CFE40FCF-76B8-4637-B0F9-5AA38EDC2AE0}" type="parTrans" cxnId="{E6A680F2-E2CF-48CB-BCFB-CFFF031F76BF}">
      <dgm:prSet/>
      <dgm:spPr/>
      <dgm:t>
        <a:bodyPr/>
        <a:lstStyle/>
        <a:p>
          <a:endParaRPr lang="en-US"/>
        </a:p>
      </dgm:t>
    </dgm:pt>
    <dgm:pt modelId="{F3541122-AB8B-4D72-8686-CEE4A9B5D8B4}" type="sibTrans" cxnId="{E6A680F2-E2CF-48CB-BCFB-CFFF031F76BF}">
      <dgm:prSet/>
      <dgm:spPr/>
      <dgm:t>
        <a:bodyPr/>
        <a:lstStyle/>
        <a:p>
          <a:endParaRPr lang="en-US"/>
        </a:p>
      </dgm:t>
    </dgm:pt>
    <dgm:pt modelId="{F9555077-9808-425E-904B-F43483F41E05}">
      <dgm:prSet phldrT="[Text]"/>
      <dgm:spPr/>
      <dgm:t>
        <a:bodyPr/>
        <a:lstStyle/>
        <a:p>
          <a:r>
            <a:rPr lang="en-SG" dirty="0"/>
            <a:t>The data split in to two groups as 80% for train and 20% for testing. No data allocated for cross-validation as it done in K-folds validation on training data</a:t>
          </a:r>
          <a:endParaRPr lang="en-US" dirty="0"/>
        </a:p>
      </dgm:t>
    </dgm:pt>
    <dgm:pt modelId="{8DBB7E8F-5619-4780-9575-50A5F5E1A73D}" type="parTrans" cxnId="{F8E67A84-DCB9-4CC0-8A0B-F422E3C64E77}">
      <dgm:prSet/>
      <dgm:spPr/>
      <dgm:t>
        <a:bodyPr/>
        <a:lstStyle/>
        <a:p>
          <a:endParaRPr lang="en-US"/>
        </a:p>
      </dgm:t>
    </dgm:pt>
    <dgm:pt modelId="{B740BC70-FDAC-44D3-B0CD-8BCE35FB9054}" type="sibTrans" cxnId="{F8E67A84-DCB9-4CC0-8A0B-F422E3C64E77}">
      <dgm:prSet/>
      <dgm:spPr/>
      <dgm:t>
        <a:bodyPr/>
        <a:lstStyle/>
        <a:p>
          <a:endParaRPr lang="en-US"/>
        </a:p>
      </dgm:t>
    </dgm:pt>
    <dgm:pt modelId="{FA0DAE15-C383-46C4-B901-A9847F988716}">
      <dgm:prSet phldrT="[Text]"/>
      <dgm:spPr/>
      <dgm:t>
        <a:bodyPr/>
        <a:lstStyle/>
        <a:p>
          <a:r>
            <a:rPr lang="en-SG" dirty="0"/>
            <a:t>Training and K-Fold validation </a:t>
          </a:r>
          <a:endParaRPr lang="en-US" dirty="0"/>
        </a:p>
      </dgm:t>
    </dgm:pt>
    <dgm:pt modelId="{33EEC882-E35A-46D9-8551-0CB989526626}" type="parTrans" cxnId="{6E1395F9-218E-41FF-BAFE-620AEE370746}">
      <dgm:prSet/>
      <dgm:spPr/>
      <dgm:t>
        <a:bodyPr/>
        <a:lstStyle/>
        <a:p>
          <a:endParaRPr lang="en-US"/>
        </a:p>
      </dgm:t>
    </dgm:pt>
    <dgm:pt modelId="{8805AE0C-948E-47A2-8F5E-F5EE49FAF7FD}" type="sibTrans" cxnId="{6E1395F9-218E-41FF-BAFE-620AEE370746}">
      <dgm:prSet/>
      <dgm:spPr/>
      <dgm:t>
        <a:bodyPr/>
        <a:lstStyle/>
        <a:p>
          <a:endParaRPr lang="en-US"/>
        </a:p>
      </dgm:t>
    </dgm:pt>
    <dgm:pt modelId="{03FA47C4-4339-40CC-B814-809E7F17208E}">
      <dgm:prSet phldrT="[Text]"/>
      <dgm:spPr/>
      <dgm:t>
        <a:bodyPr/>
        <a:lstStyle/>
        <a:p>
          <a:r>
            <a:rPr lang="en-SG" dirty="0"/>
            <a:t> Linear regression, Ridge, Lasso in a loop and other 6 models used for training and 10-fold cross validation for model selection</a:t>
          </a:r>
          <a:endParaRPr lang="en-US" dirty="0"/>
        </a:p>
      </dgm:t>
    </dgm:pt>
    <dgm:pt modelId="{3A2367B2-51FC-4506-A289-CC05571FA9D0}" type="parTrans" cxnId="{E8786020-35D5-4F10-986F-D27BDC56038E}">
      <dgm:prSet/>
      <dgm:spPr/>
      <dgm:t>
        <a:bodyPr/>
        <a:lstStyle/>
        <a:p>
          <a:endParaRPr lang="en-US"/>
        </a:p>
      </dgm:t>
    </dgm:pt>
    <dgm:pt modelId="{FB125849-FB2E-48C9-B00C-79E9B6930CC9}" type="sibTrans" cxnId="{E8786020-35D5-4F10-986F-D27BDC56038E}">
      <dgm:prSet/>
      <dgm:spPr/>
      <dgm:t>
        <a:bodyPr/>
        <a:lstStyle/>
        <a:p>
          <a:endParaRPr lang="en-US"/>
        </a:p>
      </dgm:t>
    </dgm:pt>
    <dgm:pt modelId="{AFBC4BFD-57D3-43B9-A9B9-FF87C602669A}">
      <dgm:prSet/>
      <dgm:spPr/>
      <dgm:t>
        <a:bodyPr/>
        <a:lstStyle/>
        <a:p>
          <a:r>
            <a:rPr lang="en-SG" dirty="0"/>
            <a:t>Model selection</a:t>
          </a:r>
          <a:endParaRPr lang="en-US" dirty="0"/>
        </a:p>
      </dgm:t>
    </dgm:pt>
    <dgm:pt modelId="{BE51CAED-151F-4FAD-AE75-79541346BB0B}" type="parTrans" cxnId="{E65301A9-69EA-4E8F-8408-B8387A5D2100}">
      <dgm:prSet/>
      <dgm:spPr/>
      <dgm:t>
        <a:bodyPr/>
        <a:lstStyle/>
        <a:p>
          <a:endParaRPr lang="en-US"/>
        </a:p>
      </dgm:t>
    </dgm:pt>
    <dgm:pt modelId="{692C209A-5FEB-47B0-9782-879B6831A418}" type="sibTrans" cxnId="{E65301A9-69EA-4E8F-8408-B8387A5D2100}">
      <dgm:prSet/>
      <dgm:spPr/>
      <dgm:t>
        <a:bodyPr/>
        <a:lstStyle/>
        <a:p>
          <a:endParaRPr lang="en-US"/>
        </a:p>
      </dgm:t>
    </dgm:pt>
    <dgm:pt modelId="{8EE14EF6-7EA2-4393-B040-5F907667CDA6}">
      <dgm:prSet/>
      <dgm:spPr/>
      <dgm:t>
        <a:bodyPr/>
        <a:lstStyle/>
        <a:p>
          <a:r>
            <a:rPr lang="en-SG" dirty="0"/>
            <a:t>Used the best train , test and cross validation combination score and RMSE to choose model for further analysis</a:t>
          </a:r>
          <a:endParaRPr lang="en-US" dirty="0"/>
        </a:p>
      </dgm:t>
    </dgm:pt>
    <dgm:pt modelId="{C888F8FA-4408-4FCA-A34A-4C7269784204}" type="parTrans" cxnId="{DC5E3B8E-1C74-4006-8053-82746F01D15D}">
      <dgm:prSet/>
      <dgm:spPr/>
      <dgm:t>
        <a:bodyPr/>
        <a:lstStyle/>
        <a:p>
          <a:endParaRPr lang="en-US"/>
        </a:p>
      </dgm:t>
    </dgm:pt>
    <dgm:pt modelId="{152591CD-EC98-4742-B70F-36AC06D13212}" type="sibTrans" cxnId="{DC5E3B8E-1C74-4006-8053-82746F01D15D}">
      <dgm:prSet/>
      <dgm:spPr/>
      <dgm:t>
        <a:bodyPr/>
        <a:lstStyle/>
        <a:p>
          <a:endParaRPr lang="en-US"/>
        </a:p>
      </dgm:t>
    </dgm:pt>
    <dgm:pt modelId="{A93D4E55-3F0D-4F5E-9167-6A7B1445281D}" type="pres">
      <dgm:prSet presAssocID="{846AF5FF-5634-41CD-A867-8A9E8B5C213F}" presName="theList" presStyleCnt="0">
        <dgm:presLayoutVars>
          <dgm:dir/>
          <dgm:animLvl val="lvl"/>
          <dgm:resizeHandles val="exact"/>
        </dgm:presLayoutVars>
      </dgm:prSet>
      <dgm:spPr/>
    </dgm:pt>
    <dgm:pt modelId="{6C293B7B-7763-4FA9-AD3A-74F8BFF1BCF3}" type="pres">
      <dgm:prSet presAssocID="{1EEA9147-98C1-4FC6-8B87-E980379D2A55}" presName="compNode" presStyleCnt="0"/>
      <dgm:spPr/>
    </dgm:pt>
    <dgm:pt modelId="{3B6C87A3-37BC-4BE5-84D1-26743BC7598E}" type="pres">
      <dgm:prSet presAssocID="{1EEA9147-98C1-4FC6-8B87-E980379D2A55}" presName="aNode" presStyleLbl="bgShp" presStyleIdx="0" presStyleCnt="3"/>
      <dgm:spPr/>
    </dgm:pt>
    <dgm:pt modelId="{59B8300F-4F3D-4E11-8869-53FB0DB5F3FD}" type="pres">
      <dgm:prSet presAssocID="{1EEA9147-98C1-4FC6-8B87-E980379D2A55}" presName="textNode" presStyleLbl="bgShp" presStyleIdx="0" presStyleCnt="3"/>
      <dgm:spPr/>
    </dgm:pt>
    <dgm:pt modelId="{DB0625DF-FB86-47F0-82F4-2AE7344D1509}" type="pres">
      <dgm:prSet presAssocID="{1EEA9147-98C1-4FC6-8B87-E980379D2A55}" presName="compChildNode" presStyleCnt="0"/>
      <dgm:spPr/>
    </dgm:pt>
    <dgm:pt modelId="{A5C02513-F2FC-4B69-8F05-117C40954957}" type="pres">
      <dgm:prSet presAssocID="{1EEA9147-98C1-4FC6-8B87-E980379D2A55}" presName="theInnerList" presStyleCnt="0"/>
      <dgm:spPr/>
    </dgm:pt>
    <dgm:pt modelId="{FFC68BD1-8FD7-47D9-A9A7-BC4838C1C63D}" type="pres">
      <dgm:prSet presAssocID="{F9555077-9808-425E-904B-F43483F41E05}" presName="childNode" presStyleLbl="node1" presStyleIdx="0" presStyleCnt="3">
        <dgm:presLayoutVars>
          <dgm:bulletEnabled val="1"/>
        </dgm:presLayoutVars>
      </dgm:prSet>
      <dgm:spPr/>
    </dgm:pt>
    <dgm:pt modelId="{BF2DCC25-9D9E-4960-9087-6013BF807E75}" type="pres">
      <dgm:prSet presAssocID="{1EEA9147-98C1-4FC6-8B87-E980379D2A55}" presName="aSpace" presStyleCnt="0"/>
      <dgm:spPr/>
    </dgm:pt>
    <dgm:pt modelId="{C8798BA9-B5E3-4AFC-966B-D6ED94BEBA94}" type="pres">
      <dgm:prSet presAssocID="{FA0DAE15-C383-46C4-B901-A9847F988716}" presName="compNode" presStyleCnt="0"/>
      <dgm:spPr/>
    </dgm:pt>
    <dgm:pt modelId="{DA24BDF3-D150-4105-8D15-C99F215D8CA7}" type="pres">
      <dgm:prSet presAssocID="{FA0DAE15-C383-46C4-B901-A9847F988716}" presName="aNode" presStyleLbl="bgShp" presStyleIdx="1" presStyleCnt="3"/>
      <dgm:spPr/>
    </dgm:pt>
    <dgm:pt modelId="{EE6AB910-2DA4-459B-B143-EE21588D6DD8}" type="pres">
      <dgm:prSet presAssocID="{FA0DAE15-C383-46C4-B901-A9847F988716}" presName="textNode" presStyleLbl="bgShp" presStyleIdx="1" presStyleCnt="3"/>
      <dgm:spPr/>
    </dgm:pt>
    <dgm:pt modelId="{73E5826F-920D-497E-A2AE-8C67A52905A8}" type="pres">
      <dgm:prSet presAssocID="{FA0DAE15-C383-46C4-B901-A9847F988716}" presName="compChildNode" presStyleCnt="0"/>
      <dgm:spPr/>
    </dgm:pt>
    <dgm:pt modelId="{6BD93105-100A-4D6F-BCF3-209E6DFFA840}" type="pres">
      <dgm:prSet presAssocID="{FA0DAE15-C383-46C4-B901-A9847F988716}" presName="theInnerList" presStyleCnt="0"/>
      <dgm:spPr/>
    </dgm:pt>
    <dgm:pt modelId="{40F865BD-472D-4B5A-8224-9704B241F0A0}" type="pres">
      <dgm:prSet presAssocID="{03FA47C4-4339-40CC-B814-809E7F17208E}" presName="childNode" presStyleLbl="node1" presStyleIdx="1" presStyleCnt="3">
        <dgm:presLayoutVars>
          <dgm:bulletEnabled val="1"/>
        </dgm:presLayoutVars>
      </dgm:prSet>
      <dgm:spPr/>
    </dgm:pt>
    <dgm:pt modelId="{46AA0F07-6173-4C22-96D2-6841FC91A514}" type="pres">
      <dgm:prSet presAssocID="{FA0DAE15-C383-46C4-B901-A9847F988716}" presName="aSpace" presStyleCnt="0"/>
      <dgm:spPr/>
    </dgm:pt>
    <dgm:pt modelId="{86077D9A-3AAD-4EB9-A7E5-0E963546B363}" type="pres">
      <dgm:prSet presAssocID="{AFBC4BFD-57D3-43B9-A9B9-FF87C602669A}" presName="compNode" presStyleCnt="0"/>
      <dgm:spPr/>
    </dgm:pt>
    <dgm:pt modelId="{D92EAAAD-D860-432F-8E38-B1F63255521F}" type="pres">
      <dgm:prSet presAssocID="{AFBC4BFD-57D3-43B9-A9B9-FF87C602669A}" presName="aNode" presStyleLbl="bgShp" presStyleIdx="2" presStyleCnt="3"/>
      <dgm:spPr/>
    </dgm:pt>
    <dgm:pt modelId="{22E3DC1A-CBB0-4DDB-AF50-BFEDF322752C}" type="pres">
      <dgm:prSet presAssocID="{AFBC4BFD-57D3-43B9-A9B9-FF87C602669A}" presName="textNode" presStyleLbl="bgShp" presStyleIdx="2" presStyleCnt="3"/>
      <dgm:spPr/>
    </dgm:pt>
    <dgm:pt modelId="{75C147FF-C1AF-4515-9CF6-E08070AF0971}" type="pres">
      <dgm:prSet presAssocID="{AFBC4BFD-57D3-43B9-A9B9-FF87C602669A}" presName="compChildNode" presStyleCnt="0"/>
      <dgm:spPr/>
    </dgm:pt>
    <dgm:pt modelId="{52C22085-2C20-4C50-9B1E-F4C7327430A5}" type="pres">
      <dgm:prSet presAssocID="{AFBC4BFD-57D3-43B9-A9B9-FF87C602669A}" presName="theInnerList" presStyleCnt="0"/>
      <dgm:spPr/>
    </dgm:pt>
    <dgm:pt modelId="{CD4383D7-329B-4E73-B38E-F38D7B1204BD}" type="pres">
      <dgm:prSet presAssocID="{8EE14EF6-7EA2-4393-B040-5F907667CDA6}" presName="childNode" presStyleLbl="node1" presStyleIdx="2" presStyleCnt="3">
        <dgm:presLayoutVars>
          <dgm:bulletEnabled val="1"/>
        </dgm:presLayoutVars>
      </dgm:prSet>
      <dgm:spPr/>
    </dgm:pt>
  </dgm:ptLst>
  <dgm:cxnLst>
    <dgm:cxn modelId="{90FE1000-1181-4723-B052-37E6EB97DE81}" type="presOf" srcId="{F9555077-9808-425E-904B-F43483F41E05}" destId="{FFC68BD1-8FD7-47D9-A9A7-BC4838C1C63D}" srcOrd="0" destOrd="0" presId="urn:microsoft.com/office/officeart/2005/8/layout/lProcess2"/>
    <dgm:cxn modelId="{6741CD05-519B-42EB-B616-D93BFD9706CB}" type="presOf" srcId="{8EE14EF6-7EA2-4393-B040-5F907667CDA6}" destId="{CD4383D7-329B-4E73-B38E-F38D7B1204BD}" srcOrd="0" destOrd="0" presId="urn:microsoft.com/office/officeart/2005/8/layout/lProcess2"/>
    <dgm:cxn modelId="{E8786020-35D5-4F10-986F-D27BDC56038E}" srcId="{FA0DAE15-C383-46C4-B901-A9847F988716}" destId="{03FA47C4-4339-40CC-B814-809E7F17208E}" srcOrd="0" destOrd="0" parTransId="{3A2367B2-51FC-4506-A289-CC05571FA9D0}" sibTransId="{FB125849-FB2E-48C9-B00C-79E9B6930CC9}"/>
    <dgm:cxn modelId="{CAC77422-4F23-4DF9-BDC4-903ECCFF7612}" type="presOf" srcId="{846AF5FF-5634-41CD-A867-8A9E8B5C213F}" destId="{A93D4E55-3F0D-4F5E-9167-6A7B1445281D}" srcOrd="0" destOrd="0" presId="urn:microsoft.com/office/officeart/2005/8/layout/lProcess2"/>
    <dgm:cxn modelId="{EB25EF4B-2F28-4889-AA3E-47BDBC54164E}" type="presOf" srcId="{1EEA9147-98C1-4FC6-8B87-E980379D2A55}" destId="{3B6C87A3-37BC-4BE5-84D1-26743BC7598E}" srcOrd="0" destOrd="0" presId="urn:microsoft.com/office/officeart/2005/8/layout/lProcess2"/>
    <dgm:cxn modelId="{C61AF86B-C241-4AFA-9D43-1EE2D106CEF5}" type="presOf" srcId="{FA0DAE15-C383-46C4-B901-A9847F988716}" destId="{EE6AB910-2DA4-459B-B143-EE21588D6DD8}" srcOrd="1" destOrd="0" presId="urn:microsoft.com/office/officeart/2005/8/layout/lProcess2"/>
    <dgm:cxn modelId="{DB804C74-9BA7-4095-9AAE-49B14AAFB7F6}" type="presOf" srcId="{FA0DAE15-C383-46C4-B901-A9847F988716}" destId="{DA24BDF3-D150-4105-8D15-C99F215D8CA7}" srcOrd="0" destOrd="0" presId="urn:microsoft.com/office/officeart/2005/8/layout/lProcess2"/>
    <dgm:cxn modelId="{F8E67A84-DCB9-4CC0-8A0B-F422E3C64E77}" srcId="{1EEA9147-98C1-4FC6-8B87-E980379D2A55}" destId="{F9555077-9808-425E-904B-F43483F41E05}" srcOrd="0" destOrd="0" parTransId="{8DBB7E8F-5619-4780-9575-50A5F5E1A73D}" sibTransId="{B740BC70-FDAC-44D3-B0CD-8BCE35FB9054}"/>
    <dgm:cxn modelId="{DC5E3B8E-1C74-4006-8053-82746F01D15D}" srcId="{AFBC4BFD-57D3-43B9-A9B9-FF87C602669A}" destId="{8EE14EF6-7EA2-4393-B040-5F907667CDA6}" srcOrd="0" destOrd="0" parTransId="{C888F8FA-4408-4FCA-A34A-4C7269784204}" sibTransId="{152591CD-EC98-4742-B70F-36AC06D13212}"/>
    <dgm:cxn modelId="{E65301A9-69EA-4E8F-8408-B8387A5D2100}" srcId="{846AF5FF-5634-41CD-A867-8A9E8B5C213F}" destId="{AFBC4BFD-57D3-43B9-A9B9-FF87C602669A}" srcOrd="2" destOrd="0" parTransId="{BE51CAED-151F-4FAD-AE75-79541346BB0B}" sibTransId="{692C209A-5FEB-47B0-9782-879B6831A418}"/>
    <dgm:cxn modelId="{EB6DF2B4-2377-4824-9D7C-4FF5375F38C3}" type="presOf" srcId="{03FA47C4-4339-40CC-B814-809E7F17208E}" destId="{40F865BD-472D-4B5A-8224-9704B241F0A0}" srcOrd="0" destOrd="0" presId="urn:microsoft.com/office/officeart/2005/8/layout/lProcess2"/>
    <dgm:cxn modelId="{E252EBBD-53C9-4EEF-BBFC-C61A957B0383}" type="presOf" srcId="{AFBC4BFD-57D3-43B9-A9B9-FF87C602669A}" destId="{22E3DC1A-CBB0-4DDB-AF50-BFEDF322752C}" srcOrd="1" destOrd="0" presId="urn:microsoft.com/office/officeart/2005/8/layout/lProcess2"/>
    <dgm:cxn modelId="{80CC51E5-2B04-4750-AC15-A65657D8F2A6}" type="presOf" srcId="{1EEA9147-98C1-4FC6-8B87-E980379D2A55}" destId="{59B8300F-4F3D-4E11-8869-53FB0DB5F3FD}" srcOrd="1" destOrd="0" presId="urn:microsoft.com/office/officeart/2005/8/layout/lProcess2"/>
    <dgm:cxn modelId="{D68697F0-4E27-415B-A349-CDFC74846E79}" type="presOf" srcId="{AFBC4BFD-57D3-43B9-A9B9-FF87C602669A}" destId="{D92EAAAD-D860-432F-8E38-B1F63255521F}" srcOrd="0" destOrd="0" presId="urn:microsoft.com/office/officeart/2005/8/layout/lProcess2"/>
    <dgm:cxn modelId="{E6A680F2-E2CF-48CB-BCFB-CFFF031F76BF}" srcId="{846AF5FF-5634-41CD-A867-8A9E8B5C213F}" destId="{1EEA9147-98C1-4FC6-8B87-E980379D2A55}" srcOrd="0" destOrd="0" parTransId="{CFE40FCF-76B8-4637-B0F9-5AA38EDC2AE0}" sibTransId="{F3541122-AB8B-4D72-8686-CEE4A9B5D8B4}"/>
    <dgm:cxn modelId="{6E1395F9-218E-41FF-BAFE-620AEE370746}" srcId="{846AF5FF-5634-41CD-A867-8A9E8B5C213F}" destId="{FA0DAE15-C383-46C4-B901-A9847F988716}" srcOrd="1" destOrd="0" parTransId="{33EEC882-E35A-46D9-8551-0CB989526626}" sibTransId="{8805AE0C-948E-47A2-8F5E-F5EE49FAF7FD}"/>
    <dgm:cxn modelId="{A030728E-B7A4-478D-9B0D-1A072CA31B43}" type="presParOf" srcId="{A93D4E55-3F0D-4F5E-9167-6A7B1445281D}" destId="{6C293B7B-7763-4FA9-AD3A-74F8BFF1BCF3}" srcOrd="0" destOrd="0" presId="urn:microsoft.com/office/officeart/2005/8/layout/lProcess2"/>
    <dgm:cxn modelId="{A7082BFB-DD25-43B5-9B31-556480C984A9}" type="presParOf" srcId="{6C293B7B-7763-4FA9-AD3A-74F8BFF1BCF3}" destId="{3B6C87A3-37BC-4BE5-84D1-26743BC7598E}" srcOrd="0" destOrd="0" presId="urn:microsoft.com/office/officeart/2005/8/layout/lProcess2"/>
    <dgm:cxn modelId="{4884AF91-7116-45D5-9BE8-556CA6A08BA2}" type="presParOf" srcId="{6C293B7B-7763-4FA9-AD3A-74F8BFF1BCF3}" destId="{59B8300F-4F3D-4E11-8869-53FB0DB5F3FD}" srcOrd="1" destOrd="0" presId="urn:microsoft.com/office/officeart/2005/8/layout/lProcess2"/>
    <dgm:cxn modelId="{F173164E-4A6A-46C3-A12A-587B5B48499E}" type="presParOf" srcId="{6C293B7B-7763-4FA9-AD3A-74F8BFF1BCF3}" destId="{DB0625DF-FB86-47F0-82F4-2AE7344D1509}" srcOrd="2" destOrd="0" presId="urn:microsoft.com/office/officeart/2005/8/layout/lProcess2"/>
    <dgm:cxn modelId="{C2228691-6141-4438-AD4B-8E45A4BE3421}" type="presParOf" srcId="{DB0625DF-FB86-47F0-82F4-2AE7344D1509}" destId="{A5C02513-F2FC-4B69-8F05-117C40954957}" srcOrd="0" destOrd="0" presId="urn:microsoft.com/office/officeart/2005/8/layout/lProcess2"/>
    <dgm:cxn modelId="{834B03FF-06AD-4F02-8CFA-B57E6486531A}" type="presParOf" srcId="{A5C02513-F2FC-4B69-8F05-117C40954957}" destId="{FFC68BD1-8FD7-47D9-A9A7-BC4838C1C63D}" srcOrd="0" destOrd="0" presId="urn:microsoft.com/office/officeart/2005/8/layout/lProcess2"/>
    <dgm:cxn modelId="{24BBB8E9-590A-473F-8745-14E3B008B85E}" type="presParOf" srcId="{A93D4E55-3F0D-4F5E-9167-6A7B1445281D}" destId="{BF2DCC25-9D9E-4960-9087-6013BF807E75}" srcOrd="1" destOrd="0" presId="urn:microsoft.com/office/officeart/2005/8/layout/lProcess2"/>
    <dgm:cxn modelId="{C6091A0B-0541-42E1-AB27-50F7A61882A8}" type="presParOf" srcId="{A93D4E55-3F0D-4F5E-9167-6A7B1445281D}" destId="{C8798BA9-B5E3-4AFC-966B-D6ED94BEBA94}" srcOrd="2" destOrd="0" presId="urn:microsoft.com/office/officeart/2005/8/layout/lProcess2"/>
    <dgm:cxn modelId="{93E81CC5-CF30-49F1-8BDF-5E0194162676}" type="presParOf" srcId="{C8798BA9-B5E3-4AFC-966B-D6ED94BEBA94}" destId="{DA24BDF3-D150-4105-8D15-C99F215D8CA7}" srcOrd="0" destOrd="0" presId="urn:microsoft.com/office/officeart/2005/8/layout/lProcess2"/>
    <dgm:cxn modelId="{E0993FD5-CCA0-4E26-B89D-AE6225D31BB2}" type="presParOf" srcId="{C8798BA9-B5E3-4AFC-966B-D6ED94BEBA94}" destId="{EE6AB910-2DA4-459B-B143-EE21588D6DD8}" srcOrd="1" destOrd="0" presId="urn:microsoft.com/office/officeart/2005/8/layout/lProcess2"/>
    <dgm:cxn modelId="{896C240C-ACB1-4961-A849-81378F5BC15A}" type="presParOf" srcId="{C8798BA9-B5E3-4AFC-966B-D6ED94BEBA94}" destId="{73E5826F-920D-497E-A2AE-8C67A52905A8}" srcOrd="2" destOrd="0" presId="urn:microsoft.com/office/officeart/2005/8/layout/lProcess2"/>
    <dgm:cxn modelId="{BD0466EF-28FF-40E1-8B03-D6F76FCC9887}" type="presParOf" srcId="{73E5826F-920D-497E-A2AE-8C67A52905A8}" destId="{6BD93105-100A-4D6F-BCF3-209E6DFFA840}" srcOrd="0" destOrd="0" presId="urn:microsoft.com/office/officeart/2005/8/layout/lProcess2"/>
    <dgm:cxn modelId="{471DE458-7AC6-4857-B917-00D7B90C94BA}" type="presParOf" srcId="{6BD93105-100A-4D6F-BCF3-209E6DFFA840}" destId="{40F865BD-472D-4B5A-8224-9704B241F0A0}" srcOrd="0" destOrd="0" presId="urn:microsoft.com/office/officeart/2005/8/layout/lProcess2"/>
    <dgm:cxn modelId="{C69F932D-460D-47F8-A4AE-0542E044652F}" type="presParOf" srcId="{A93D4E55-3F0D-4F5E-9167-6A7B1445281D}" destId="{46AA0F07-6173-4C22-96D2-6841FC91A514}" srcOrd="3" destOrd="0" presId="urn:microsoft.com/office/officeart/2005/8/layout/lProcess2"/>
    <dgm:cxn modelId="{B129D83B-0E74-475A-AE91-9D6EBFFD7A9A}" type="presParOf" srcId="{A93D4E55-3F0D-4F5E-9167-6A7B1445281D}" destId="{86077D9A-3AAD-4EB9-A7E5-0E963546B363}" srcOrd="4" destOrd="0" presId="urn:microsoft.com/office/officeart/2005/8/layout/lProcess2"/>
    <dgm:cxn modelId="{2CB0E41A-7883-4627-9185-7E3CF6CB2A18}" type="presParOf" srcId="{86077D9A-3AAD-4EB9-A7E5-0E963546B363}" destId="{D92EAAAD-D860-432F-8E38-B1F63255521F}" srcOrd="0" destOrd="0" presId="urn:microsoft.com/office/officeart/2005/8/layout/lProcess2"/>
    <dgm:cxn modelId="{D9632E61-2FF8-4068-916D-2C837EC0F1C1}" type="presParOf" srcId="{86077D9A-3AAD-4EB9-A7E5-0E963546B363}" destId="{22E3DC1A-CBB0-4DDB-AF50-BFEDF322752C}" srcOrd="1" destOrd="0" presId="urn:microsoft.com/office/officeart/2005/8/layout/lProcess2"/>
    <dgm:cxn modelId="{32780917-5682-4756-8088-78867A628014}" type="presParOf" srcId="{86077D9A-3AAD-4EB9-A7E5-0E963546B363}" destId="{75C147FF-C1AF-4515-9CF6-E08070AF0971}" srcOrd="2" destOrd="0" presId="urn:microsoft.com/office/officeart/2005/8/layout/lProcess2"/>
    <dgm:cxn modelId="{8E5B2128-9EB5-4601-BE93-FD8214DB3CA4}" type="presParOf" srcId="{75C147FF-C1AF-4515-9CF6-E08070AF0971}" destId="{52C22085-2C20-4C50-9B1E-F4C7327430A5}" srcOrd="0" destOrd="0" presId="urn:microsoft.com/office/officeart/2005/8/layout/lProcess2"/>
    <dgm:cxn modelId="{ED39CDC5-2A46-4348-8A43-08B28EDA047A}" type="presParOf" srcId="{52C22085-2C20-4C50-9B1E-F4C7327430A5}" destId="{CD4383D7-329B-4E73-B38E-F38D7B1204BD}"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46AF5FF-5634-41CD-A867-8A9E8B5C213F}" type="doc">
      <dgm:prSet loTypeId="urn:microsoft.com/office/officeart/2005/8/layout/lProcess2" loCatId="list" qsTypeId="urn:microsoft.com/office/officeart/2005/8/quickstyle/simple1" qsCatId="simple" csTypeId="urn:microsoft.com/office/officeart/2005/8/colors/colorful3" csCatId="colorful" phldr="1"/>
      <dgm:spPr/>
      <dgm:t>
        <a:bodyPr/>
        <a:lstStyle/>
        <a:p>
          <a:endParaRPr lang="en-US"/>
        </a:p>
      </dgm:t>
    </dgm:pt>
    <dgm:pt modelId="{20DBD932-B907-4D61-B13C-10CB62CFFD89}">
      <dgm:prSet phldrT="[Text]"/>
      <dgm:spPr/>
      <dgm:t>
        <a:bodyPr/>
        <a:lstStyle/>
        <a:p>
          <a:r>
            <a:rPr lang="en-SG" dirty="0"/>
            <a:t>GridSearchCV </a:t>
          </a:r>
          <a:endParaRPr lang="en-US" dirty="0"/>
        </a:p>
      </dgm:t>
    </dgm:pt>
    <dgm:pt modelId="{052A705D-3354-4636-AFA8-3C55965C9820}" type="parTrans" cxnId="{87CFA8DE-4465-4603-BC89-519A402BBB64}">
      <dgm:prSet/>
      <dgm:spPr/>
      <dgm:t>
        <a:bodyPr/>
        <a:lstStyle/>
        <a:p>
          <a:endParaRPr lang="en-US"/>
        </a:p>
      </dgm:t>
    </dgm:pt>
    <dgm:pt modelId="{0453608F-A904-4F36-BCF4-4C7F50E8339B}" type="sibTrans" cxnId="{87CFA8DE-4465-4603-BC89-519A402BBB64}">
      <dgm:prSet/>
      <dgm:spPr/>
      <dgm:t>
        <a:bodyPr/>
        <a:lstStyle/>
        <a:p>
          <a:endParaRPr lang="en-US"/>
        </a:p>
      </dgm:t>
    </dgm:pt>
    <dgm:pt modelId="{F526DDE7-0419-44E2-959C-F0FF4D5F2AEE}">
      <dgm:prSet phldrT="[Text]"/>
      <dgm:spPr/>
      <dgm:t>
        <a:bodyPr/>
        <a:lstStyle/>
        <a:p>
          <a:r>
            <a:rPr lang="en-SG" dirty="0"/>
            <a:t>Create</a:t>
          </a:r>
          <a:r>
            <a:rPr lang="en-SG" baseline="0" dirty="0"/>
            <a:t>  parameter grid with 4 parameters and turned </a:t>
          </a:r>
          <a:endParaRPr lang="en-US" dirty="0"/>
        </a:p>
      </dgm:t>
    </dgm:pt>
    <dgm:pt modelId="{C726141F-28AA-4D4D-AF79-86A9B11FE56C}" type="parTrans" cxnId="{22A61AEE-DA08-4F26-8A9A-35EC36A67C38}">
      <dgm:prSet/>
      <dgm:spPr/>
      <dgm:t>
        <a:bodyPr/>
        <a:lstStyle/>
        <a:p>
          <a:endParaRPr lang="en-US"/>
        </a:p>
      </dgm:t>
    </dgm:pt>
    <dgm:pt modelId="{1FAEAFDE-DFCE-48B5-A348-DA160AB0CD7E}" type="sibTrans" cxnId="{22A61AEE-DA08-4F26-8A9A-35EC36A67C38}">
      <dgm:prSet/>
      <dgm:spPr/>
      <dgm:t>
        <a:bodyPr/>
        <a:lstStyle/>
        <a:p>
          <a:endParaRPr lang="en-US"/>
        </a:p>
      </dgm:t>
    </dgm:pt>
    <dgm:pt modelId="{1EEA9147-98C1-4FC6-8B87-E980379D2A55}">
      <dgm:prSet phldrT="[Text]"/>
      <dgm:spPr/>
      <dgm:t>
        <a:bodyPr/>
        <a:lstStyle/>
        <a:p>
          <a:r>
            <a:rPr lang="en-SG" dirty="0"/>
            <a:t>Re-train Random Forest model</a:t>
          </a:r>
          <a:endParaRPr lang="en-US" dirty="0"/>
        </a:p>
      </dgm:t>
    </dgm:pt>
    <dgm:pt modelId="{CFE40FCF-76B8-4637-B0F9-5AA38EDC2AE0}" type="parTrans" cxnId="{E6A680F2-E2CF-48CB-BCFB-CFFF031F76BF}">
      <dgm:prSet/>
      <dgm:spPr/>
      <dgm:t>
        <a:bodyPr/>
        <a:lstStyle/>
        <a:p>
          <a:endParaRPr lang="en-US"/>
        </a:p>
      </dgm:t>
    </dgm:pt>
    <dgm:pt modelId="{F3541122-AB8B-4D72-8686-CEE4A9B5D8B4}" type="sibTrans" cxnId="{E6A680F2-E2CF-48CB-BCFB-CFFF031F76BF}">
      <dgm:prSet/>
      <dgm:spPr/>
      <dgm:t>
        <a:bodyPr/>
        <a:lstStyle/>
        <a:p>
          <a:endParaRPr lang="en-US"/>
        </a:p>
      </dgm:t>
    </dgm:pt>
    <dgm:pt modelId="{F9555077-9808-425E-904B-F43483F41E05}">
      <dgm:prSet phldrT="[Text]"/>
      <dgm:spPr/>
      <dgm:t>
        <a:bodyPr/>
        <a:lstStyle/>
        <a:p>
          <a:r>
            <a:rPr lang="en-SG" dirty="0"/>
            <a:t>Applied the best parameter </a:t>
          </a:r>
          <a:endParaRPr lang="en-US" dirty="0"/>
        </a:p>
      </dgm:t>
    </dgm:pt>
    <dgm:pt modelId="{8DBB7E8F-5619-4780-9575-50A5F5E1A73D}" type="parTrans" cxnId="{F8E67A84-DCB9-4CC0-8A0B-F422E3C64E77}">
      <dgm:prSet/>
      <dgm:spPr/>
      <dgm:t>
        <a:bodyPr/>
        <a:lstStyle/>
        <a:p>
          <a:endParaRPr lang="en-US"/>
        </a:p>
      </dgm:t>
    </dgm:pt>
    <dgm:pt modelId="{B740BC70-FDAC-44D3-B0CD-8BCE35FB9054}" type="sibTrans" cxnId="{F8E67A84-DCB9-4CC0-8A0B-F422E3C64E77}">
      <dgm:prSet/>
      <dgm:spPr/>
      <dgm:t>
        <a:bodyPr/>
        <a:lstStyle/>
        <a:p>
          <a:endParaRPr lang="en-US"/>
        </a:p>
      </dgm:t>
    </dgm:pt>
    <dgm:pt modelId="{FA0DAE15-C383-46C4-B901-A9847F988716}">
      <dgm:prSet phldrT="[Text]"/>
      <dgm:spPr/>
      <dgm:t>
        <a:bodyPr/>
        <a:lstStyle/>
        <a:p>
          <a:r>
            <a:rPr lang="en-SG" dirty="0"/>
            <a:t>10-Fold Cross-Validation </a:t>
          </a:r>
          <a:endParaRPr lang="en-US" dirty="0"/>
        </a:p>
      </dgm:t>
    </dgm:pt>
    <dgm:pt modelId="{33EEC882-E35A-46D9-8551-0CB989526626}" type="parTrans" cxnId="{6E1395F9-218E-41FF-BAFE-620AEE370746}">
      <dgm:prSet/>
      <dgm:spPr/>
      <dgm:t>
        <a:bodyPr/>
        <a:lstStyle/>
        <a:p>
          <a:endParaRPr lang="en-US"/>
        </a:p>
      </dgm:t>
    </dgm:pt>
    <dgm:pt modelId="{8805AE0C-948E-47A2-8F5E-F5EE49FAF7FD}" type="sibTrans" cxnId="{6E1395F9-218E-41FF-BAFE-620AEE370746}">
      <dgm:prSet/>
      <dgm:spPr/>
      <dgm:t>
        <a:bodyPr/>
        <a:lstStyle/>
        <a:p>
          <a:endParaRPr lang="en-US"/>
        </a:p>
      </dgm:t>
    </dgm:pt>
    <dgm:pt modelId="{03FA47C4-4339-40CC-B814-809E7F17208E}">
      <dgm:prSet phldrT="[Text]"/>
      <dgm:spPr/>
      <dgm:t>
        <a:bodyPr/>
        <a:lstStyle/>
        <a:p>
          <a:r>
            <a:rPr lang="en-SG" dirty="0"/>
            <a:t>Used 10-fold cross validation to contain overfitting issue</a:t>
          </a:r>
          <a:endParaRPr lang="en-US" dirty="0"/>
        </a:p>
      </dgm:t>
    </dgm:pt>
    <dgm:pt modelId="{3A2367B2-51FC-4506-A289-CC05571FA9D0}" type="parTrans" cxnId="{E8786020-35D5-4F10-986F-D27BDC56038E}">
      <dgm:prSet/>
      <dgm:spPr/>
      <dgm:t>
        <a:bodyPr/>
        <a:lstStyle/>
        <a:p>
          <a:endParaRPr lang="en-US"/>
        </a:p>
      </dgm:t>
    </dgm:pt>
    <dgm:pt modelId="{FB125849-FB2E-48C9-B00C-79E9B6930CC9}" type="sibTrans" cxnId="{E8786020-35D5-4F10-986F-D27BDC56038E}">
      <dgm:prSet/>
      <dgm:spPr/>
      <dgm:t>
        <a:bodyPr/>
        <a:lstStyle/>
        <a:p>
          <a:endParaRPr lang="en-US"/>
        </a:p>
      </dgm:t>
    </dgm:pt>
    <dgm:pt modelId="{8EE14EF6-7EA2-4393-B040-5F907667CDA6}">
      <dgm:prSet/>
      <dgm:spPr/>
      <dgm:t>
        <a:bodyPr/>
        <a:lstStyle/>
        <a:p>
          <a:r>
            <a:rPr lang="en-SG" baseline="0" dirty="0"/>
            <a:t>CatBoost Regressor model is finalized with test score of 89.9%</a:t>
          </a:r>
          <a:endParaRPr lang="en-US" dirty="0"/>
        </a:p>
      </dgm:t>
    </dgm:pt>
    <dgm:pt modelId="{C888F8FA-4408-4FCA-A34A-4C7269784204}" type="parTrans" cxnId="{DC5E3B8E-1C74-4006-8053-82746F01D15D}">
      <dgm:prSet/>
      <dgm:spPr/>
      <dgm:t>
        <a:bodyPr/>
        <a:lstStyle/>
        <a:p>
          <a:endParaRPr lang="en-US"/>
        </a:p>
      </dgm:t>
    </dgm:pt>
    <dgm:pt modelId="{152591CD-EC98-4742-B70F-36AC06D13212}" type="sibTrans" cxnId="{DC5E3B8E-1C74-4006-8053-82746F01D15D}">
      <dgm:prSet/>
      <dgm:spPr/>
      <dgm:t>
        <a:bodyPr/>
        <a:lstStyle/>
        <a:p>
          <a:endParaRPr lang="en-US"/>
        </a:p>
      </dgm:t>
    </dgm:pt>
    <dgm:pt modelId="{AFBC4BFD-57D3-43B9-A9B9-FF87C602669A}">
      <dgm:prSet/>
      <dgm:spPr/>
      <dgm:t>
        <a:bodyPr/>
        <a:lstStyle/>
        <a:p>
          <a:r>
            <a:rPr lang="en-SG" dirty="0"/>
            <a:t>Finalizing</a:t>
          </a:r>
          <a:endParaRPr lang="en-US" dirty="0"/>
        </a:p>
      </dgm:t>
    </dgm:pt>
    <dgm:pt modelId="{692C209A-5FEB-47B0-9782-879B6831A418}" type="sibTrans" cxnId="{E65301A9-69EA-4E8F-8408-B8387A5D2100}">
      <dgm:prSet/>
      <dgm:spPr/>
      <dgm:t>
        <a:bodyPr/>
        <a:lstStyle/>
        <a:p>
          <a:endParaRPr lang="en-US"/>
        </a:p>
      </dgm:t>
    </dgm:pt>
    <dgm:pt modelId="{BE51CAED-151F-4FAD-AE75-79541346BB0B}" type="parTrans" cxnId="{E65301A9-69EA-4E8F-8408-B8387A5D2100}">
      <dgm:prSet/>
      <dgm:spPr/>
      <dgm:t>
        <a:bodyPr/>
        <a:lstStyle/>
        <a:p>
          <a:endParaRPr lang="en-US"/>
        </a:p>
      </dgm:t>
    </dgm:pt>
    <dgm:pt modelId="{A93D4E55-3F0D-4F5E-9167-6A7B1445281D}" type="pres">
      <dgm:prSet presAssocID="{846AF5FF-5634-41CD-A867-8A9E8B5C213F}" presName="theList" presStyleCnt="0">
        <dgm:presLayoutVars>
          <dgm:dir/>
          <dgm:animLvl val="lvl"/>
          <dgm:resizeHandles val="exact"/>
        </dgm:presLayoutVars>
      </dgm:prSet>
      <dgm:spPr/>
    </dgm:pt>
    <dgm:pt modelId="{9D1073EC-D7B6-4EFB-8D32-E4A65E59E7B3}" type="pres">
      <dgm:prSet presAssocID="{20DBD932-B907-4D61-B13C-10CB62CFFD89}" presName="compNode" presStyleCnt="0"/>
      <dgm:spPr/>
    </dgm:pt>
    <dgm:pt modelId="{C9080B6D-4ABD-4D45-9D99-B0561269456F}" type="pres">
      <dgm:prSet presAssocID="{20DBD932-B907-4D61-B13C-10CB62CFFD89}" presName="aNode" presStyleLbl="bgShp" presStyleIdx="0" presStyleCnt="4"/>
      <dgm:spPr/>
    </dgm:pt>
    <dgm:pt modelId="{82DBE552-A540-45D9-9CDE-05F0675136DA}" type="pres">
      <dgm:prSet presAssocID="{20DBD932-B907-4D61-B13C-10CB62CFFD89}" presName="textNode" presStyleLbl="bgShp" presStyleIdx="0" presStyleCnt="4"/>
      <dgm:spPr/>
    </dgm:pt>
    <dgm:pt modelId="{87C36616-52C4-4A16-98C7-135287790EA6}" type="pres">
      <dgm:prSet presAssocID="{20DBD932-B907-4D61-B13C-10CB62CFFD89}" presName="compChildNode" presStyleCnt="0"/>
      <dgm:spPr/>
    </dgm:pt>
    <dgm:pt modelId="{C99F9097-AE79-463E-832C-A784B013CE3D}" type="pres">
      <dgm:prSet presAssocID="{20DBD932-B907-4D61-B13C-10CB62CFFD89}" presName="theInnerList" presStyleCnt="0"/>
      <dgm:spPr/>
    </dgm:pt>
    <dgm:pt modelId="{CB654595-3DD8-45F8-8925-2018FC9A6B77}" type="pres">
      <dgm:prSet presAssocID="{F526DDE7-0419-44E2-959C-F0FF4D5F2AEE}" presName="childNode" presStyleLbl="node1" presStyleIdx="0" presStyleCnt="4">
        <dgm:presLayoutVars>
          <dgm:bulletEnabled val="1"/>
        </dgm:presLayoutVars>
      </dgm:prSet>
      <dgm:spPr/>
    </dgm:pt>
    <dgm:pt modelId="{53986D16-5DFE-46AF-985F-8B41B2F2A4B4}" type="pres">
      <dgm:prSet presAssocID="{20DBD932-B907-4D61-B13C-10CB62CFFD89}" presName="aSpace" presStyleCnt="0"/>
      <dgm:spPr/>
    </dgm:pt>
    <dgm:pt modelId="{6C293B7B-7763-4FA9-AD3A-74F8BFF1BCF3}" type="pres">
      <dgm:prSet presAssocID="{1EEA9147-98C1-4FC6-8B87-E980379D2A55}" presName="compNode" presStyleCnt="0"/>
      <dgm:spPr/>
    </dgm:pt>
    <dgm:pt modelId="{3B6C87A3-37BC-4BE5-84D1-26743BC7598E}" type="pres">
      <dgm:prSet presAssocID="{1EEA9147-98C1-4FC6-8B87-E980379D2A55}" presName="aNode" presStyleLbl="bgShp" presStyleIdx="1" presStyleCnt="4"/>
      <dgm:spPr/>
    </dgm:pt>
    <dgm:pt modelId="{59B8300F-4F3D-4E11-8869-53FB0DB5F3FD}" type="pres">
      <dgm:prSet presAssocID="{1EEA9147-98C1-4FC6-8B87-E980379D2A55}" presName="textNode" presStyleLbl="bgShp" presStyleIdx="1" presStyleCnt="4"/>
      <dgm:spPr/>
    </dgm:pt>
    <dgm:pt modelId="{DB0625DF-FB86-47F0-82F4-2AE7344D1509}" type="pres">
      <dgm:prSet presAssocID="{1EEA9147-98C1-4FC6-8B87-E980379D2A55}" presName="compChildNode" presStyleCnt="0"/>
      <dgm:spPr/>
    </dgm:pt>
    <dgm:pt modelId="{A5C02513-F2FC-4B69-8F05-117C40954957}" type="pres">
      <dgm:prSet presAssocID="{1EEA9147-98C1-4FC6-8B87-E980379D2A55}" presName="theInnerList" presStyleCnt="0"/>
      <dgm:spPr/>
    </dgm:pt>
    <dgm:pt modelId="{FFC68BD1-8FD7-47D9-A9A7-BC4838C1C63D}" type="pres">
      <dgm:prSet presAssocID="{F9555077-9808-425E-904B-F43483F41E05}" presName="childNode" presStyleLbl="node1" presStyleIdx="1" presStyleCnt="4">
        <dgm:presLayoutVars>
          <dgm:bulletEnabled val="1"/>
        </dgm:presLayoutVars>
      </dgm:prSet>
      <dgm:spPr/>
    </dgm:pt>
    <dgm:pt modelId="{BF2DCC25-9D9E-4960-9087-6013BF807E75}" type="pres">
      <dgm:prSet presAssocID="{1EEA9147-98C1-4FC6-8B87-E980379D2A55}" presName="aSpace" presStyleCnt="0"/>
      <dgm:spPr/>
    </dgm:pt>
    <dgm:pt modelId="{C8798BA9-B5E3-4AFC-966B-D6ED94BEBA94}" type="pres">
      <dgm:prSet presAssocID="{FA0DAE15-C383-46C4-B901-A9847F988716}" presName="compNode" presStyleCnt="0"/>
      <dgm:spPr/>
    </dgm:pt>
    <dgm:pt modelId="{DA24BDF3-D150-4105-8D15-C99F215D8CA7}" type="pres">
      <dgm:prSet presAssocID="{FA0DAE15-C383-46C4-B901-A9847F988716}" presName="aNode" presStyleLbl="bgShp" presStyleIdx="2" presStyleCnt="4"/>
      <dgm:spPr/>
    </dgm:pt>
    <dgm:pt modelId="{EE6AB910-2DA4-459B-B143-EE21588D6DD8}" type="pres">
      <dgm:prSet presAssocID="{FA0DAE15-C383-46C4-B901-A9847F988716}" presName="textNode" presStyleLbl="bgShp" presStyleIdx="2" presStyleCnt="4"/>
      <dgm:spPr/>
    </dgm:pt>
    <dgm:pt modelId="{73E5826F-920D-497E-A2AE-8C67A52905A8}" type="pres">
      <dgm:prSet presAssocID="{FA0DAE15-C383-46C4-B901-A9847F988716}" presName="compChildNode" presStyleCnt="0"/>
      <dgm:spPr/>
    </dgm:pt>
    <dgm:pt modelId="{6BD93105-100A-4D6F-BCF3-209E6DFFA840}" type="pres">
      <dgm:prSet presAssocID="{FA0DAE15-C383-46C4-B901-A9847F988716}" presName="theInnerList" presStyleCnt="0"/>
      <dgm:spPr/>
    </dgm:pt>
    <dgm:pt modelId="{40F865BD-472D-4B5A-8224-9704B241F0A0}" type="pres">
      <dgm:prSet presAssocID="{03FA47C4-4339-40CC-B814-809E7F17208E}" presName="childNode" presStyleLbl="node1" presStyleIdx="2" presStyleCnt="4">
        <dgm:presLayoutVars>
          <dgm:bulletEnabled val="1"/>
        </dgm:presLayoutVars>
      </dgm:prSet>
      <dgm:spPr/>
    </dgm:pt>
    <dgm:pt modelId="{46AA0F07-6173-4C22-96D2-6841FC91A514}" type="pres">
      <dgm:prSet presAssocID="{FA0DAE15-C383-46C4-B901-A9847F988716}" presName="aSpace" presStyleCnt="0"/>
      <dgm:spPr/>
    </dgm:pt>
    <dgm:pt modelId="{86077D9A-3AAD-4EB9-A7E5-0E963546B363}" type="pres">
      <dgm:prSet presAssocID="{AFBC4BFD-57D3-43B9-A9B9-FF87C602669A}" presName="compNode" presStyleCnt="0"/>
      <dgm:spPr/>
    </dgm:pt>
    <dgm:pt modelId="{D92EAAAD-D860-432F-8E38-B1F63255521F}" type="pres">
      <dgm:prSet presAssocID="{AFBC4BFD-57D3-43B9-A9B9-FF87C602669A}" presName="aNode" presStyleLbl="bgShp" presStyleIdx="3" presStyleCnt="4"/>
      <dgm:spPr/>
    </dgm:pt>
    <dgm:pt modelId="{22E3DC1A-CBB0-4DDB-AF50-BFEDF322752C}" type="pres">
      <dgm:prSet presAssocID="{AFBC4BFD-57D3-43B9-A9B9-FF87C602669A}" presName="textNode" presStyleLbl="bgShp" presStyleIdx="3" presStyleCnt="4"/>
      <dgm:spPr/>
    </dgm:pt>
    <dgm:pt modelId="{75C147FF-C1AF-4515-9CF6-E08070AF0971}" type="pres">
      <dgm:prSet presAssocID="{AFBC4BFD-57D3-43B9-A9B9-FF87C602669A}" presName="compChildNode" presStyleCnt="0"/>
      <dgm:spPr/>
    </dgm:pt>
    <dgm:pt modelId="{52C22085-2C20-4C50-9B1E-F4C7327430A5}" type="pres">
      <dgm:prSet presAssocID="{AFBC4BFD-57D3-43B9-A9B9-FF87C602669A}" presName="theInnerList" presStyleCnt="0"/>
      <dgm:spPr/>
    </dgm:pt>
    <dgm:pt modelId="{CD4383D7-329B-4E73-B38E-F38D7B1204BD}" type="pres">
      <dgm:prSet presAssocID="{8EE14EF6-7EA2-4393-B040-5F907667CDA6}" presName="childNode" presStyleLbl="node1" presStyleIdx="3" presStyleCnt="4">
        <dgm:presLayoutVars>
          <dgm:bulletEnabled val="1"/>
        </dgm:presLayoutVars>
      </dgm:prSet>
      <dgm:spPr/>
    </dgm:pt>
  </dgm:ptLst>
  <dgm:cxnLst>
    <dgm:cxn modelId="{90FE1000-1181-4723-B052-37E6EB97DE81}" type="presOf" srcId="{F9555077-9808-425E-904B-F43483F41E05}" destId="{FFC68BD1-8FD7-47D9-A9A7-BC4838C1C63D}" srcOrd="0" destOrd="0" presId="urn:microsoft.com/office/officeart/2005/8/layout/lProcess2"/>
    <dgm:cxn modelId="{6741CD05-519B-42EB-B616-D93BFD9706CB}" type="presOf" srcId="{8EE14EF6-7EA2-4393-B040-5F907667CDA6}" destId="{CD4383D7-329B-4E73-B38E-F38D7B1204BD}" srcOrd="0" destOrd="0" presId="urn:microsoft.com/office/officeart/2005/8/layout/lProcess2"/>
    <dgm:cxn modelId="{E8786020-35D5-4F10-986F-D27BDC56038E}" srcId="{FA0DAE15-C383-46C4-B901-A9847F988716}" destId="{03FA47C4-4339-40CC-B814-809E7F17208E}" srcOrd="0" destOrd="0" parTransId="{3A2367B2-51FC-4506-A289-CC05571FA9D0}" sibTransId="{FB125849-FB2E-48C9-B00C-79E9B6930CC9}"/>
    <dgm:cxn modelId="{CAC77422-4F23-4DF9-BDC4-903ECCFF7612}" type="presOf" srcId="{846AF5FF-5634-41CD-A867-8A9E8B5C213F}" destId="{A93D4E55-3F0D-4F5E-9167-6A7B1445281D}" srcOrd="0" destOrd="0" presId="urn:microsoft.com/office/officeart/2005/8/layout/lProcess2"/>
    <dgm:cxn modelId="{4A622634-C9B3-4B70-9963-114D83C5F8E1}" type="presOf" srcId="{20DBD932-B907-4D61-B13C-10CB62CFFD89}" destId="{82DBE552-A540-45D9-9CDE-05F0675136DA}" srcOrd="1" destOrd="0" presId="urn:microsoft.com/office/officeart/2005/8/layout/lProcess2"/>
    <dgm:cxn modelId="{EB25EF4B-2F28-4889-AA3E-47BDBC54164E}" type="presOf" srcId="{1EEA9147-98C1-4FC6-8B87-E980379D2A55}" destId="{3B6C87A3-37BC-4BE5-84D1-26743BC7598E}" srcOrd="0" destOrd="0" presId="urn:microsoft.com/office/officeart/2005/8/layout/lProcess2"/>
    <dgm:cxn modelId="{C61AF86B-C241-4AFA-9D43-1EE2D106CEF5}" type="presOf" srcId="{FA0DAE15-C383-46C4-B901-A9847F988716}" destId="{EE6AB910-2DA4-459B-B143-EE21588D6DD8}" srcOrd="1" destOrd="0" presId="urn:microsoft.com/office/officeart/2005/8/layout/lProcess2"/>
    <dgm:cxn modelId="{DB804C74-9BA7-4095-9AAE-49B14AAFB7F6}" type="presOf" srcId="{FA0DAE15-C383-46C4-B901-A9847F988716}" destId="{DA24BDF3-D150-4105-8D15-C99F215D8CA7}" srcOrd="0" destOrd="0" presId="urn:microsoft.com/office/officeart/2005/8/layout/lProcess2"/>
    <dgm:cxn modelId="{7BFB2856-E8AA-4236-BCE8-9426F6398160}" type="presOf" srcId="{F526DDE7-0419-44E2-959C-F0FF4D5F2AEE}" destId="{CB654595-3DD8-45F8-8925-2018FC9A6B77}" srcOrd="0" destOrd="0" presId="urn:microsoft.com/office/officeart/2005/8/layout/lProcess2"/>
    <dgm:cxn modelId="{F8E67A84-DCB9-4CC0-8A0B-F422E3C64E77}" srcId="{1EEA9147-98C1-4FC6-8B87-E980379D2A55}" destId="{F9555077-9808-425E-904B-F43483F41E05}" srcOrd="0" destOrd="0" parTransId="{8DBB7E8F-5619-4780-9575-50A5F5E1A73D}" sibTransId="{B740BC70-FDAC-44D3-B0CD-8BCE35FB9054}"/>
    <dgm:cxn modelId="{DC5E3B8E-1C74-4006-8053-82746F01D15D}" srcId="{AFBC4BFD-57D3-43B9-A9B9-FF87C602669A}" destId="{8EE14EF6-7EA2-4393-B040-5F907667CDA6}" srcOrd="0" destOrd="0" parTransId="{C888F8FA-4408-4FCA-A34A-4C7269784204}" sibTransId="{152591CD-EC98-4742-B70F-36AC06D13212}"/>
    <dgm:cxn modelId="{C740EF91-96AF-461B-9371-CE3F079EC35C}" type="presOf" srcId="{20DBD932-B907-4D61-B13C-10CB62CFFD89}" destId="{C9080B6D-4ABD-4D45-9D99-B0561269456F}" srcOrd="0" destOrd="0" presId="urn:microsoft.com/office/officeart/2005/8/layout/lProcess2"/>
    <dgm:cxn modelId="{E65301A9-69EA-4E8F-8408-B8387A5D2100}" srcId="{846AF5FF-5634-41CD-A867-8A9E8B5C213F}" destId="{AFBC4BFD-57D3-43B9-A9B9-FF87C602669A}" srcOrd="3" destOrd="0" parTransId="{BE51CAED-151F-4FAD-AE75-79541346BB0B}" sibTransId="{692C209A-5FEB-47B0-9782-879B6831A418}"/>
    <dgm:cxn modelId="{EB6DF2B4-2377-4824-9D7C-4FF5375F38C3}" type="presOf" srcId="{03FA47C4-4339-40CC-B814-809E7F17208E}" destId="{40F865BD-472D-4B5A-8224-9704B241F0A0}" srcOrd="0" destOrd="0" presId="urn:microsoft.com/office/officeart/2005/8/layout/lProcess2"/>
    <dgm:cxn modelId="{E252EBBD-53C9-4EEF-BBFC-C61A957B0383}" type="presOf" srcId="{AFBC4BFD-57D3-43B9-A9B9-FF87C602669A}" destId="{22E3DC1A-CBB0-4DDB-AF50-BFEDF322752C}" srcOrd="1" destOrd="0" presId="urn:microsoft.com/office/officeart/2005/8/layout/lProcess2"/>
    <dgm:cxn modelId="{87CFA8DE-4465-4603-BC89-519A402BBB64}" srcId="{846AF5FF-5634-41CD-A867-8A9E8B5C213F}" destId="{20DBD932-B907-4D61-B13C-10CB62CFFD89}" srcOrd="0" destOrd="0" parTransId="{052A705D-3354-4636-AFA8-3C55965C9820}" sibTransId="{0453608F-A904-4F36-BCF4-4C7F50E8339B}"/>
    <dgm:cxn modelId="{80CC51E5-2B04-4750-AC15-A65657D8F2A6}" type="presOf" srcId="{1EEA9147-98C1-4FC6-8B87-E980379D2A55}" destId="{59B8300F-4F3D-4E11-8869-53FB0DB5F3FD}" srcOrd="1" destOrd="0" presId="urn:microsoft.com/office/officeart/2005/8/layout/lProcess2"/>
    <dgm:cxn modelId="{22A61AEE-DA08-4F26-8A9A-35EC36A67C38}" srcId="{20DBD932-B907-4D61-B13C-10CB62CFFD89}" destId="{F526DDE7-0419-44E2-959C-F0FF4D5F2AEE}" srcOrd="0" destOrd="0" parTransId="{C726141F-28AA-4D4D-AF79-86A9B11FE56C}" sibTransId="{1FAEAFDE-DFCE-48B5-A348-DA160AB0CD7E}"/>
    <dgm:cxn modelId="{D68697F0-4E27-415B-A349-CDFC74846E79}" type="presOf" srcId="{AFBC4BFD-57D3-43B9-A9B9-FF87C602669A}" destId="{D92EAAAD-D860-432F-8E38-B1F63255521F}" srcOrd="0" destOrd="0" presId="urn:microsoft.com/office/officeart/2005/8/layout/lProcess2"/>
    <dgm:cxn modelId="{E6A680F2-E2CF-48CB-BCFB-CFFF031F76BF}" srcId="{846AF5FF-5634-41CD-A867-8A9E8B5C213F}" destId="{1EEA9147-98C1-4FC6-8B87-E980379D2A55}" srcOrd="1" destOrd="0" parTransId="{CFE40FCF-76B8-4637-B0F9-5AA38EDC2AE0}" sibTransId="{F3541122-AB8B-4D72-8686-CEE4A9B5D8B4}"/>
    <dgm:cxn modelId="{6E1395F9-218E-41FF-BAFE-620AEE370746}" srcId="{846AF5FF-5634-41CD-A867-8A9E8B5C213F}" destId="{FA0DAE15-C383-46C4-B901-A9847F988716}" srcOrd="2" destOrd="0" parTransId="{33EEC882-E35A-46D9-8551-0CB989526626}" sibTransId="{8805AE0C-948E-47A2-8F5E-F5EE49FAF7FD}"/>
    <dgm:cxn modelId="{91E935B1-A4CB-4499-8BE4-A49669760F57}" type="presParOf" srcId="{A93D4E55-3F0D-4F5E-9167-6A7B1445281D}" destId="{9D1073EC-D7B6-4EFB-8D32-E4A65E59E7B3}" srcOrd="0" destOrd="0" presId="urn:microsoft.com/office/officeart/2005/8/layout/lProcess2"/>
    <dgm:cxn modelId="{439D461B-C778-48C8-A1FD-B9EF4FA2EC5D}" type="presParOf" srcId="{9D1073EC-D7B6-4EFB-8D32-E4A65E59E7B3}" destId="{C9080B6D-4ABD-4D45-9D99-B0561269456F}" srcOrd="0" destOrd="0" presId="urn:microsoft.com/office/officeart/2005/8/layout/lProcess2"/>
    <dgm:cxn modelId="{6FA851B0-20E1-4B0B-ACCF-CE2A43F880AE}" type="presParOf" srcId="{9D1073EC-D7B6-4EFB-8D32-E4A65E59E7B3}" destId="{82DBE552-A540-45D9-9CDE-05F0675136DA}" srcOrd="1" destOrd="0" presId="urn:microsoft.com/office/officeart/2005/8/layout/lProcess2"/>
    <dgm:cxn modelId="{01312C1D-8EEF-488E-9883-FD46C5D110E1}" type="presParOf" srcId="{9D1073EC-D7B6-4EFB-8D32-E4A65E59E7B3}" destId="{87C36616-52C4-4A16-98C7-135287790EA6}" srcOrd="2" destOrd="0" presId="urn:microsoft.com/office/officeart/2005/8/layout/lProcess2"/>
    <dgm:cxn modelId="{FEE897AE-F284-4C4A-B39B-69914EE251E0}" type="presParOf" srcId="{87C36616-52C4-4A16-98C7-135287790EA6}" destId="{C99F9097-AE79-463E-832C-A784B013CE3D}" srcOrd="0" destOrd="0" presId="urn:microsoft.com/office/officeart/2005/8/layout/lProcess2"/>
    <dgm:cxn modelId="{AA1F92C0-643B-40BE-A1C9-12C0B19440E7}" type="presParOf" srcId="{C99F9097-AE79-463E-832C-A784B013CE3D}" destId="{CB654595-3DD8-45F8-8925-2018FC9A6B77}" srcOrd="0" destOrd="0" presId="urn:microsoft.com/office/officeart/2005/8/layout/lProcess2"/>
    <dgm:cxn modelId="{31015AA7-1C14-4BFD-8F4F-1752EB4F25C4}" type="presParOf" srcId="{A93D4E55-3F0D-4F5E-9167-6A7B1445281D}" destId="{53986D16-5DFE-46AF-985F-8B41B2F2A4B4}" srcOrd="1" destOrd="0" presId="urn:microsoft.com/office/officeart/2005/8/layout/lProcess2"/>
    <dgm:cxn modelId="{A030728E-B7A4-478D-9B0D-1A072CA31B43}" type="presParOf" srcId="{A93D4E55-3F0D-4F5E-9167-6A7B1445281D}" destId="{6C293B7B-7763-4FA9-AD3A-74F8BFF1BCF3}" srcOrd="2" destOrd="0" presId="urn:microsoft.com/office/officeart/2005/8/layout/lProcess2"/>
    <dgm:cxn modelId="{A7082BFB-DD25-43B5-9B31-556480C984A9}" type="presParOf" srcId="{6C293B7B-7763-4FA9-AD3A-74F8BFF1BCF3}" destId="{3B6C87A3-37BC-4BE5-84D1-26743BC7598E}" srcOrd="0" destOrd="0" presId="urn:microsoft.com/office/officeart/2005/8/layout/lProcess2"/>
    <dgm:cxn modelId="{4884AF91-7116-45D5-9BE8-556CA6A08BA2}" type="presParOf" srcId="{6C293B7B-7763-4FA9-AD3A-74F8BFF1BCF3}" destId="{59B8300F-4F3D-4E11-8869-53FB0DB5F3FD}" srcOrd="1" destOrd="0" presId="urn:microsoft.com/office/officeart/2005/8/layout/lProcess2"/>
    <dgm:cxn modelId="{F173164E-4A6A-46C3-A12A-587B5B48499E}" type="presParOf" srcId="{6C293B7B-7763-4FA9-AD3A-74F8BFF1BCF3}" destId="{DB0625DF-FB86-47F0-82F4-2AE7344D1509}" srcOrd="2" destOrd="0" presId="urn:microsoft.com/office/officeart/2005/8/layout/lProcess2"/>
    <dgm:cxn modelId="{C2228691-6141-4438-AD4B-8E45A4BE3421}" type="presParOf" srcId="{DB0625DF-FB86-47F0-82F4-2AE7344D1509}" destId="{A5C02513-F2FC-4B69-8F05-117C40954957}" srcOrd="0" destOrd="0" presId="urn:microsoft.com/office/officeart/2005/8/layout/lProcess2"/>
    <dgm:cxn modelId="{834B03FF-06AD-4F02-8CFA-B57E6486531A}" type="presParOf" srcId="{A5C02513-F2FC-4B69-8F05-117C40954957}" destId="{FFC68BD1-8FD7-47D9-A9A7-BC4838C1C63D}" srcOrd="0" destOrd="0" presId="urn:microsoft.com/office/officeart/2005/8/layout/lProcess2"/>
    <dgm:cxn modelId="{24BBB8E9-590A-473F-8745-14E3B008B85E}" type="presParOf" srcId="{A93D4E55-3F0D-4F5E-9167-6A7B1445281D}" destId="{BF2DCC25-9D9E-4960-9087-6013BF807E75}" srcOrd="3" destOrd="0" presId="urn:microsoft.com/office/officeart/2005/8/layout/lProcess2"/>
    <dgm:cxn modelId="{C6091A0B-0541-42E1-AB27-50F7A61882A8}" type="presParOf" srcId="{A93D4E55-3F0D-4F5E-9167-6A7B1445281D}" destId="{C8798BA9-B5E3-4AFC-966B-D6ED94BEBA94}" srcOrd="4" destOrd="0" presId="urn:microsoft.com/office/officeart/2005/8/layout/lProcess2"/>
    <dgm:cxn modelId="{93E81CC5-CF30-49F1-8BDF-5E0194162676}" type="presParOf" srcId="{C8798BA9-B5E3-4AFC-966B-D6ED94BEBA94}" destId="{DA24BDF3-D150-4105-8D15-C99F215D8CA7}" srcOrd="0" destOrd="0" presId="urn:microsoft.com/office/officeart/2005/8/layout/lProcess2"/>
    <dgm:cxn modelId="{E0993FD5-CCA0-4E26-B89D-AE6225D31BB2}" type="presParOf" srcId="{C8798BA9-B5E3-4AFC-966B-D6ED94BEBA94}" destId="{EE6AB910-2DA4-459B-B143-EE21588D6DD8}" srcOrd="1" destOrd="0" presId="urn:microsoft.com/office/officeart/2005/8/layout/lProcess2"/>
    <dgm:cxn modelId="{896C240C-ACB1-4961-A849-81378F5BC15A}" type="presParOf" srcId="{C8798BA9-B5E3-4AFC-966B-D6ED94BEBA94}" destId="{73E5826F-920D-497E-A2AE-8C67A52905A8}" srcOrd="2" destOrd="0" presId="urn:microsoft.com/office/officeart/2005/8/layout/lProcess2"/>
    <dgm:cxn modelId="{BD0466EF-28FF-40E1-8B03-D6F76FCC9887}" type="presParOf" srcId="{73E5826F-920D-497E-A2AE-8C67A52905A8}" destId="{6BD93105-100A-4D6F-BCF3-209E6DFFA840}" srcOrd="0" destOrd="0" presId="urn:microsoft.com/office/officeart/2005/8/layout/lProcess2"/>
    <dgm:cxn modelId="{471DE458-7AC6-4857-B917-00D7B90C94BA}" type="presParOf" srcId="{6BD93105-100A-4D6F-BCF3-209E6DFFA840}" destId="{40F865BD-472D-4B5A-8224-9704B241F0A0}" srcOrd="0" destOrd="0" presId="urn:microsoft.com/office/officeart/2005/8/layout/lProcess2"/>
    <dgm:cxn modelId="{C69F932D-460D-47F8-A4AE-0542E044652F}" type="presParOf" srcId="{A93D4E55-3F0D-4F5E-9167-6A7B1445281D}" destId="{46AA0F07-6173-4C22-96D2-6841FC91A514}" srcOrd="5" destOrd="0" presId="urn:microsoft.com/office/officeart/2005/8/layout/lProcess2"/>
    <dgm:cxn modelId="{B129D83B-0E74-475A-AE91-9D6EBFFD7A9A}" type="presParOf" srcId="{A93D4E55-3F0D-4F5E-9167-6A7B1445281D}" destId="{86077D9A-3AAD-4EB9-A7E5-0E963546B363}" srcOrd="6" destOrd="0" presId="urn:microsoft.com/office/officeart/2005/8/layout/lProcess2"/>
    <dgm:cxn modelId="{2CB0E41A-7883-4627-9185-7E3CF6CB2A18}" type="presParOf" srcId="{86077D9A-3AAD-4EB9-A7E5-0E963546B363}" destId="{D92EAAAD-D860-432F-8E38-B1F63255521F}" srcOrd="0" destOrd="0" presId="urn:microsoft.com/office/officeart/2005/8/layout/lProcess2"/>
    <dgm:cxn modelId="{D9632E61-2FF8-4068-916D-2C837EC0F1C1}" type="presParOf" srcId="{86077D9A-3AAD-4EB9-A7E5-0E963546B363}" destId="{22E3DC1A-CBB0-4DDB-AF50-BFEDF322752C}" srcOrd="1" destOrd="0" presId="urn:microsoft.com/office/officeart/2005/8/layout/lProcess2"/>
    <dgm:cxn modelId="{32780917-5682-4756-8088-78867A628014}" type="presParOf" srcId="{86077D9A-3AAD-4EB9-A7E5-0E963546B363}" destId="{75C147FF-C1AF-4515-9CF6-E08070AF0971}" srcOrd="2" destOrd="0" presId="urn:microsoft.com/office/officeart/2005/8/layout/lProcess2"/>
    <dgm:cxn modelId="{8E5B2128-9EB5-4601-BE93-FD8214DB3CA4}" type="presParOf" srcId="{75C147FF-C1AF-4515-9CF6-E08070AF0971}" destId="{52C22085-2C20-4C50-9B1E-F4C7327430A5}" srcOrd="0" destOrd="0" presId="urn:microsoft.com/office/officeart/2005/8/layout/lProcess2"/>
    <dgm:cxn modelId="{ED39CDC5-2A46-4348-8A43-08B28EDA047A}" type="presParOf" srcId="{52C22085-2C20-4C50-9B1E-F4C7327430A5}" destId="{CD4383D7-329B-4E73-B38E-F38D7B1204BD}"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EFF0C13-F562-4D95-97F6-FBB5830F321F}" type="doc">
      <dgm:prSet loTypeId="urn:microsoft.com/office/officeart/2011/layout/TabList" loCatId="list" qsTypeId="urn:microsoft.com/office/officeart/2005/8/quickstyle/simple1" qsCatId="simple" csTypeId="urn:microsoft.com/office/officeart/2005/8/colors/colorful3" csCatId="colorful" phldr="1"/>
      <dgm:spPr/>
      <dgm:t>
        <a:bodyPr/>
        <a:lstStyle/>
        <a:p>
          <a:endParaRPr lang="en-US"/>
        </a:p>
      </dgm:t>
    </dgm:pt>
    <dgm:pt modelId="{DE40A98B-5599-4005-A0C7-C0F3C9ED82F2}">
      <dgm:prSet phldrT="[Text]"/>
      <dgm:spPr/>
      <dgm:t>
        <a:bodyPr/>
        <a:lstStyle/>
        <a:p>
          <a:r>
            <a:rPr lang="en-SG" dirty="0"/>
            <a:t>Mean Absolute Error (MAE)</a:t>
          </a:r>
          <a:endParaRPr lang="en-US" dirty="0"/>
        </a:p>
      </dgm:t>
    </dgm:pt>
    <dgm:pt modelId="{A3D0EE49-A0DA-4AC8-9D74-51CE5D500AD2}" type="parTrans" cxnId="{4F503B51-0DAD-4742-8D8F-D153E1DF0D3C}">
      <dgm:prSet/>
      <dgm:spPr/>
      <dgm:t>
        <a:bodyPr/>
        <a:lstStyle/>
        <a:p>
          <a:endParaRPr lang="en-US"/>
        </a:p>
      </dgm:t>
    </dgm:pt>
    <dgm:pt modelId="{D40AC313-7D93-4217-9ABA-AE1B8F5C9D24}" type="sibTrans" cxnId="{4F503B51-0DAD-4742-8D8F-D153E1DF0D3C}">
      <dgm:prSet/>
      <dgm:spPr/>
      <dgm:t>
        <a:bodyPr/>
        <a:lstStyle/>
        <a:p>
          <a:endParaRPr lang="en-US"/>
        </a:p>
      </dgm:t>
    </dgm:pt>
    <dgm:pt modelId="{28D78354-053A-4E3B-B5B8-4F4F3EB2F787}">
      <dgm:prSet phldrT="[Text]"/>
      <dgm:spPr/>
      <dgm:t>
        <a:bodyPr/>
        <a:lstStyle/>
        <a:p>
          <a:r>
            <a:rPr lang="en-SG" dirty="0"/>
            <a:t>Mean Square Error (MSE)</a:t>
          </a:r>
          <a:endParaRPr lang="en-US" dirty="0"/>
        </a:p>
      </dgm:t>
    </dgm:pt>
    <dgm:pt modelId="{7F5A83E4-0068-430F-8132-A51F9852BF84}" type="parTrans" cxnId="{1EF9C399-2F0C-428A-BECA-37EBAB25986A}">
      <dgm:prSet/>
      <dgm:spPr/>
      <dgm:t>
        <a:bodyPr/>
        <a:lstStyle/>
        <a:p>
          <a:endParaRPr lang="en-US"/>
        </a:p>
      </dgm:t>
    </dgm:pt>
    <dgm:pt modelId="{C341F2B6-FD5F-4BF9-8466-58EA46676162}" type="sibTrans" cxnId="{1EF9C399-2F0C-428A-BECA-37EBAB25986A}">
      <dgm:prSet/>
      <dgm:spPr/>
      <dgm:t>
        <a:bodyPr/>
        <a:lstStyle/>
        <a:p>
          <a:endParaRPr lang="en-US"/>
        </a:p>
      </dgm:t>
    </dgm:pt>
    <dgm:pt modelId="{EDA76999-4652-4668-BA6D-EABDB8D8CDB9}">
      <dgm:prSet phldrT="[Text]"/>
      <dgm:spPr/>
      <dgm:t>
        <a:bodyPr/>
        <a:lstStyle/>
        <a:p>
          <a:r>
            <a:rPr lang="en-SG" dirty="0"/>
            <a:t>R-Squared value</a:t>
          </a:r>
          <a:endParaRPr lang="en-US" dirty="0"/>
        </a:p>
      </dgm:t>
    </dgm:pt>
    <dgm:pt modelId="{E33B6013-1C4D-46FA-930B-07A3408A6FAB}" type="parTrans" cxnId="{35624576-8151-42DC-AB68-8E407C6CDE3C}">
      <dgm:prSet/>
      <dgm:spPr/>
      <dgm:t>
        <a:bodyPr/>
        <a:lstStyle/>
        <a:p>
          <a:endParaRPr lang="en-US"/>
        </a:p>
      </dgm:t>
    </dgm:pt>
    <dgm:pt modelId="{D5BA5D28-899C-4AFD-9129-6E1097B075B1}" type="sibTrans" cxnId="{35624576-8151-42DC-AB68-8E407C6CDE3C}">
      <dgm:prSet/>
      <dgm:spPr/>
      <dgm:t>
        <a:bodyPr/>
        <a:lstStyle/>
        <a:p>
          <a:endParaRPr lang="en-US"/>
        </a:p>
      </dgm:t>
    </dgm:pt>
    <dgm:pt modelId="{74C8802E-9AD0-4BBE-BF63-D5C40D7435BA}">
      <dgm:prSet/>
      <dgm:spPr/>
      <dgm:t>
        <a:bodyPr/>
        <a:lstStyle/>
        <a:p>
          <a:r>
            <a:rPr lang="en-SG" dirty="0"/>
            <a:t>Root Mean Square Error (RMSE)</a:t>
          </a:r>
          <a:endParaRPr lang="en-US" dirty="0"/>
        </a:p>
      </dgm:t>
    </dgm:pt>
    <dgm:pt modelId="{1A84BE9C-8C98-4987-B24C-95C2269C5054}" type="parTrans" cxnId="{D58AAB9A-943F-4FCF-BF13-3B294C01DC0A}">
      <dgm:prSet/>
      <dgm:spPr/>
      <dgm:t>
        <a:bodyPr/>
        <a:lstStyle/>
        <a:p>
          <a:endParaRPr lang="en-US"/>
        </a:p>
      </dgm:t>
    </dgm:pt>
    <dgm:pt modelId="{C76BBEA2-8CB9-4CBF-B400-E6EC859897E8}" type="sibTrans" cxnId="{D58AAB9A-943F-4FCF-BF13-3B294C01DC0A}">
      <dgm:prSet/>
      <dgm:spPr/>
      <dgm:t>
        <a:bodyPr/>
        <a:lstStyle/>
        <a:p>
          <a:endParaRPr lang="en-US"/>
        </a:p>
      </dgm:t>
    </dgm:pt>
    <dgm:pt modelId="{02205DD6-4D6A-4072-B7D1-E95E4FF8EA16}">
      <dgm:prSet/>
      <dgm:spPr/>
      <dgm:t>
        <a:bodyPr/>
        <a:lstStyle/>
        <a:p>
          <a:r>
            <a:rPr lang="en-US" dirty="0"/>
            <a:t>This measures the squared average distance between the real data and the predicted data which is 3321013142.04. The aim is to reduce the mean square error</a:t>
          </a:r>
        </a:p>
      </dgm:t>
    </dgm:pt>
    <dgm:pt modelId="{F0F19EA5-9351-4B91-9723-EFC499795F19}" type="parTrans" cxnId="{0B47BDBB-6CA0-4144-B8C1-110A94F72EDD}">
      <dgm:prSet/>
      <dgm:spPr/>
      <dgm:t>
        <a:bodyPr/>
        <a:lstStyle/>
        <a:p>
          <a:endParaRPr lang="en-US"/>
        </a:p>
      </dgm:t>
    </dgm:pt>
    <dgm:pt modelId="{F04BBD47-097E-4AA2-9109-D4498296C4F9}" type="sibTrans" cxnId="{0B47BDBB-6CA0-4144-B8C1-110A94F72EDD}">
      <dgm:prSet/>
      <dgm:spPr/>
      <dgm:t>
        <a:bodyPr/>
        <a:lstStyle/>
        <a:p>
          <a:endParaRPr lang="en-US"/>
        </a:p>
      </dgm:t>
    </dgm:pt>
    <dgm:pt modelId="{B8B81C12-0F8A-44F2-ABDC-0711EA8BE17B}">
      <dgm:prSet/>
      <dgm:spPr/>
      <dgm:t>
        <a:bodyPr/>
        <a:lstStyle/>
        <a:p>
          <a:r>
            <a:rPr lang="en-US" b="0" i="0" dirty="0"/>
            <a:t>The RMSE score, which measures the average difference between the actual and predicted prices, is 57628.23.</a:t>
          </a:r>
        </a:p>
        <a:p>
          <a:r>
            <a:rPr lang="en-US" dirty="0"/>
            <a:t>The predicted price may deviate from the actual price by $57,628.23</a:t>
          </a:r>
        </a:p>
      </dgm:t>
    </dgm:pt>
    <dgm:pt modelId="{323EBC94-67EA-4E89-97AC-32DA1ACF2EE0}" type="parTrans" cxnId="{EA1B1F38-C6B4-4D5A-B5B5-7B656EF9F485}">
      <dgm:prSet/>
      <dgm:spPr/>
      <dgm:t>
        <a:bodyPr/>
        <a:lstStyle/>
        <a:p>
          <a:endParaRPr lang="en-US"/>
        </a:p>
      </dgm:t>
    </dgm:pt>
    <dgm:pt modelId="{27E1B78C-C7D1-49DD-83B4-DDF56CBA5B7C}" type="sibTrans" cxnId="{EA1B1F38-C6B4-4D5A-B5B5-7B656EF9F485}">
      <dgm:prSet/>
      <dgm:spPr/>
      <dgm:t>
        <a:bodyPr/>
        <a:lstStyle/>
        <a:p>
          <a:endParaRPr lang="en-US"/>
        </a:p>
      </dgm:t>
    </dgm:pt>
    <dgm:pt modelId="{E3D6800D-EA00-4DB4-942A-0FA1EA874865}">
      <dgm:prSet/>
      <dgm:spPr/>
      <dgm:t>
        <a:bodyPr/>
        <a:lstStyle/>
        <a:p>
          <a:r>
            <a:rPr lang="en-US" dirty="0"/>
            <a:t>The proportion of the variance of dependent variables that is explained by independent variables (X=12) in the regression model which is 89.9% </a:t>
          </a:r>
        </a:p>
      </dgm:t>
    </dgm:pt>
    <dgm:pt modelId="{64E3FDC3-5A0A-450C-884C-0875A3271813}" type="parTrans" cxnId="{E5FA1B75-6FFC-4C3E-A3A0-FED43D313B9C}">
      <dgm:prSet/>
      <dgm:spPr/>
      <dgm:t>
        <a:bodyPr/>
        <a:lstStyle/>
        <a:p>
          <a:endParaRPr lang="en-US"/>
        </a:p>
      </dgm:t>
    </dgm:pt>
    <dgm:pt modelId="{E4CC4545-1D44-4DF1-9277-26C08F4698A1}" type="sibTrans" cxnId="{E5FA1B75-6FFC-4C3E-A3A0-FED43D313B9C}">
      <dgm:prSet/>
      <dgm:spPr/>
      <dgm:t>
        <a:bodyPr/>
        <a:lstStyle/>
        <a:p>
          <a:endParaRPr lang="en-US"/>
        </a:p>
      </dgm:t>
    </dgm:pt>
    <dgm:pt modelId="{5C44EDAA-7A85-415D-873E-49936460FD81}">
      <dgm:prSet/>
      <dgm:spPr/>
      <dgm:t>
        <a:bodyPr/>
        <a:lstStyle/>
        <a:p>
          <a:pPr>
            <a:buFont typeface="Arial" panose="020B0604020202020204" pitchFamily="34" charset="0"/>
            <a:buChar char="•"/>
          </a:pPr>
          <a:r>
            <a:rPr lang="en-US" b="0" i="0" dirty="0"/>
            <a:t>MAE score, which represents the average absolute difference between the actual and predicted prices, is 40742.03</a:t>
          </a:r>
        </a:p>
        <a:p>
          <a:pPr>
            <a:buFont typeface="Arial" panose="020B0604020202020204" pitchFamily="34" charset="0"/>
            <a:buChar char="•"/>
          </a:pPr>
          <a:r>
            <a:rPr lang="en-US" dirty="0"/>
            <a:t>The predicted price may deviate from the actual price by $40’742.03</a:t>
          </a:r>
        </a:p>
      </dgm:t>
    </dgm:pt>
    <dgm:pt modelId="{D6463A17-14A3-4410-AEA8-85E68F23EE51}" type="parTrans" cxnId="{1FE89A46-AC13-4280-8858-5258AA418D57}">
      <dgm:prSet/>
      <dgm:spPr/>
      <dgm:t>
        <a:bodyPr/>
        <a:lstStyle/>
        <a:p>
          <a:endParaRPr lang="en-US"/>
        </a:p>
      </dgm:t>
    </dgm:pt>
    <dgm:pt modelId="{87ADF509-948E-41C8-A8A7-5AE09BB69D4A}" type="sibTrans" cxnId="{1FE89A46-AC13-4280-8858-5258AA418D57}">
      <dgm:prSet/>
      <dgm:spPr/>
      <dgm:t>
        <a:bodyPr/>
        <a:lstStyle/>
        <a:p>
          <a:endParaRPr lang="en-US"/>
        </a:p>
      </dgm:t>
    </dgm:pt>
    <dgm:pt modelId="{A5ADD800-48AD-4CD8-B1C0-889001638700}" type="pres">
      <dgm:prSet presAssocID="{CEFF0C13-F562-4D95-97F6-FBB5830F321F}" presName="Name0" presStyleCnt="0">
        <dgm:presLayoutVars>
          <dgm:chMax/>
          <dgm:chPref val="3"/>
          <dgm:dir/>
          <dgm:animOne val="branch"/>
          <dgm:animLvl val="lvl"/>
        </dgm:presLayoutVars>
      </dgm:prSet>
      <dgm:spPr/>
    </dgm:pt>
    <dgm:pt modelId="{01B89BB3-587D-4E2C-9C4D-37CA6AAC4168}" type="pres">
      <dgm:prSet presAssocID="{DE40A98B-5599-4005-A0C7-C0F3C9ED82F2}" presName="composite" presStyleCnt="0"/>
      <dgm:spPr/>
    </dgm:pt>
    <dgm:pt modelId="{8E4441E6-404A-45BA-97F1-F5FEFCC762A7}" type="pres">
      <dgm:prSet presAssocID="{DE40A98B-5599-4005-A0C7-C0F3C9ED82F2}" presName="FirstChild" presStyleLbl="revTx" presStyleIdx="0" presStyleCnt="4">
        <dgm:presLayoutVars>
          <dgm:chMax val="0"/>
          <dgm:chPref val="0"/>
          <dgm:bulletEnabled val="1"/>
        </dgm:presLayoutVars>
      </dgm:prSet>
      <dgm:spPr/>
    </dgm:pt>
    <dgm:pt modelId="{ACF28AF2-6D14-48C2-9D03-D94DF3CBB6C4}" type="pres">
      <dgm:prSet presAssocID="{DE40A98B-5599-4005-A0C7-C0F3C9ED82F2}" presName="Parent" presStyleLbl="alignNode1" presStyleIdx="0" presStyleCnt="4">
        <dgm:presLayoutVars>
          <dgm:chMax val="3"/>
          <dgm:chPref val="3"/>
          <dgm:bulletEnabled val="1"/>
        </dgm:presLayoutVars>
      </dgm:prSet>
      <dgm:spPr/>
    </dgm:pt>
    <dgm:pt modelId="{71E0C0F9-9495-44EF-81F5-A72D6DE71D0D}" type="pres">
      <dgm:prSet presAssocID="{DE40A98B-5599-4005-A0C7-C0F3C9ED82F2}" presName="Accent" presStyleLbl="parChTrans1D1" presStyleIdx="0" presStyleCnt="4"/>
      <dgm:spPr/>
    </dgm:pt>
    <dgm:pt modelId="{BB083874-9179-45D1-AEB6-8815FA349EF4}" type="pres">
      <dgm:prSet presAssocID="{D40AC313-7D93-4217-9ABA-AE1B8F5C9D24}" presName="sibTrans" presStyleCnt="0"/>
      <dgm:spPr/>
    </dgm:pt>
    <dgm:pt modelId="{256601A9-54E9-434F-A8CF-7EA5D6D0DF38}" type="pres">
      <dgm:prSet presAssocID="{28D78354-053A-4E3B-B5B8-4F4F3EB2F787}" presName="composite" presStyleCnt="0"/>
      <dgm:spPr/>
    </dgm:pt>
    <dgm:pt modelId="{3186F8BA-2CCD-4122-93B7-A53A306DA2F4}" type="pres">
      <dgm:prSet presAssocID="{28D78354-053A-4E3B-B5B8-4F4F3EB2F787}" presName="FirstChild" presStyleLbl="revTx" presStyleIdx="1" presStyleCnt="4">
        <dgm:presLayoutVars>
          <dgm:chMax val="0"/>
          <dgm:chPref val="0"/>
          <dgm:bulletEnabled val="1"/>
        </dgm:presLayoutVars>
      </dgm:prSet>
      <dgm:spPr/>
    </dgm:pt>
    <dgm:pt modelId="{69726CF6-1BB2-4F00-9F44-142E504D0219}" type="pres">
      <dgm:prSet presAssocID="{28D78354-053A-4E3B-B5B8-4F4F3EB2F787}" presName="Parent" presStyleLbl="alignNode1" presStyleIdx="1" presStyleCnt="4">
        <dgm:presLayoutVars>
          <dgm:chMax val="3"/>
          <dgm:chPref val="3"/>
          <dgm:bulletEnabled val="1"/>
        </dgm:presLayoutVars>
      </dgm:prSet>
      <dgm:spPr/>
    </dgm:pt>
    <dgm:pt modelId="{3A947A50-9EBE-41E4-939D-0A2751B21B0F}" type="pres">
      <dgm:prSet presAssocID="{28D78354-053A-4E3B-B5B8-4F4F3EB2F787}" presName="Accent" presStyleLbl="parChTrans1D1" presStyleIdx="1" presStyleCnt="4"/>
      <dgm:spPr/>
    </dgm:pt>
    <dgm:pt modelId="{8A818DCB-6DDC-450D-8350-3D43059E591A}" type="pres">
      <dgm:prSet presAssocID="{C341F2B6-FD5F-4BF9-8466-58EA46676162}" presName="sibTrans" presStyleCnt="0"/>
      <dgm:spPr/>
    </dgm:pt>
    <dgm:pt modelId="{1E8787F4-9777-40B4-9DD5-5A8BB8B855D0}" type="pres">
      <dgm:prSet presAssocID="{74C8802E-9AD0-4BBE-BF63-D5C40D7435BA}" presName="composite" presStyleCnt="0"/>
      <dgm:spPr/>
    </dgm:pt>
    <dgm:pt modelId="{317AE1DA-A588-4E82-A703-E5E9BF07CDC8}" type="pres">
      <dgm:prSet presAssocID="{74C8802E-9AD0-4BBE-BF63-D5C40D7435BA}" presName="FirstChild" presStyleLbl="revTx" presStyleIdx="2" presStyleCnt="4">
        <dgm:presLayoutVars>
          <dgm:chMax val="0"/>
          <dgm:chPref val="0"/>
          <dgm:bulletEnabled val="1"/>
        </dgm:presLayoutVars>
      </dgm:prSet>
      <dgm:spPr/>
    </dgm:pt>
    <dgm:pt modelId="{C925F096-568C-43B6-823D-D917F2BD0263}" type="pres">
      <dgm:prSet presAssocID="{74C8802E-9AD0-4BBE-BF63-D5C40D7435BA}" presName="Parent" presStyleLbl="alignNode1" presStyleIdx="2" presStyleCnt="4">
        <dgm:presLayoutVars>
          <dgm:chMax val="3"/>
          <dgm:chPref val="3"/>
          <dgm:bulletEnabled val="1"/>
        </dgm:presLayoutVars>
      </dgm:prSet>
      <dgm:spPr/>
    </dgm:pt>
    <dgm:pt modelId="{2F439DA6-3C40-400E-8A70-E67D5AAE67DC}" type="pres">
      <dgm:prSet presAssocID="{74C8802E-9AD0-4BBE-BF63-D5C40D7435BA}" presName="Accent" presStyleLbl="parChTrans1D1" presStyleIdx="2" presStyleCnt="4"/>
      <dgm:spPr/>
    </dgm:pt>
    <dgm:pt modelId="{28C97424-CC8C-4E2D-8DBC-AF1BE734C7EF}" type="pres">
      <dgm:prSet presAssocID="{C76BBEA2-8CB9-4CBF-B400-E6EC859897E8}" presName="sibTrans" presStyleCnt="0"/>
      <dgm:spPr/>
    </dgm:pt>
    <dgm:pt modelId="{12F29823-75B6-426E-971B-828471668E6C}" type="pres">
      <dgm:prSet presAssocID="{EDA76999-4652-4668-BA6D-EABDB8D8CDB9}" presName="composite" presStyleCnt="0"/>
      <dgm:spPr/>
    </dgm:pt>
    <dgm:pt modelId="{43DBCA5B-C357-48AB-A767-D7CB6FB76D86}" type="pres">
      <dgm:prSet presAssocID="{EDA76999-4652-4668-BA6D-EABDB8D8CDB9}" presName="FirstChild" presStyleLbl="revTx" presStyleIdx="3" presStyleCnt="4">
        <dgm:presLayoutVars>
          <dgm:chMax val="0"/>
          <dgm:chPref val="0"/>
          <dgm:bulletEnabled val="1"/>
        </dgm:presLayoutVars>
      </dgm:prSet>
      <dgm:spPr/>
    </dgm:pt>
    <dgm:pt modelId="{47AA5F73-4B41-438B-9D50-BBAD18F2B19C}" type="pres">
      <dgm:prSet presAssocID="{EDA76999-4652-4668-BA6D-EABDB8D8CDB9}" presName="Parent" presStyleLbl="alignNode1" presStyleIdx="3" presStyleCnt="4">
        <dgm:presLayoutVars>
          <dgm:chMax val="3"/>
          <dgm:chPref val="3"/>
          <dgm:bulletEnabled val="1"/>
        </dgm:presLayoutVars>
      </dgm:prSet>
      <dgm:spPr/>
    </dgm:pt>
    <dgm:pt modelId="{2B5212AE-2CE4-43F1-B3F1-2B0D32D00E18}" type="pres">
      <dgm:prSet presAssocID="{EDA76999-4652-4668-BA6D-EABDB8D8CDB9}" presName="Accent" presStyleLbl="parChTrans1D1" presStyleIdx="3" presStyleCnt="4"/>
      <dgm:spPr/>
    </dgm:pt>
  </dgm:ptLst>
  <dgm:cxnLst>
    <dgm:cxn modelId="{4CE25B1F-5233-47AE-AC5D-8CD613ECB122}" type="presOf" srcId="{5C44EDAA-7A85-415D-873E-49936460FD81}" destId="{8E4441E6-404A-45BA-97F1-F5FEFCC762A7}" srcOrd="0" destOrd="0" presId="urn:microsoft.com/office/officeart/2011/layout/TabList"/>
    <dgm:cxn modelId="{F4D62D31-A0F4-4414-9444-D6747E353962}" type="presOf" srcId="{02205DD6-4D6A-4072-B7D1-E95E4FF8EA16}" destId="{3186F8BA-2CCD-4122-93B7-A53A306DA2F4}" srcOrd="0" destOrd="0" presId="urn:microsoft.com/office/officeart/2011/layout/TabList"/>
    <dgm:cxn modelId="{EA1B1F38-C6B4-4D5A-B5B5-7B656EF9F485}" srcId="{74C8802E-9AD0-4BBE-BF63-D5C40D7435BA}" destId="{B8B81C12-0F8A-44F2-ABDC-0711EA8BE17B}" srcOrd="0" destOrd="0" parTransId="{323EBC94-67EA-4E89-97AC-32DA1ACF2EE0}" sibTransId="{27E1B78C-C7D1-49DD-83B4-DDF56CBA5B7C}"/>
    <dgm:cxn modelId="{AF2AF53F-3778-418A-9A53-7826D8A82B11}" type="presOf" srcId="{B8B81C12-0F8A-44F2-ABDC-0711EA8BE17B}" destId="{317AE1DA-A588-4E82-A703-E5E9BF07CDC8}" srcOrd="0" destOrd="0" presId="urn:microsoft.com/office/officeart/2011/layout/TabList"/>
    <dgm:cxn modelId="{BE62C05B-8840-431A-B93A-E5C168E23908}" type="presOf" srcId="{28D78354-053A-4E3B-B5B8-4F4F3EB2F787}" destId="{69726CF6-1BB2-4F00-9F44-142E504D0219}" srcOrd="0" destOrd="0" presId="urn:microsoft.com/office/officeart/2011/layout/TabList"/>
    <dgm:cxn modelId="{1FE89A46-AC13-4280-8858-5258AA418D57}" srcId="{DE40A98B-5599-4005-A0C7-C0F3C9ED82F2}" destId="{5C44EDAA-7A85-415D-873E-49936460FD81}" srcOrd="0" destOrd="0" parTransId="{D6463A17-14A3-4410-AEA8-85E68F23EE51}" sibTransId="{87ADF509-948E-41C8-A8A7-5AE09BB69D4A}"/>
    <dgm:cxn modelId="{889CCA4A-B052-471D-80CF-5671E0CCAF77}" type="presOf" srcId="{DE40A98B-5599-4005-A0C7-C0F3C9ED82F2}" destId="{ACF28AF2-6D14-48C2-9D03-D94DF3CBB6C4}" srcOrd="0" destOrd="0" presId="urn:microsoft.com/office/officeart/2011/layout/TabList"/>
    <dgm:cxn modelId="{4F503B51-0DAD-4742-8D8F-D153E1DF0D3C}" srcId="{CEFF0C13-F562-4D95-97F6-FBB5830F321F}" destId="{DE40A98B-5599-4005-A0C7-C0F3C9ED82F2}" srcOrd="0" destOrd="0" parTransId="{A3D0EE49-A0DA-4AC8-9D74-51CE5D500AD2}" sibTransId="{D40AC313-7D93-4217-9ABA-AE1B8F5C9D24}"/>
    <dgm:cxn modelId="{E5FA1B75-6FFC-4C3E-A3A0-FED43D313B9C}" srcId="{EDA76999-4652-4668-BA6D-EABDB8D8CDB9}" destId="{E3D6800D-EA00-4DB4-942A-0FA1EA874865}" srcOrd="0" destOrd="0" parTransId="{64E3FDC3-5A0A-450C-884C-0875A3271813}" sibTransId="{E4CC4545-1D44-4DF1-9277-26C08F4698A1}"/>
    <dgm:cxn modelId="{35624576-8151-42DC-AB68-8E407C6CDE3C}" srcId="{CEFF0C13-F562-4D95-97F6-FBB5830F321F}" destId="{EDA76999-4652-4668-BA6D-EABDB8D8CDB9}" srcOrd="3" destOrd="0" parTransId="{E33B6013-1C4D-46FA-930B-07A3408A6FAB}" sibTransId="{D5BA5D28-899C-4AFD-9129-6E1097B075B1}"/>
    <dgm:cxn modelId="{1EF9C399-2F0C-428A-BECA-37EBAB25986A}" srcId="{CEFF0C13-F562-4D95-97F6-FBB5830F321F}" destId="{28D78354-053A-4E3B-B5B8-4F4F3EB2F787}" srcOrd="1" destOrd="0" parTransId="{7F5A83E4-0068-430F-8132-A51F9852BF84}" sibTransId="{C341F2B6-FD5F-4BF9-8466-58EA46676162}"/>
    <dgm:cxn modelId="{D58AAB9A-943F-4FCF-BF13-3B294C01DC0A}" srcId="{CEFF0C13-F562-4D95-97F6-FBB5830F321F}" destId="{74C8802E-9AD0-4BBE-BF63-D5C40D7435BA}" srcOrd="2" destOrd="0" parTransId="{1A84BE9C-8C98-4987-B24C-95C2269C5054}" sibTransId="{C76BBEA2-8CB9-4CBF-B400-E6EC859897E8}"/>
    <dgm:cxn modelId="{BACB439E-DC0F-4E17-8C05-0C3004DA41FB}" type="presOf" srcId="{CEFF0C13-F562-4D95-97F6-FBB5830F321F}" destId="{A5ADD800-48AD-4CD8-B1C0-889001638700}" srcOrd="0" destOrd="0" presId="urn:microsoft.com/office/officeart/2011/layout/TabList"/>
    <dgm:cxn modelId="{0B47BDBB-6CA0-4144-B8C1-110A94F72EDD}" srcId="{28D78354-053A-4E3B-B5B8-4F4F3EB2F787}" destId="{02205DD6-4D6A-4072-B7D1-E95E4FF8EA16}" srcOrd="0" destOrd="0" parTransId="{F0F19EA5-9351-4B91-9723-EFC499795F19}" sibTransId="{F04BBD47-097E-4AA2-9109-D4498296C4F9}"/>
    <dgm:cxn modelId="{C8C869C9-3762-4BC7-B90D-DF857740A0D9}" type="presOf" srcId="{EDA76999-4652-4668-BA6D-EABDB8D8CDB9}" destId="{47AA5F73-4B41-438B-9D50-BBAD18F2B19C}" srcOrd="0" destOrd="0" presId="urn:microsoft.com/office/officeart/2011/layout/TabList"/>
    <dgm:cxn modelId="{CEDE9AD7-64B6-49A5-B39A-79DA47E872B5}" type="presOf" srcId="{E3D6800D-EA00-4DB4-942A-0FA1EA874865}" destId="{43DBCA5B-C357-48AB-A767-D7CB6FB76D86}" srcOrd="0" destOrd="0" presId="urn:microsoft.com/office/officeart/2011/layout/TabList"/>
    <dgm:cxn modelId="{45E7B0F4-AA13-468F-91C5-9A2376E5AA3D}" type="presOf" srcId="{74C8802E-9AD0-4BBE-BF63-D5C40D7435BA}" destId="{C925F096-568C-43B6-823D-D917F2BD0263}" srcOrd="0" destOrd="0" presId="urn:microsoft.com/office/officeart/2011/layout/TabList"/>
    <dgm:cxn modelId="{82BD328F-DD36-4604-BB2D-A3550191A84F}" type="presParOf" srcId="{A5ADD800-48AD-4CD8-B1C0-889001638700}" destId="{01B89BB3-587D-4E2C-9C4D-37CA6AAC4168}" srcOrd="0" destOrd="0" presId="urn:microsoft.com/office/officeart/2011/layout/TabList"/>
    <dgm:cxn modelId="{29B51A24-247A-423B-8A6D-14FF1CA0926F}" type="presParOf" srcId="{01B89BB3-587D-4E2C-9C4D-37CA6AAC4168}" destId="{8E4441E6-404A-45BA-97F1-F5FEFCC762A7}" srcOrd="0" destOrd="0" presId="urn:microsoft.com/office/officeart/2011/layout/TabList"/>
    <dgm:cxn modelId="{C2FB2989-5C38-4C2B-A8CC-45158AB61671}" type="presParOf" srcId="{01B89BB3-587D-4E2C-9C4D-37CA6AAC4168}" destId="{ACF28AF2-6D14-48C2-9D03-D94DF3CBB6C4}" srcOrd="1" destOrd="0" presId="urn:microsoft.com/office/officeart/2011/layout/TabList"/>
    <dgm:cxn modelId="{BBA33426-E30F-4AB5-936C-3986D626758B}" type="presParOf" srcId="{01B89BB3-587D-4E2C-9C4D-37CA6AAC4168}" destId="{71E0C0F9-9495-44EF-81F5-A72D6DE71D0D}" srcOrd="2" destOrd="0" presId="urn:microsoft.com/office/officeart/2011/layout/TabList"/>
    <dgm:cxn modelId="{628CB228-4D71-49FD-9526-B4787123CEA1}" type="presParOf" srcId="{A5ADD800-48AD-4CD8-B1C0-889001638700}" destId="{BB083874-9179-45D1-AEB6-8815FA349EF4}" srcOrd="1" destOrd="0" presId="urn:microsoft.com/office/officeart/2011/layout/TabList"/>
    <dgm:cxn modelId="{8C621780-F861-4E5F-A2DA-41F5DB0B37A6}" type="presParOf" srcId="{A5ADD800-48AD-4CD8-B1C0-889001638700}" destId="{256601A9-54E9-434F-A8CF-7EA5D6D0DF38}" srcOrd="2" destOrd="0" presId="urn:microsoft.com/office/officeart/2011/layout/TabList"/>
    <dgm:cxn modelId="{E069A894-E53C-482C-8B2C-10EFB461F182}" type="presParOf" srcId="{256601A9-54E9-434F-A8CF-7EA5D6D0DF38}" destId="{3186F8BA-2CCD-4122-93B7-A53A306DA2F4}" srcOrd="0" destOrd="0" presId="urn:microsoft.com/office/officeart/2011/layout/TabList"/>
    <dgm:cxn modelId="{BBEC5617-B419-484B-89D7-6AD3C6E63FDE}" type="presParOf" srcId="{256601A9-54E9-434F-A8CF-7EA5D6D0DF38}" destId="{69726CF6-1BB2-4F00-9F44-142E504D0219}" srcOrd="1" destOrd="0" presId="urn:microsoft.com/office/officeart/2011/layout/TabList"/>
    <dgm:cxn modelId="{49FB48AF-7AD6-4C7A-83CB-B0C2EDF0852C}" type="presParOf" srcId="{256601A9-54E9-434F-A8CF-7EA5D6D0DF38}" destId="{3A947A50-9EBE-41E4-939D-0A2751B21B0F}" srcOrd="2" destOrd="0" presId="urn:microsoft.com/office/officeart/2011/layout/TabList"/>
    <dgm:cxn modelId="{CF0C0B31-18FD-43D5-BFA2-B31D59E1B57F}" type="presParOf" srcId="{A5ADD800-48AD-4CD8-B1C0-889001638700}" destId="{8A818DCB-6DDC-450D-8350-3D43059E591A}" srcOrd="3" destOrd="0" presId="urn:microsoft.com/office/officeart/2011/layout/TabList"/>
    <dgm:cxn modelId="{900334DF-6D6C-4CA6-8B48-82C98C2486C1}" type="presParOf" srcId="{A5ADD800-48AD-4CD8-B1C0-889001638700}" destId="{1E8787F4-9777-40B4-9DD5-5A8BB8B855D0}" srcOrd="4" destOrd="0" presId="urn:microsoft.com/office/officeart/2011/layout/TabList"/>
    <dgm:cxn modelId="{E71F9C8D-F271-44F4-8833-9A50D161C8DC}" type="presParOf" srcId="{1E8787F4-9777-40B4-9DD5-5A8BB8B855D0}" destId="{317AE1DA-A588-4E82-A703-E5E9BF07CDC8}" srcOrd="0" destOrd="0" presId="urn:microsoft.com/office/officeart/2011/layout/TabList"/>
    <dgm:cxn modelId="{BE1B4A79-0F58-460A-BF79-10D94A378804}" type="presParOf" srcId="{1E8787F4-9777-40B4-9DD5-5A8BB8B855D0}" destId="{C925F096-568C-43B6-823D-D917F2BD0263}" srcOrd="1" destOrd="0" presId="urn:microsoft.com/office/officeart/2011/layout/TabList"/>
    <dgm:cxn modelId="{7BCB3CE4-4517-4E93-8B91-FAE4D4CCA88B}" type="presParOf" srcId="{1E8787F4-9777-40B4-9DD5-5A8BB8B855D0}" destId="{2F439DA6-3C40-400E-8A70-E67D5AAE67DC}" srcOrd="2" destOrd="0" presId="urn:microsoft.com/office/officeart/2011/layout/TabList"/>
    <dgm:cxn modelId="{7BFFD6EE-BE28-48DB-9801-EC9DE728ABAC}" type="presParOf" srcId="{A5ADD800-48AD-4CD8-B1C0-889001638700}" destId="{28C97424-CC8C-4E2D-8DBC-AF1BE734C7EF}" srcOrd="5" destOrd="0" presId="urn:microsoft.com/office/officeart/2011/layout/TabList"/>
    <dgm:cxn modelId="{6FA50DBE-E12B-4D0E-A1FD-E465F04F9301}" type="presParOf" srcId="{A5ADD800-48AD-4CD8-B1C0-889001638700}" destId="{12F29823-75B6-426E-971B-828471668E6C}" srcOrd="6" destOrd="0" presId="urn:microsoft.com/office/officeart/2011/layout/TabList"/>
    <dgm:cxn modelId="{2DFD1175-3EB2-4E6E-A95F-C6E52F0E5136}" type="presParOf" srcId="{12F29823-75B6-426E-971B-828471668E6C}" destId="{43DBCA5B-C357-48AB-A767-D7CB6FB76D86}" srcOrd="0" destOrd="0" presId="urn:microsoft.com/office/officeart/2011/layout/TabList"/>
    <dgm:cxn modelId="{1795F580-FCAC-47D6-B11B-CFAA2690F39A}" type="presParOf" srcId="{12F29823-75B6-426E-971B-828471668E6C}" destId="{47AA5F73-4B41-438B-9D50-BBAD18F2B19C}" srcOrd="1" destOrd="0" presId="urn:microsoft.com/office/officeart/2011/layout/TabList"/>
    <dgm:cxn modelId="{843B3AE8-6231-46CC-ADEC-DB5B292E4414}" type="presParOf" srcId="{12F29823-75B6-426E-971B-828471668E6C}" destId="{2B5212AE-2CE4-43F1-B3F1-2B0D32D00E18}"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2D427C-564C-4539-8939-C54417782FA9}">
      <dsp:nvSpPr>
        <dsp:cNvPr id="0" name=""/>
        <dsp:cNvSpPr/>
      </dsp:nvSpPr>
      <dsp:spPr>
        <a:xfrm>
          <a:off x="0" y="291556"/>
          <a:ext cx="10524220" cy="17199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796" tIns="270764" rIns="816796" bIns="92456" numCol="1" spcCol="1270" anchor="t" anchorCtr="0">
          <a:noAutofit/>
        </a:bodyPr>
        <a:lstStyle/>
        <a:p>
          <a:pPr marL="114300" lvl="1" indent="-114300" algn="l" defTabSz="577850">
            <a:lnSpc>
              <a:spcPct val="90000"/>
            </a:lnSpc>
            <a:spcBef>
              <a:spcPct val="0"/>
            </a:spcBef>
            <a:spcAft>
              <a:spcPct val="15000"/>
            </a:spcAft>
            <a:buChar char="•"/>
          </a:pPr>
          <a:r>
            <a:rPr lang="en-SG" sz="1300" kern="1200" dirty="0"/>
            <a:t>Created new feature Ticket Frequency into 5 classes using ticket variable</a:t>
          </a:r>
          <a:endParaRPr lang="en-US" sz="1300" kern="1200" dirty="0"/>
        </a:p>
        <a:p>
          <a:pPr marL="114300" lvl="1" indent="-114300" algn="l" defTabSz="577850">
            <a:lnSpc>
              <a:spcPct val="90000"/>
            </a:lnSpc>
            <a:spcBef>
              <a:spcPct val="0"/>
            </a:spcBef>
            <a:spcAft>
              <a:spcPct val="15000"/>
            </a:spcAft>
            <a:buChar char="•"/>
          </a:pPr>
          <a:r>
            <a:rPr lang="en-SG" sz="1300" kern="1200" dirty="0"/>
            <a:t>New feature from Parch and SibSp as ‘relatives’ and a value that shown someone is ‘alone’ or not</a:t>
          </a:r>
          <a:endParaRPr lang="en-US" sz="1300" kern="1200" dirty="0"/>
        </a:p>
        <a:p>
          <a:pPr marL="114300" lvl="1" indent="-114300" algn="l" defTabSz="577850">
            <a:lnSpc>
              <a:spcPct val="90000"/>
            </a:lnSpc>
            <a:spcBef>
              <a:spcPct val="0"/>
            </a:spcBef>
            <a:spcAft>
              <a:spcPct val="15000"/>
            </a:spcAft>
            <a:buChar char="•"/>
          </a:pPr>
          <a:r>
            <a:rPr lang="en-SG" sz="1300" kern="1200" dirty="0"/>
            <a:t>Map the cabin value frequencies to 8 classes A-G and U and  created new feature ‘Location’, such as Location_A, Location_B, etc, finally </a:t>
          </a:r>
          <a:endParaRPr lang="en-US" sz="1300" kern="1200" dirty="0"/>
        </a:p>
        <a:p>
          <a:pPr marL="114300" lvl="1" indent="-114300" algn="l" defTabSz="577850">
            <a:lnSpc>
              <a:spcPct val="90000"/>
            </a:lnSpc>
            <a:spcBef>
              <a:spcPct val="0"/>
            </a:spcBef>
            <a:spcAft>
              <a:spcPct val="15000"/>
            </a:spcAft>
            <a:buChar char="•"/>
          </a:pPr>
          <a:r>
            <a:rPr lang="en-SG" sz="1300" kern="1200" dirty="0"/>
            <a:t>Name feature is broken to 5 classes as per Title, Miss, Mr, Mrs, etc.</a:t>
          </a:r>
          <a:endParaRPr lang="en-US" sz="1300" kern="1200" dirty="0"/>
        </a:p>
        <a:p>
          <a:pPr marL="114300" lvl="1" indent="-114300" algn="l" defTabSz="577850">
            <a:lnSpc>
              <a:spcPct val="90000"/>
            </a:lnSpc>
            <a:spcBef>
              <a:spcPct val="0"/>
            </a:spcBef>
            <a:spcAft>
              <a:spcPct val="15000"/>
            </a:spcAft>
            <a:buChar char="•"/>
          </a:pPr>
          <a:r>
            <a:rPr lang="en-SG" sz="1300" kern="1200" dirty="0"/>
            <a:t>Age and Pclass combined and created new feature Age_Class by multiplication. </a:t>
          </a:r>
          <a:endParaRPr lang="en-US" sz="1300" kern="1200" dirty="0"/>
        </a:p>
        <a:p>
          <a:pPr marL="114300" lvl="1" indent="-114300" algn="l" defTabSz="577850">
            <a:lnSpc>
              <a:spcPct val="90000"/>
            </a:lnSpc>
            <a:spcBef>
              <a:spcPct val="0"/>
            </a:spcBef>
            <a:spcAft>
              <a:spcPct val="15000"/>
            </a:spcAft>
            <a:buChar char="•"/>
          </a:pPr>
          <a:r>
            <a:rPr lang="en-US" sz="1300" kern="1200" dirty="0"/>
            <a:t>Creates a new feature called 'Fare_Per_Person’ from  'Fare’ and sum of the 'relatives’ feature</a:t>
          </a:r>
        </a:p>
      </dsp:txBody>
      <dsp:txXfrm>
        <a:off x="0" y="291556"/>
        <a:ext cx="10524220" cy="1719900"/>
      </dsp:txXfrm>
    </dsp:sp>
    <dsp:sp modelId="{B66D1959-C3FD-42FB-9D66-D1B1B8C01E91}">
      <dsp:nvSpPr>
        <dsp:cNvPr id="0" name=""/>
        <dsp:cNvSpPr/>
      </dsp:nvSpPr>
      <dsp:spPr>
        <a:xfrm>
          <a:off x="526211" y="99676"/>
          <a:ext cx="7366954" cy="3837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453" tIns="0" rIns="278453" bIns="0" numCol="1" spcCol="1270" anchor="ctr" anchorCtr="0">
          <a:noAutofit/>
        </a:bodyPr>
        <a:lstStyle/>
        <a:p>
          <a:pPr marL="0" lvl="0" indent="0" algn="l" defTabSz="577850">
            <a:lnSpc>
              <a:spcPct val="90000"/>
            </a:lnSpc>
            <a:spcBef>
              <a:spcPct val="0"/>
            </a:spcBef>
            <a:spcAft>
              <a:spcPct val="35000"/>
            </a:spcAft>
            <a:buNone/>
          </a:pPr>
          <a:r>
            <a:rPr lang="en-SG" sz="1300" kern="1200" dirty="0"/>
            <a:t>Feature Engineering</a:t>
          </a:r>
          <a:endParaRPr lang="en-US" sz="1300" kern="1200" dirty="0"/>
        </a:p>
      </dsp:txBody>
      <dsp:txXfrm>
        <a:off x="544945" y="118410"/>
        <a:ext cx="7329486" cy="346292"/>
      </dsp:txXfrm>
    </dsp:sp>
    <dsp:sp modelId="{0538731E-CC41-4229-9C95-3D0321B36984}">
      <dsp:nvSpPr>
        <dsp:cNvPr id="0" name=""/>
        <dsp:cNvSpPr/>
      </dsp:nvSpPr>
      <dsp:spPr>
        <a:xfrm>
          <a:off x="0" y="2273536"/>
          <a:ext cx="10524220" cy="1248975"/>
        </a:xfrm>
        <a:prstGeom prst="rect">
          <a:avLst/>
        </a:prstGeom>
        <a:solidFill>
          <a:schemeClr val="lt1">
            <a:alpha val="90000"/>
            <a:hueOff val="0"/>
            <a:satOff val="0"/>
            <a:lumOff val="0"/>
            <a:alphaOff val="0"/>
          </a:schemeClr>
        </a:solidFill>
        <a:ln w="12700" cap="flat" cmpd="sng" algn="ctr">
          <a:solidFill>
            <a:schemeClr val="accent3">
              <a:hueOff val="-518955"/>
              <a:satOff val="8622"/>
              <a:lumOff val="1451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796" tIns="270764" rIns="816796" bIns="92456" numCol="1" spcCol="1270" anchor="t" anchorCtr="0">
          <a:noAutofit/>
        </a:bodyPr>
        <a:lstStyle/>
        <a:p>
          <a:pPr marL="114300" lvl="1" indent="-114300" algn="l" defTabSz="577850">
            <a:lnSpc>
              <a:spcPct val="90000"/>
            </a:lnSpc>
            <a:spcBef>
              <a:spcPct val="0"/>
            </a:spcBef>
            <a:spcAft>
              <a:spcPct val="15000"/>
            </a:spcAft>
            <a:buChar char="•"/>
          </a:pPr>
          <a:r>
            <a:rPr lang="en-SG" sz="1300" kern="1200" dirty="0"/>
            <a:t>Filled Age values with mean in conjunction with standard deviation</a:t>
          </a:r>
          <a:endParaRPr lang="en-US" sz="1300" kern="1200" dirty="0"/>
        </a:p>
        <a:p>
          <a:pPr marL="114300" lvl="1" indent="-114300" algn="l" defTabSz="577850">
            <a:lnSpc>
              <a:spcPct val="90000"/>
            </a:lnSpc>
            <a:spcBef>
              <a:spcPct val="0"/>
            </a:spcBef>
            <a:spcAft>
              <a:spcPct val="15000"/>
            </a:spcAft>
            <a:buChar char="•"/>
          </a:pPr>
          <a:r>
            <a:rPr lang="en-SG" sz="1300" kern="1200" dirty="0"/>
            <a:t>Filled Fare value with median</a:t>
          </a:r>
          <a:endParaRPr lang="en-US" sz="1300" kern="1200" dirty="0"/>
        </a:p>
        <a:p>
          <a:pPr marL="114300" lvl="1" indent="-114300" algn="l" defTabSz="577850">
            <a:lnSpc>
              <a:spcPct val="90000"/>
            </a:lnSpc>
            <a:spcBef>
              <a:spcPct val="0"/>
            </a:spcBef>
            <a:spcAft>
              <a:spcPct val="15000"/>
            </a:spcAft>
            <a:buChar char="•"/>
          </a:pPr>
          <a:r>
            <a:rPr lang="en-SG" sz="1300" kern="1200" dirty="0"/>
            <a:t>Replaced nan values in the Embarked feature with its mode</a:t>
          </a:r>
          <a:endParaRPr lang="en-US" sz="1300" kern="1200" dirty="0"/>
        </a:p>
        <a:p>
          <a:pPr marL="114300" lvl="1" indent="-114300" algn="l" defTabSz="577850">
            <a:lnSpc>
              <a:spcPct val="90000"/>
            </a:lnSpc>
            <a:spcBef>
              <a:spcPct val="0"/>
            </a:spcBef>
            <a:spcAft>
              <a:spcPct val="15000"/>
            </a:spcAft>
            <a:buChar char="•"/>
          </a:pPr>
          <a:r>
            <a:rPr lang="en-SG" sz="1300" kern="1200" dirty="0"/>
            <a:t>Filled location values wit mode</a:t>
          </a:r>
          <a:endParaRPr lang="en-US" sz="1300" kern="1200" dirty="0"/>
        </a:p>
      </dsp:txBody>
      <dsp:txXfrm>
        <a:off x="0" y="2273536"/>
        <a:ext cx="10524220" cy="1248975"/>
      </dsp:txXfrm>
    </dsp:sp>
    <dsp:sp modelId="{9D8846EF-5A4C-43A8-A8FA-2279B2CD68B1}">
      <dsp:nvSpPr>
        <dsp:cNvPr id="0" name=""/>
        <dsp:cNvSpPr/>
      </dsp:nvSpPr>
      <dsp:spPr>
        <a:xfrm>
          <a:off x="526211" y="2081656"/>
          <a:ext cx="7366954" cy="383760"/>
        </a:xfrm>
        <a:prstGeom prst="roundRect">
          <a:avLst/>
        </a:prstGeom>
        <a:solidFill>
          <a:schemeClr val="accent3">
            <a:hueOff val="-518955"/>
            <a:satOff val="8622"/>
            <a:lumOff val="1451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453" tIns="0" rIns="278453" bIns="0" numCol="1" spcCol="1270" anchor="ctr" anchorCtr="0">
          <a:noAutofit/>
        </a:bodyPr>
        <a:lstStyle/>
        <a:p>
          <a:pPr marL="0" lvl="0" indent="0" algn="l" defTabSz="577850">
            <a:lnSpc>
              <a:spcPct val="90000"/>
            </a:lnSpc>
            <a:spcBef>
              <a:spcPct val="0"/>
            </a:spcBef>
            <a:spcAft>
              <a:spcPct val="35000"/>
            </a:spcAft>
            <a:buNone/>
          </a:pPr>
          <a:r>
            <a:rPr lang="en-SG" sz="1300" kern="1200" dirty="0"/>
            <a:t>Managing missing values</a:t>
          </a:r>
          <a:endParaRPr lang="en-US" sz="1300" kern="1200" dirty="0"/>
        </a:p>
      </dsp:txBody>
      <dsp:txXfrm>
        <a:off x="544945" y="2100390"/>
        <a:ext cx="7329486" cy="346292"/>
      </dsp:txXfrm>
    </dsp:sp>
    <dsp:sp modelId="{177B68CA-F30F-4D0A-B8FE-0103B1C62FCC}">
      <dsp:nvSpPr>
        <dsp:cNvPr id="0" name=""/>
        <dsp:cNvSpPr/>
      </dsp:nvSpPr>
      <dsp:spPr>
        <a:xfrm>
          <a:off x="0" y="3784591"/>
          <a:ext cx="10524220" cy="757575"/>
        </a:xfrm>
        <a:prstGeom prst="rect">
          <a:avLst/>
        </a:prstGeom>
        <a:solidFill>
          <a:schemeClr val="lt1">
            <a:alpha val="90000"/>
            <a:hueOff val="0"/>
            <a:satOff val="0"/>
            <a:lumOff val="0"/>
            <a:alphaOff val="0"/>
          </a:schemeClr>
        </a:solidFill>
        <a:ln w="12700" cap="flat" cmpd="sng" algn="ctr">
          <a:solidFill>
            <a:schemeClr val="accent3">
              <a:hueOff val="-1037909"/>
              <a:satOff val="17243"/>
              <a:lumOff val="2901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796" tIns="270764" rIns="816796" bIns="92456" numCol="1" spcCol="1270" anchor="t" anchorCtr="0">
          <a:noAutofit/>
        </a:bodyPr>
        <a:lstStyle/>
        <a:p>
          <a:pPr marL="114300" lvl="1" indent="-114300" algn="l" defTabSz="577850">
            <a:lnSpc>
              <a:spcPct val="90000"/>
            </a:lnSpc>
            <a:spcBef>
              <a:spcPct val="0"/>
            </a:spcBef>
            <a:spcAft>
              <a:spcPct val="15000"/>
            </a:spcAft>
            <a:buChar char="•"/>
          </a:pPr>
          <a:r>
            <a:rPr lang="en-SG" sz="1300" kern="1200" dirty="0"/>
            <a:t>All class features like, </a:t>
          </a:r>
          <a:r>
            <a:rPr lang="en-US" sz="1300" kern="1200" dirty="0"/>
            <a:t>'Pclass', 'Sex', 'SibSp', 'Parch', 'Embarked', 'Ticket_Frequency', 'relatives', 'alone', 'Location', 'Title’ are encoded and drop the first</a:t>
          </a:r>
        </a:p>
      </dsp:txBody>
      <dsp:txXfrm>
        <a:off x="0" y="3784591"/>
        <a:ext cx="10524220" cy="757575"/>
      </dsp:txXfrm>
    </dsp:sp>
    <dsp:sp modelId="{7561322F-E1EB-4697-8303-A108DA5EA17E}">
      <dsp:nvSpPr>
        <dsp:cNvPr id="0" name=""/>
        <dsp:cNvSpPr/>
      </dsp:nvSpPr>
      <dsp:spPr>
        <a:xfrm>
          <a:off x="526211" y="3592711"/>
          <a:ext cx="7366954" cy="383760"/>
        </a:xfrm>
        <a:prstGeom prst="roundRect">
          <a:avLst/>
        </a:prstGeom>
        <a:solidFill>
          <a:schemeClr val="accent3">
            <a:hueOff val="-1037909"/>
            <a:satOff val="17243"/>
            <a:lumOff val="2901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453" tIns="0" rIns="278453" bIns="0" numCol="1" spcCol="1270" anchor="ctr" anchorCtr="0">
          <a:noAutofit/>
        </a:bodyPr>
        <a:lstStyle/>
        <a:p>
          <a:pPr marL="0" lvl="0" indent="0" algn="l" defTabSz="577850">
            <a:lnSpc>
              <a:spcPct val="90000"/>
            </a:lnSpc>
            <a:spcBef>
              <a:spcPct val="0"/>
            </a:spcBef>
            <a:spcAft>
              <a:spcPct val="35000"/>
            </a:spcAft>
            <a:buNone/>
          </a:pPr>
          <a:r>
            <a:rPr lang="en-SG" sz="1300" kern="1200" dirty="0"/>
            <a:t>One-hot Encoding</a:t>
          </a:r>
          <a:endParaRPr lang="en-US" sz="1300" kern="1200" dirty="0"/>
        </a:p>
      </dsp:txBody>
      <dsp:txXfrm>
        <a:off x="544945" y="3611445"/>
        <a:ext cx="7329486" cy="346292"/>
      </dsp:txXfrm>
    </dsp:sp>
    <dsp:sp modelId="{F9229D69-869C-4659-BC55-8D49A63C4808}">
      <dsp:nvSpPr>
        <dsp:cNvPr id="0" name=""/>
        <dsp:cNvSpPr/>
      </dsp:nvSpPr>
      <dsp:spPr>
        <a:xfrm>
          <a:off x="0" y="4804246"/>
          <a:ext cx="10524220" cy="563062"/>
        </a:xfrm>
        <a:prstGeom prst="rect">
          <a:avLst/>
        </a:prstGeom>
        <a:solidFill>
          <a:schemeClr val="lt1">
            <a:alpha val="90000"/>
            <a:hueOff val="0"/>
            <a:satOff val="0"/>
            <a:lumOff val="0"/>
            <a:alphaOff val="0"/>
          </a:schemeClr>
        </a:solidFill>
        <a:ln w="12700" cap="flat" cmpd="sng" algn="ctr">
          <a:solidFill>
            <a:schemeClr val="accent3">
              <a:hueOff val="-1556864"/>
              <a:satOff val="25865"/>
              <a:lumOff val="4352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796" tIns="270764" rIns="816796" bIns="92456" numCol="1" spcCol="1270" anchor="t" anchorCtr="0">
          <a:noAutofit/>
        </a:bodyPr>
        <a:lstStyle/>
        <a:p>
          <a:pPr marL="114300" lvl="1" indent="-114300" algn="l" defTabSz="577850">
            <a:lnSpc>
              <a:spcPct val="90000"/>
            </a:lnSpc>
            <a:spcBef>
              <a:spcPct val="0"/>
            </a:spcBef>
            <a:spcAft>
              <a:spcPct val="15000"/>
            </a:spcAft>
            <a:buChar char="•"/>
          </a:pPr>
          <a:r>
            <a:rPr lang="en-SG" sz="1300" kern="1200" dirty="0"/>
            <a:t>Used standard scaler and standardize the features to o mean of 0 and standard deviation of 1 to make all same units for model building. </a:t>
          </a:r>
          <a:endParaRPr lang="en-US" sz="1300" kern="1200" dirty="0"/>
        </a:p>
      </dsp:txBody>
      <dsp:txXfrm>
        <a:off x="0" y="4804246"/>
        <a:ext cx="10524220" cy="563062"/>
      </dsp:txXfrm>
    </dsp:sp>
    <dsp:sp modelId="{B35A5738-76D6-4254-8B9B-34B2BD2920E4}">
      <dsp:nvSpPr>
        <dsp:cNvPr id="0" name=""/>
        <dsp:cNvSpPr/>
      </dsp:nvSpPr>
      <dsp:spPr>
        <a:xfrm>
          <a:off x="526211" y="4612366"/>
          <a:ext cx="7366954" cy="383760"/>
        </a:xfrm>
        <a:prstGeom prst="roundRect">
          <a:avLst/>
        </a:prstGeom>
        <a:solidFill>
          <a:schemeClr val="accent3">
            <a:hueOff val="-1556864"/>
            <a:satOff val="25865"/>
            <a:lumOff val="43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453" tIns="0" rIns="278453" bIns="0" numCol="1" spcCol="1270" anchor="ctr" anchorCtr="0">
          <a:noAutofit/>
        </a:bodyPr>
        <a:lstStyle/>
        <a:p>
          <a:pPr marL="0" lvl="0" indent="0" algn="l" defTabSz="577850">
            <a:lnSpc>
              <a:spcPct val="90000"/>
            </a:lnSpc>
            <a:spcBef>
              <a:spcPct val="0"/>
            </a:spcBef>
            <a:spcAft>
              <a:spcPct val="35000"/>
            </a:spcAft>
            <a:buNone/>
          </a:pPr>
          <a:r>
            <a:rPr lang="en-SG" sz="1300" kern="1200" dirty="0"/>
            <a:t>Standard Scaling</a:t>
          </a:r>
          <a:endParaRPr lang="en-US" sz="1300" kern="1200" dirty="0"/>
        </a:p>
      </dsp:txBody>
      <dsp:txXfrm>
        <a:off x="544945" y="4631100"/>
        <a:ext cx="7329486" cy="3462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080B6D-4ABD-4D45-9D99-B0561269456F}">
      <dsp:nvSpPr>
        <dsp:cNvPr id="0" name=""/>
        <dsp:cNvSpPr/>
      </dsp:nvSpPr>
      <dsp:spPr>
        <a:xfrm>
          <a:off x="2855" y="0"/>
          <a:ext cx="2802258" cy="2883160"/>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SG" sz="2300" kern="1200" dirty="0"/>
            <a:t>Feature Selection</a:t>
          </a:r>
          <a:endParaRPr lang="en-US" sz="2300" kern="1200" dirty="0"/>
        </a:p>
      </dsp:txBody>
      <dsp:txXfrm>
        <a:off x="2855" y="0"/>
        <a:ext cx="2802258" cy="864948"/>
      </dsp:txXfrm>
    </dsp:sp>
    <dsp:sp modelId="{CB654595-3DD8-45F8-8925-2018FC9A6B77}">
      <dsp:nvSpPr>
        <dsp:cNvPr id="0" name=""/>
        <dsp:cNvSpPr/>
      </dsp:nvSpPr>
      <dsp:spPr>
        <a:xfrm>
          <a:off x="283081" y="864948"/>
          <a:ext cx="2241807" cy="1874054"/>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SG" sz="1600" kern="1200" dirty="0"/>
            <a:t>Applied Lasso (alpha= 0.003) feature selection method to extract 21 significant features based on scores </a:t>
          </a:r>
          <a:endParaRPr lang="en-US" sz="1600" kern="1200" dirty="0"/>
        </a:p>
      </dsp:txBody>
      <dsp:txXfrm>
        <a:off x="337970" y="919837"/>
        <a:ext cx="2132029" cy="1764276"/>
      </dsp:txXfrm>
    </dsp:sp>
    <dsp:sp modelId="{3B6C87A3-37BC-4BE5-84D1-26743BC7598E}">
      <dsp:nvSpPr>
        <dsp:cNvPr id="0" name=""/>
        <dsp:cNvSpPr/>
      </dsp:nvSpPr>
      <dsp:spPr>
        <a:xfrm>
          <a:off x="3015283" y="0"/>
          <a:ext cx="2802258" cy="2883160"/>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SG" sz="2300" kern="1200" dirty="0"/>
            <a:t>Data partitioning</a:t>
          </a:r>
          <a:endParaRPr lang="en-US" sz="2300" kern="1200" dirty="0"/>
        </a:p>
      </dsp:txBody>
      <dsp:txXfrm>
        <a:off x="3015283" y="0"/>
        <a:ext cx="2802258" cy="864948"/>
      </dsp:txXfrm>
    </dsp:sp>
    <dsp:sp modelId="{FFC68BD1-8FD7-47D9-A9A7-BC4838C1C63D}">
      <dsp:nvSpPr>
        <dsp:cNvPr id="0" name=""/>
        <dsp:cNvSpPr/>
      </dsp:nvSpPr>
      <dsp:spPr>
        <a:xfrm>
          <a:off x="3295509" y="864948"/>
          <a:ext cx="2241807" cy="1874054"/>
        </a:xfrm>
        <a:prstGeom prst="roundRect">
          <a:avLst>
            <a:gd name="adj" fmla="val 10000"/>
          </a:avLst>
        </a:prstGeom>
        <a:solidFill>
          <a:schemeClr val="accent3">
            <a:hueOff val="-518955"/>
            <a:satOff val="8622"/>
            <a:lumOff val="1451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SG" sz="1600" kern="1200" dirty="0"/>
            <a:t>The training data split in to two groups as 80% for train and 20% for testing. No data allocated for cross-validation as it done in K-folds validation on training data</a:t>
          </a:r>
          <a:endParaRPr lang="en-US" sz="1600" kern="1200" dirty="0"/>
        </a:p>
      </dsp:txBody>
      <dsp:txXfrm>
        <a:off x="3350398" y="919837"/>
        <a:ext cx="2132029" cy="1764276"/>
      </dsp:txXfrm>
    </dsp:sp>
    <dsp:sp modelId="{DA24BDF3-D150-4105-8D15-C99F215D8CA7}">
      <dsp:nvSpPr>
        <dsp:cNvPr id="0" name=""/>
        <dsp:cNvSpPr/>
      </dsp:nvSpPr>
      <dsp:spPr>
        <a:xfrm>
          <a:off x="6027712" y="0"/>
          <a:ext cx="2802258" cy="2883160"/>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SG" sz="2300" kern="1200" dirty="0"/>
            <a:t>Training and K-Fold validation </a:t>
          </a:r>
          <a:endParaRPr lang="en-US" sz="2300" kern="1200" dirty="0"/>
        </a:p>
      </dsp:txBody>
      <dsp:txXfrm>
        <a:off x="6027712" y="0"/>
        <a:ext cx="2802258" cy="864948"/>
      </dsp:txXfrm>
    </dsp:sp>
    <dsp:sp modelId="{40F865BD-472D-4B5A-8224-9704B241F0A0}">
      <dsp:nvSpPr>
        <dsp:cNvPr id="0" name=""/>
        <dsp:cNvSpPr/>
      </dsp:nvSpPr>
      <dsp:spPr>
        <a:xfrm>
          <a:off x="6307938" y="864948"/>
          <a:ext cx="2241807" cy="1874054"/>
        </a:xfrm>
        <a:prstGeom prst="roundRect">
          <a:avLst>
            <a:gd name="adj" fmla="val 10000"/>
          </a:avLst>
        </a:prstGeom>
        <a:solidFill>
          <a:schemeClr val="accent3">
            <a:hueOff val="-1037909"/>
            <a:satOff val="17243"/>
            <a:lumOff val="2901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SG" sz="1600" kern="1200" dirty="0"/>
            <a:t>Used 8 classification models in a loop for training and 10-fold cross validation for model selection</a:t>
          </a:r>
          <a:endParaRPr lang="en-US" sz="1600" kern="1200" dirty="0"/>
        </a:p>
      </dsp:txBody>
      <dsp:txXfrm>
        <a:off x="6362827" y="919837"/>
        <a:ext cx="2132029" cy="1764276"/>
      </dsp:txXfrm>
    </dsp:sp>
    <dsp:sp modelId="{D92EAAAD-D860-432F-8E38-B1F63255521F}">
      <dsp:nvSpPr>
        <dsp:cNvPr id="0" name=""/>
        <dsp:cNvSpPr/>
      </dsp:nvSpPr>
      <dsp:spPr>
        <a:xfrm>
          <a:off x="9040140" y="0"/>
          <a:ext cx="2802258" cy="2883160"/>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SG" sz="2300" kern="1200" dirty="0"/>
            <a:t>Model selection</a:t>
          </a:r>
          <a:endParaRPr lang="en-US" sz="2300" kern="1200" dirty="0"/>
        </a:p>
      </dsp:txBody>
      <dsp:txXfrm>
        <a:off x="9040140" y="0"/>
        <a:ext cx="2802258" cy="864948"/>
      </dsp:txXfrm>
    </dsp:sp>
    <dsp:sp modelId="{CD4383D7-329B-4E73-B38E-F38D7B1204BD}">
      <dsp:nvSpPr>
        <dsp:cNvPr id="0" name=""/>
        <dsp:cNvSpPr/>
      </dsp:nvSpPr>
      <dsp:spPr>
        <a:xfrm>
          <a:off x="9320366" y="864948"/>
          <a:ext cx="2241807" cy="1874054"/>
        </a:xfrm>
        <a:prstGeom prst="roundRect">
          <a:avLst>
            <a:gd name="adj" fmla="val 10000"/>
          </a:avLst>
        </a:prstGeom>
        <a:solidFill>
          <a:schemeClr val="accent3">
            <a:hueOff val="-1556864"/>
            <a:satOff val="25865"/>
            <a:lumOff val="43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SG" sz="1600" kern="1200" dirty="0"/>
            <a:t>Used the best train , test and cross validation combination score to choose model for further analysis</a:t>
          </a:r>
          <a:endParaRPr lang="en-US" sz="1600" kern="1200" dirty="0"/>
        </a:p>
      </dsp:txBody>
      <dsp:txXfrm>
        <a:off x="9375255" y="919837"/>
        <a:ext cx="2132029" cy="17642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080B6D-4ABD-4D45-9D99-B0561269456F}">
      <dsp:nvSpPr>
        <dsp:cNvPr id="0" name=""/>
        <dsp:cNvSpPr/>
      </dsp:nvSpPr>
      <dsp:spPr>
        <a:xfrm>
          <a:off x="2855" y="0"/>
          <a:ext cx="2802258" cy="2883160"/>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SG" sz="2300" kern="1200" dirty="0"/>
            <a:t>GridSearchCV </a:t>
          </a:r>
          <a:endParaRPr lang="en-US" sz="2300" kern="1200" dirty="0"/>
        </a:p>
      </dsp:txBody>
      <dsp:txXfrm>
        <a:off x="2855" y="0"/>
        <a:ext cx="2802258" cy="864948"/>
      </dsp:txXfrm>
    </dsp:sp>
    <dsp:sp modelId="{CB654595-3DD8-45F8-8925-2018FC9A6B77}">
      <dsp:nvSpPr>
        <dsp:cNvPr id="0" name=""/>
        <dsp:cNvSpPr/>
      </dsp:nvSpPr>
      <dsp:spPr>
        <a:xfrm>
          <a:off x="283081" y="864948"/>
          <a:ext cx="2241807" cy="1874054"/>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marL="0" lvl="0" indent="0" algn="ctr" defTabSz="977900">
            <a:lnSpc>
              <a:spcPct val="90000"/>
            </a:lnSpc>
            <a:spcBef>
              <a:spcPct val="0"/>
            </a:spcBef>
            <a:spcAft>
              <a:spcPct val="35000"/>
            </a:spcAft>
            <a:buNone/>
          </a:pPr>
          <a:r>
            <a:rPr lang="en-SG" sz="2200" kern="1200" dirty="0"/>
            <a:t>Create</a:t>
          </a:r>
          <a:r>
            <a:rPr lang="en-SG" sz="2200" kern="1200" baseline="0" dirty="0"/>
            <a:t>  parameter grid with 5 parameters and turned </a:t>
          </a:r>
          <a:endParaRPr lang="en-US" sz="2200" kern="1200" dirty="0"/>
        </a:p>
      </dsp:txBody>
      <dsp:txXfrm>
        <a:off x="337970" y="919837"/>
        <a:ext cx="2132029" cy="1764276"/>
      </dsp:txXfrm>
    </dsp:sp>
    <dsp:sp modelId="{3B6C87A3-37BC-4BE5-84D1-26743BC7598E}">
      <dsp:nvSpPr>
        <dsp:cNvPr id="0" name=""/>
        <dsp:cNvSpPr/>
      </dsp:nvSpPr>
      <dsp:spPr>
        <a:xfrm>
          <a:off x="3015283" y="0"/>
          <a:ext cx="2802258" cy="2883160"/>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SG" sz="2300" kern="1200" dirty="0"/>
            <a:t>Re-train Random Forest model</a:t>
          </a:r>
          <a:endParaRPr lang="en-US" sz="2300" kern="1200" dirty="0"/>
        </a:p>
      </dsp:txBody>
      <dsp:txXfrm>
        <a:off x="3015283" y="0"/>
        <a:ext cx="2802258" cy="864948"/>
      </dsp:txXfrm>
    </dsp:sp>
    <dsp:sp modelId="{FFC68BD1-8FD7-47D9-A9A7-BC4838C1C63D}">
      <dsp:nvSpPr>
        <dsp:cNvPr id="0" name=""/>
        <dsp:cNvSpPr/>
      </dsp:nvSpPr>
      <dsp:spPr>
        <a:xfrm>
          <a:off x="3295509" y="864948"/>
          <a:ext cx="2241807" cy="1874054"/>
        </a:xfrm>
        <a:prstGeom prst="roundRect">
          <a:avLst>
            <a:gd name="adj" fmla="val 10000"/>
          </a:avLst>
        </a:prstGeom>
        <a:solidFill>
          <a:schemeClr val="accent3">
            <a:hueOff val="-518955"/>
            <a:satOff val="8622"/>
            <a:lumOff val="1451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marL="0" lvl="0" indent="0" algn="ctr" defTabSz="977900">
            <a:lnSpc>
              <a:spcPct val="90000"/>
            </a:lnSpc>
            <a:spcBef>
              <a:spcPct val="0"/>
            </a:spcBef>
            <a:spcAft>
              <a:spcPct val="35000"/>
            </a:spcAft>
            <a:buNone/>
          </a:pPr>
          <a:r>
            <a:rPr lang="en-SG" sz="2200" kern="1200" dirty="0"/>
            <a:t>Applied the best parameter </a:t>
          </a:r>
          <a:endParaRPr lang="en-US" sz="2200" kern="1200" dirty="0"/>
        </a:p>
      </dsp:txBody>
      <dsp:txXfrm>
        <a:off x="3350398" y="919837"/>
        <a:ext cx="2132029" cy="1764276"/>
      </dsp:txXfrm>
    </dsp:sp>
    <dsp:sp modelId="{DA24BDF3-D150-4105-8D15-C99F215D8CA7}">
      <dsp:nvSpPr>
        <dsp:cNvPr id="0" name=""/>
        <dsp:cNvSpPr/>
      </dsp:nvSpPr>
      <dsp:spPr>
        <a:xfrm>
          <a:off x="6027712" y="0"/>
          <a:ext cx="2802258" cy="2883160"/>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SG" sz="2300" kern="1200" dirty="0"/>
            <a:t>10-Fold Cross-Validation </a:t>
          </a:r>
          <a:endParaRPr lang="en-US" sz="2300" kern="1200" dirty="0"/>
        </a:p>
      </dsp:txBody>
      <dsp:txXfrm>
        <a:off x="6027712" y="0"/>
        <a:ext cx="2802258" cy="864948"/>
      </dsp:txXfrm>
    </dsp:sp>
    <dsp:sp modelId="{40F865BD-472D-4B5A-8224-9704B241F0A0}">
      <dsp:nvSpPr>
        <dsp:cNvPr id="0" name=""/>
        <dsp:cNvSpPr/>
      </dsp:nvSpPr>
      <dsp:spPr>
        <a:xfrm>
          <a:off x="6307938" y="864948"/>
          <a:ext cx="2241807" cy="1874054"/>
        </a:xfrm>
        <a:prstGeom prst="roundRect">
          <a:avLst>
            <a:gd name="adj" fmla="val 10000"/>
          </a:avLst>
        </a:prstGeom>
        <a:solidFill>
          <a:schemeClr val="accent3">
            <a:hueOff val="-1037909"/>
            <a:satOff val="17243"/>
            <a:lumOff val="2901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marL="0" lvl="0" indent="0" algn="ctr" defTabSz="977900">
            <a:lnSpc>
              <a:spcPct val="90000"/>
            </a:lnSpc>
            <a:spcBef>
              <a:spcPct val="0"/>
            </a:spcBef>
            <a:spcAft>
              <a:spcPct val="35000"/>
            </a:spcAft>
            <a:buNone/>
          </a:pPr>
          <a:r>
            <a:rPr lang="en-SG" sz="2200" kern="1200" dirty="0"/>
            <a:t>Used 10-fold cross validation to contain overfitting issue</a:t>
          </a:r>
          <a:endParaRPr lang="en-US" sz="2200" kern="1200" dirty="0"/>
        </a:p>
      </dsp:txBody>
      <dsp:txXfrm>
        <a:off x="6362827" y="919837"/>
        <a:ext cx="2132029" cy="1764276"/>
      </dsp:txXfrm>
    </dsp:sp>
    <dsp:sp modelId="{D92EAAAD-D860-432F-8E38-B1F63255521F}">
      <dsp:nvSpPr>
        <dsp:cNvPr id="0" name=""/>
        <dsp:cNvSpPr/>
      </dsp:nvSpPr>
      <dsp:spPr>
        <a:xfrm>
          <a:off x="9040140" y="0"/>
          <a:ext cx="2802258" cy="2883160"/>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SG" sz="2300" kern="1200" dirty="0"/>
            <a:t>Finalizing</a:t>
          </a:r>
          <a:endParaRPr lang="en-US" sz="2300" kern="1200" dirty="0"/>
        </a:p>
      </dsp:txBody>
      <dsp:txXfrm>
        <a:off x="9040140" y="0"/>
        <a:ext cx="2802258" cy="864948"/>
      </dsp:txXfrm>
    </dsp:sp>
    <dsp:sp modelId="{CD4383D7-329B-4E73-B38E-F38D7B1204BD}">
      <dsp:nvSpPr>
        <dsp:cNvPr id="0" name=""/>
        <dsp:cNvSpPr/>
      </dsp:nvSpPr>
      <dsp:spPr>
        <a:xfrm>
          <a:off x="9320366" y="864948"/>
          <a:ext cx="2241807" cy="1874054"/>
        </a:xfrm>
        <a:prstGeom prst="roundRect">
          <a:avLst>
            <a:gd name="adj" fmla="val 10000"/>
          </a:avLst>
        </a:prstGeom>
        <a:solidFill>
          <a:schemeClr val="accent3">
            <a:hueOff val="-1556864"/>
            <a:satOff val="25865"/>
            <a:lumOff val="43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marL="0" lvl="0" indent="0" algn="ctr" defTabSz="977900">
            <a:lnSpc>
              <a:spcPct val="90000"/>
            </a:lnSpc>
            <a:spcBef>
              <a:spcPct val="0"/>
            </a:spcBef>
            <a:spcAft>
              <a:spcPct val="35000"/>
            </a:spcAft>
            <a:buNone/>
          </a:pPr>
          <a:r>
            <a:rPr lang="en-SG" sz="2200" kern="1200" dirty="0"/>
            <a:t>Random</a:t>
          </a:r>
          <a:r>
            <a:rPr lang="en-SG" sz="2200" kern="1200" baseline="0" dirty="0"/>
            <a:t> Forest model is finalized with ‘oob’ score of 82.3%</a:t>
          </a:r>
          <a:endParaRPr lang="en-US" sz="2200" kern="1200" dirty="0"/>
        </a:p>
      </dsp:txBody>
      <dsp:txXfrm>
        <a:off x="9375255" y="919837"/>
        <a:ext cx="2132029" cy="176427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5B7BAA-8165-4945-A0A8-08110D6DEA43}">
      <dsp:nvSpPr>
        <dsp:cNvPr id="0" name=""/>
        <dsp:cNvSpPr/>
      </dsp:nvSpPr>
      <dsp:spPr>
        <a:xfrm>
          <a:off x="0" y="269237"/>
          <a:ext cx="10515600" cy="563062"/>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270764" rIns="816127"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The classification accuracy is 78.72%  is the ratio of the number of correct predictions to the total number of input samples</a:t>
          </a:r>
        </a:p>
      </dsp:txBody>
      <dsp:txXfrm>
        <a:off x="0" y="269237"/>
        <a:ext cx="10515600" cy="563062"/>
      </dsp:txXfrm>
    </dsp:sp>
    <dsp:sp modelId="{6B0C1962-DD04-4562-AE9D-1894D912DAD0}">
      <dsp:nvSpPr>
        <dsp:cNvPr id="0" name=""/>
        <dsp:cNvSpPr/>
      </dsp:nvSpPr>
      <dsp:spPr>
        <a:xfrm>
          <a:off x="525780" y="77357"/>
          <a:ext cx="7360920" cy="3837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577850">
            <a:lnSpc>
              <a:spcPct val="90000"/>
            </a:lnSpc>
            <a:spcBef>
              <a:spcPct val="0"/>
            </a:spcBef>
            <a:spcAft>
              <a:spcPct val="35000"/>
            </a:spcAft>
            <a:buNone/>
          </a:pPr>
          <a:r>
            <a:rPr lang="en-SG" sz="1300" kern="1200" dirty="0"/>
            <a:t>Accuracy</a:t>
          </a:r>
          <a:endParaRPr lang="en-US" sz="1300" kern="1200" dirty="0"/>
        </a:p>
      </dsp:txBody>
      <dsp:txXfrm>
        <a:off x="544514" y="96091"/>
        <a:ext cx="7323452" cy="346292"/>
      </dsp:txXfrm>
    </dsp:sp>
    <dsp:sp modelId="{AB6D1AE3-229D-40C6-8883-D3A377D4EE27}">
      <dsp:nvSpPr>
        <dsp:cNvPr id="0" name=""/>
        <dsp:cNvSpPr/>
      </dsp:nvSpPr>
      <dsp:spPr>
        <a:xfrm>
          <a:off x="0" y="1094380"/>
          <a:ext cx="10515600" cy="1187550"/>
        </a:xfrm>
        <a:prstGeom prst="rect">
          <a:avLst/>
        </a:prstGeom>
        <a:solidFill>
          <a:schemeClr val="lt1">
            <a:alpha val="90000"/>
            <a:hueOff val="0"/>
            <a:satOff val="0"/>
            <a:lumOff val="0"/>
            <a:alphaOff val="0"/>
          </a:schemeClr>
        </a:solidFill>
        <a:ln w="12700" cap="flat" cmpd="sng" algn="ctr">
          <a:solidFill>
            <a:schemeClr val="accent3">
              <a:hueOff val="-389216"/>
              <a:satOff val="6466"/>
              <a:lumOff val="1088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270764" rIns="816127"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In the first row of the confusion matrix, the Random Forest model correctly classified 394 passengers as not survived (true negatives) and incorrectly classified 45 passengers as not survived when they actually survived (false positives). </a:t>
          </a:r>
        </a:p>
        <a:p>
          <a:pPr marL="114300" lvl="1" indent="-114300" algn="l" defTabSz="577850">
            <a:lnSpc>
              <a:spcPct val="90000"/>
            </a:lnSpc>
            <a:spcBef>
              <a:spcPct val="0"/>
            </a:spcBef>
            <a:spcAft>
              <a:spcPct val="15000"/>
            </a:spcAft>
            <a:buChar char="•"/>
          </a:pPr>
          <a:r>
            <a:rPr lang="en-US" sz="1300" kern="1200" dirty="0"/>
            <a:t>In the second row of the confusion matrix, the model misclassified 83 passengers as survived when they did not (false negatives) and correctly classified 190 passengers as survived (true positives)</a:t>
          </a:r>
        </a:p>
      </dsp:txBody>
      <dsp:txXfrm>
        <a:off x="0" y="1094380"/>
        <a:ext cx="10515600" cy="1187550"/>
      </dsp:txXfrm>
    </dsp:sp>
    <dsp:sp modelId="{6F4FA67A-7DC4-46B9-A7C1-B78985D49500}">
      <dsp:nvSpPr>
        <dsp:cNvPr id="0" name=""/>
        <dsp:cNvSpPr/>
      </dsp:nvSpPr>
      <dsp:spPr>
        <a:xfrm>
          <a:off x="525780" y="902500"/>
          <a:ext cx="7360920" cy="383760"/>
        </a:xfrm>
        <a:prstGeom prst="roundRect">
          <a:avLst/>
        </a:prstGeom>
        <a:solidFill>
          <a:schemeClr val="accent3">
            <a:hueOff val="-389216"/>
            <a:satOff val="6466"/>
            <a:lumOff val="1088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577850">
            <a:lnSpc>
              <a:spcPct val="90000"/>
            </a:lnSpc>
            <a:spcBef>
              <a:spcPct val="0"/>
            </a:spcBef>
            <a:spcAft>
              <a:spcPct val="35000"/>
            </a:spcAft>
            <a:buNone/>
          </a:pPr>
          <a:r>
            <a:rPr lang="en-SG" sz="1300" kern="1200" dirty="0"/>
            <a:t>Confusion Matrix</a:t>
          </a:r>
          <a:endParaRPr lang="en-US" sz="1300" kern="1200" dirty="0"/>
        </a:p>
      </dsp:txBody>
      <dsp:txXfrm>
        <a:off x="544514" y="921234"/>
        <a:ext cx="7323452" cy="346292"/>
      </dsp:txXfrm>
    </dsp:sp>
    <dsp:sp modelId="{6154298B-0EF8-402B-A327-D73B9E041396}">
      <dsp:nvSpPr>
        <dsp:cNvPr id="0" name=""/>
        <dsp:cNvSpPr/>
      </dsp:nvSpPr>
      <dsp:spPr>
        <a:xfrm>
          <a:off x="0" y="2544010"/>
          <a:ext cx="10515600" cy="798525"/>
        </a:xfrm>
        <a:prstGeom prst="rect">
          <a:avLst/>
        </a:prstGeom>
        <a:solidFill>
          <a:schemeClr val="lt1">
            <a:alpha val="90000"/>
            <a:hueOff val="0"/>
            <a:satOff val="0"/>
            <a:lumOff val="0"/>
            <a:alphaOff val="0"/>
          </a:schemeClr>
        </a:solidFill>
        <a:ln w="12700" cap="flat" cmpd="sng" algn="ctr">
          <a:solidFill>
            <a:schemeClr val="accent3">
              <a:hueOff val="-778432"/>
              <a:satOff val="12933"/>
              <a:lumOff val="2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270764" rIns="816127" bIns="92456" numCol="1" spcCol="1270" anchor="t" anchorCtr="0">
          <a:noAutofit/>
        </a:bodyPr>
        <a:lstStyle/>
        <a:p>
          <a:pPr marL="114300" lvl="1" indent="-114300" algn="l" defTabSz="577850">
            <a:lnSpc>
              <a:spcPct val="90000"/>
            </a:lnSpc>
            <a:spcBef>
              <a:spcPct val="0"/>
            </a:spcBef>
            <a:spcAft>
              <a:spcPct val="15000"/>
            </a:spcAft>
            <a:buFont typeface="Arial" panose="020B0604020202020204" pitchFamily="34" charset="0"/>
            <a:buChar char="•"/>
          </a:pPr>
          <a:r>
            <a:rPr lang="en-US" sz="1300" kern="1200" dirty="0"/>
            <a:t>The precision of the Random Forest model is 80.85%, indicating that it correctly predicts a passenger's survival in 80.85% of the case</a:t>
          </a:r>
        </a:p>
        <a:p>
          <a:pPr marL="114300" lvl="1" indent="-114300" algn="l" defTabSz="577850">
            <a:lnSpc>
              <a:spcPct val="90000"/>
            </a:lnSpc>
            <a:spcBef>
              <a:spcPct val="0"/>
            </a:spcBef>
            <a:spcAft>
              <a:spcPct val="15000"/>
            </a:spcAft>
            <a:buFont typeface="Arial" panose="020B0604020202020204" pitchFamily="34" charset="0"/>
            <a:buChar char="•"/>
          </a:pPr>
          <a:r>
            <a:rPr lang="en-US" sz="1300" kern="1200" dirty="0"/>
            <a:t>The recall metric reveals that the model predicted the survival of 69.6% of the passengers who actually survived.</a:t>
          </a:r>
        </a:p>
      </dsp:txBody>
      <dsp:txXfrm>
        <a:off x="0" y="2544010"/>
        <a:ext cx="10515600" cy="798525"/>
      </dsp:txXfrm>
    </dsp:sp>
    <dsp:sp modelId="{E3B69B2A-5A33-4A28-A7F2-B46990CF7C3F}">
      <dsp:nvSpPr>
        <dsp:cNvPr id="0" name=""/>
        <dsp:cNvSpPr/>
      </dsp:nvSpPr>
      <dsp:spPr>
        <a:xfrm>
          <a:off x="525780" y="2352130"/>
          <a:ext cx="7360920" cy="383760"/>
        </a:xfrm>
        <a:prstGeom prst="roundRect">
          <a:avLst/>
        </a:prstGeom>
        <a:solidFill>
          <a:schemeClr val="accent3">
            <a:hueOff val="-778432"/>
            <a:satOff val="12933"/>
            <a:lumOff val="2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577850">
            <a:lnSpc>
              <a:spcPct val="90000"/>
            </a:lnSpc>
            <a:spcBef>
              <a:spcPct val="0"/>
            </a:spcBef>
            <a:spcAft>
              <a:spcPct val="35000"/>
            </a:spcAft>
            <a:buNone/>
          </a:pPr>
          <a:r>
            <a:rPr lang="en-SG" sz="1300" kern="1200" dirty="0"/>
            <a:t>Precision &amp; Recall</a:t>
          </a:r>
          <a:endParaRPr lang="en-US" sz="1300" kern="1200" dirty="0"/>
        </a:p>
      </dsp:txBody>
      <dsp:txXfrm>
        <a:off x="544514" y="2370864"/>
        <a:ext cx="7323452" cy="346292"/>
      </dsp:txXfrm>
    </dsp:sp>
    <dsp:sp modelId="{CA85B844-3F9F-48B3-A235-72B8012EFFB0}">
      <dsp:nvSpPr>
        <dsp:cNvPr id="0" name=""/>
        <dsp:cNvSpPr/>
      </dsp:nvSpPr>
      <dsp:spPr>
        <a:xfrm>
          <a:off x="0" y="3604615"/>
          <a:ext cx="10515600" cy="962325"/>
        </a:xfrm>
        <a:prstGeom prst="rect">
          <a:avLst/>
        </a:prstGeom>
        <a:solidFill>
          <a:schemeClr val="lt1">
            <a:alpha val="90000"/>
            <a:hueOff val="0"/>
            <a:satOff val="0"/>
            <a:lumOff val="0"/>
            <a:alphaOff val="0"/>
          </a:schemeClr>
        </a:solidFill>
        <a:ln w="12700" cap="flat" cmpd="sng" algn="ctr">
          <a:solidFill>
            <a:schemeClr val="accent3">
              <a:hueOff val="-1167648"/>
              <a:satOff val="19399"/>
              <a:lumOff val="3264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270764" rIns="816127"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The F-score combines precision and recall into a single metric, calculated using the harmonic mean of the two. It is worth noting that the F-score assigns more weight to lower values, emphasizing the importance of having both high precision and recall for a high F-score 80.85%</a:t>
          </a:r>
        </a:p>
      </dsp:txBody>
      <dsp:txXfrm>
        <a:off x="0" y="3604615"/>
        <a:ext cx="10515600" cy="962325"/>
      </dsp:txXfrm>
    </dsp:sp>
    <dsp:sp modelId="{F197348A-FD54-40A8-B4DF-16E3DC4F739A}">
      <dsp:nvSpPr>
        <dsp:cNvPr id="0" name=""/>
        <dsp:cNvSpPr/>
      </dsp:nvSpPr>
      <dsp:spPr>
        <a:xfrm>
          <a:off x="525780" y="3412735"/>
          <a:ext cx="7360920" cy="383760"/>
        </a:xfrm>
        <a:prstGeom prst="roundRect">
          <a:avLst/>
        </a:prstGeom>
        <a:solidFill>
          <a:schemeClr val="accent3">
            <a:hueOff val="-1167648"/>
            <a:satOff val="19399"/>
            <a:lumOff val="3264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577850">
            <a:lnSpc>
              <a:spcPct val="90000"/>
            </a:lnSpc>
            <a:spcBef>
              <a:spcPct val="0"/>
            </a:spcBef>
            <a:spcAft>
              <a:spcPct val="35000"/>
            </a:spcAft>
            <a:buNone/>
          </a:pPr>
          <a:r>
            <a:rPr lang="en-SG" sz="1300" kern="1200" dirty="0"/>
            <a:t>F-Score</a:t>
          </a:r>
          <a:endParaRPr lang="en-US" sz="1300" kern="1200" dirty="0"/>
        </a:p>
      </dsp:txBody>
      <dsp:txXfrm>
        <a:off x="544514" y="3431469"/>
        <a:ext cx="7323452" cy="346292"/>
      </dsp:txXfrm>
    </dsp:sp>
    <dsp:sp modelId="{38E11BFB-CAC6-493E-B397-C00DC93B82AC}">
      <dsp:nvSpPr>
        <dsp:cNvPr id="0" name=""/>
        <dsp:cNvSpPr/>
      </dsp:nvSpPr>
      <dsp:spPr>
        <a:xfrm>
          <a:off x="0" y="4829020"/>
          <a:ext cx="10515600" cy="757575"/>
        </a:xfrm>
        <a:prstGeom prst="rect">
          <a:avLst/>
        </a:prstGeom>
        <a:solidFill>
          <a:schemeClr val="lt1">
            <a:alpha val="90000"/>
            <a:hueOff val="0"/>
            <a:satOff val="0"/>
            <a:lumOff val="0"/>
            <a:alphaOff val="0"/>
          </a:schemeClr>
        </a:solidFill>
        <a:ln w="12700" cap="flat" cmpd="sng" algn="ctr">
          <a:solidFill>
            <a:schemeClr val="accent3">
              <a:hueOff val="-1556864"/>
              <a:satOff val="25865"/>
              <a:lumOff val="4352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270764" rIns="816127" bIns="92456" numCol="1" spcCol="1270" anchor="t" anchorCtr="0">
          <a:noAutofit/>
        </a:bodyPr>
        <a:lstStyle/>
        <a:p>
          <a:pPr marL="114300" lvl="1" indent="-114300" algn="l" defTabSz="577850">
            <a:lnSpc>
              <a:spcPct val="90000"/>
            </a:lnSpc>
            <a:spcBef>
              <a:spcPct val="0"/>
            </a:spcBef>
            <a:spcAft>
              <a:spcPct val="15000"/>
            </a:spcAft>
            <a:buChar char="•"/>
          </a:pPr>
          <a:r>
            <a:rPr lang="en-SG" sz="1300" kern="1200" dirty="0"/>
            <a:t>The ROC score is 93.91% .</a:t>
          </a:r>
          <a:r>
            <a:rPr lang="en-US" sz="1300" kern="1200" dirty="0"/>
            <a:t> A perfect classifier that makes all correct predictions would have an ROC AUC Score of 1, while a completely random classifier would have a score of 0.5.</a:t>
          </a:r>
        </a:p>
      </dsp:txBody>
      <dsp:txXfrm>
        <a:off x="0" y="4829020"/>
        <a:ext cx="10515600" cy="757575"/>
      </dsp:txXfrm>
    </dsp:sp>
    <dsp:sp modelId="{E31CB590-6A4E-4EF7-99FC-F3ACA9495484}">
      <dsp:nvSpPr>
        <dsp:cNvPr id="0" name=""/>
        <dsp:cNvSpPr/>
      </dsp:nvSpPr>
      <dsp:spPr>
        <a:xfrm>
          <a:off x="525780" y="4637140"/>
          <a:ext cx="7360920" cy="383760"/>
        </a:xfrm>
        <a:prstGeom prst="roundRect">
          <a:avLst/>
        </a:prstGeom>
        <a:solidFill>
          <a:schemeClr val="accent3">
            <a:hueOff val="-1556864"/>
            <a:satOff val="25865"/>
            <a:lumOff val="43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577850">
            <a:lnSpc>
              <a:spcPct val="90000"/>
            </a:lnSpc>
            <a:spcBef>
              <a:spcPct val="0"/>
            </a:spcBef>
            <a:spcAft>
              <a:spcPct val="35000"/>
            </a:spcAft>
            <a:buNone/>
          </a:pPr>
          <a:r>
            <a:rPr lang="en-SG" sz="1300" kern="1200" dirty="0"/>
            <a:t>ROC AUC Curve</a:t>
          </a:r>
          <a:endParaRPr lang="en-US" sz="1300" kern="1200" dirty="0"/>
        </a:p>
      </dsp:txBody>
      <dsp:txXfrm>
        <a:off x="544514" y="4655874"/>
        <a:ext cx="7323452" cy="34629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080B6D-4ABD-4D45-9D99-B0561269456F}">
      <dsp:nvSpPr>
        <dsp:cNvPr id="0" name=""/>
        <dsp:cNvSpPr/>
      </dsp:nvSpPr>
      <dsp:spPr>
        <a:xfrm>
          <a:off x="1445" y="0"/>
          <a:ext cx="3759480" cy="2883160"/>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SG" sz="3800" kern="1200" dirty="0"/>
            <a:t>Managing Outliers </a:t>
          </a:r>
          <a:endParaRPr lang="en-US" sz="3800" kern="1200" dirty="0"/>
        </a:p>
      </dsp:txBody>
      <dsp:txXfrm>
        <a:off x="1445" y="0"/>
        <a:ext cx="3759480" cy="864948"/>
      </dsp:txXfrm>
    </dsp:sp>
    <dsp:sp modelId="{CB654595-3DD8-45F8-8925-2018FC9A6B77}">
      <dsp:nvSpPr>
        <dsp:cNvPr id="0" name=""/>
        <dsp:cNvSpPr/>
      </dsp:nvSpPr>
      <dsp:spPr>
        <a:xfrm>
          <a:off x="377393" y="864948"/>
          <a:ext cx="3007584" cy="1874054"/>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51435" rIns="68580" bIns="51435" numCol="1" spcCol="1270" anchor="ctr" anchorCtr="0">
          <a:noAutofit/>
        </a:bodyPr>
        <a:lstStyle/>
        <a:p>
          <a:pPr marL="0" lvl="0" indent="0" algn="ctr" defTabSz="1200150">
            <a:lnSpc>
              <a:spcPct val="90000"/>
            </a:lnSpc>
            <a:spcBef>
              <a:spcPct val="0"/>
            </a:spcBef>
            <a:spcAft>
              <a:spcPct val="35000"/>
            </a:spcAft>
            <a:buNone/>
          </a:pPr>
          <a:r>
            <a:rPr lang="en-SG" sz="2700" kern="1200" dirty="0"/>
            <a:t>Potential outliers removed based on Q1-1.5 IQR and Q3+1.5 IQR </a:t>
          </a:r>
          <a:endParaRPr lang="en-US" sz="2700" kern="1200" dirty="0"/>
        </a:p>
      </dsp:txBody>
      <dsp:txXfrm>
        <a:off x="432282" y="919837"/>
        <a:ext cx="2897806" cy="1764276"/>
      </dsp:txXfrm>
    </dsp:sp>
    <dsp:sp modelId="{3B6C87A3-37BC-4BE5-84D1-26743BC7598E}">
      <dsp:nvSpPr>
        <dsp:cNvPr id="0" name=""/>
        <dsp:cNvSpPr/>
      </dsp:nvSpPr>
      <dsp:spPr>
        <a:xfrm>
          <a:off x="4042887" y="0"/>
          <a:ext cx="3759480" cy="2883160"/>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SG" sz="3800" kern="1200" dirty="0"/>
            <a:t>Standard Scaling</a:t>
          </a:r>
          <a:endParaRPr lang="en-US" sz="3800" kern="1200" dirty="0"/>
        </a:p>
      </dsp:txBody>
      <dsp:txXfrm>
        <a:off x="4042887" y="0"/>
        <a:ext cx="3759480" cy="864948"/>
      </dsp:txXfrm>
    </dsp:sp>
    <dsp:sp modelId="{FFC68BD1-8FD7-47D9-A9A7-BC4838C1C63D}">
      <dsp:nvSpPr>
        <dsp:cNvPr id="0" name=""/>
        <dsp:cNvSpPr/>
      </dsp:nvSpPr>
      <dsp:spPr>
        <a:xfrm>
          <a:off x="4418835" y="864948"/>
          <a:ext cx="3007584" cy="1874054"/>
        </a:xfrm>
        <a:prstGeom prst="roundRect">
          <a:avLst>
            <a:gd name="adj" fmla="val 10000"/>
          </a:avLst>
        </a:prstGeom>
        <a:solidFill>
          <a:schemeClr val="accent3">
            <a:hueOff val="-778432"/>
            <a:satOff val="12933"/>
            <a:lumOff val="2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51435" rIns="68580" bIns="51435" numCol="1" spcCol="1270" anchor="ctr" anchorCtr="0">
          <a:noAutofit/>
        </a:bodyPr>
        <a:lstStyle/>
        <a:p>
          <a:pPr marL="0" lvl="0" indent="0" algn="ctr" defTabSz="1200150">
            <a:lnSpc>
              <a:spcPct val="90000"/>
            </a:lnSpc>
            <a:spcBef>
              <a:spcPct val="0"/>
            </a:spcBef>
            <a:spcAft>
              <a:spcPct val="35000"/>
            </a:spcAft>
            <a:buNone/>
          </a:pPr>
          <a:r>
            <a:rPr lang="en-US" sz="2700" kern="1200" dirty="0"/>
            <a:t>Standardizes the data with mean 0 and  standard deviation of 1. </a:t>
          </a:r>
        </a:p>
      </dsp:txBody>
      <dsp:txXfrm>
        <a:off x="4473724" y="919837"/>
        <a:ext cx="2897806" cy="1764276"/>
      </dsp:txXfrm>
    </dsp:sp>
    <dsp:sp modelId="{DA24BDF3-D150-4105-8D15-C99F215D8CA7}">
      <dsp:nvSpPr>
        <dsp:cNvPr id="0" name=""/>
        <dsp:cNvSpPr/>
      </dsp:nvSpPr>
      <dsp:spPr>
        <a:xfrm>
          <a:off x="8084328" y="0"/>
          <a:ext cx="3759480" cy="2883160"/>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SG" sz="3800" kern="1200" dirty="0"/>
            <a:t>Feature selection </a:t>
          </a:r>
          <a:endParaRPr lang="en-US" sz="3800" kern="1200" dirty="0"/>
        </a:p>
      </dsp:txBody>
      <dsp:txXfrm>
        <a:off x="8084328" y="0"/>
        <a:ext cx="3759480" cy="864948"/>
      </dsp:txXfrm>
    </dsp:sp>
    <dsp:sp modelId="{40F865BD-472D-4B5A-8224-9704B241F0A0}">
      <dsp:nvSpPr>
        <dsp:cNvPr id="0" name=""/>
        <dsp:cNvSpPr/>
      </dsp:nvSpPr>
      <dsp:spPr>
        <a:xfrm>
          <a:off x="8460276" y="864948"/>
          <a:ext cx="3007584" cy="1874054"/>
        </a:xfrm>
        <a:prstGeom prst="roundRect">
          <a:avLst>
            <a:gd name="adj" fmla="val 10000"/>
          </a:avLst>
        </a:prstGeom>
        <a:solidFill>
          <a:schemeClr val="accent3">
            <a:hueOff val="-1556864"/>
            <a:satOff val="25865"/>
            <a:lumOff val="43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51435" rIns="68580" bIns="51435" numCol="1" spcCol="1270" anchor="ctr" anchorCtr="0">
          <a:noAutofit/>
        </a:bodyPr>
        <a:lstStyle/>
        <a:p>
          <a:pPr marL="0" lvl="0" indent="0" algn="ctr" defTabSz="1200150">
            <a:lnSpc>
              <a:spcPct val="90000"/>
            </a:lnSpc>
            <a:spcBef>
              <a:spcPct val="0"/>
            </a:spcBef>
            <a:spcAft>
              <a:spcPct val="35000"/>
            </a:spcAft>
            <a:buNone/>
          </a:pPr>
          <a:r>
            <a:rPr lang="en-SG" sz="2700" kern="1200" dirty="0"/>
            <a:t>Applied cat boost regressor to choose top 12 features</a:t>
          </a:r>
          <a:endParaRPr lang="en-US" sz="2700" kern="1200" dirty="0"/>
        </a:p>
      </dsp:txBody>
      <dsp:txXfrm>
        <a:off x="8515165" y="919837"/>
        <a:ext cx="2897806" cy="176427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6C87A3-37BC-4BE5-84D1-26743BC7598E}">
      <dsp:nvSpPr>
        <dsp:cNvPr id="0" name=""/>
        <dsp:cNvSpPr/>
      </dsp:nvSpPr>
      <dsp:spPr>
        <a:xfrm>
          <a:off x="1445" y="0"/>
          <a:ext cx="3759480" cy="2883160"/>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SG" sz="2400" kern="1200" dirty="0"/>
            <a:t>Data partitioning</a:t>
          </a:r>
          <a:endParaRPr lang="en-US" sz="2400" kern="1200" dirty="0"/>
        </a:p>
      </dsp:txBody>
      <dsp:txXfrm>
        <a:off x="1445" y="0"/>
        <a:ext cx="3759480" cy="864948"/>
      </dsp:txXfrm>
    </dsp:sp>
    <dsp:sp modelId="{FFC68BD1-8FD7-47D9-A9A7-BC4838C1C63D}">
      <dsp:nvSpPr>
        <dsp:cNvPr id="0" name=""/>
        <dsp:cNvSpPr/>
      </dsp:nvSpPr>
      <dsp:spPr>
        <a:xfrm>
          <a:off x="377393" y="864948"/>
          <a:ext cx="3007584" cy="1874054"/>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SG" sz="1800" kern="1200" dirty="0"/>
            <a:t>The data split in to two groups as 80% for train and 20% for testing. No data allocated for cross-validation as it done in K-folds validation on training data</a:t>
          </a:r>
          <a:endParaRPr lang="en-US" sz="1800" kern="1200" dirty="0"/>
        </a:p>
      </dsp:txBody>
      <dsp:txXfrm>
        <a:off x="432282" y="919837"/>
        <a:ext cx="2897806" cy="1764276"/>
      </dsp:txXfrm>
    </dsp:sp>
    <dsp:sp modelId="{DA24BDF3-D150-4105-8D15-C99F215D8CA7}">
      <dsp:nvSpPr>
        <dsp:cNvPr id="0" name=""/>
        <dsp:cNvSpPr/>
      </dsp:nvSpPr>
      <dsp:spPr>
        <a:xfrm>
          <a:off x="4042887" y="0"/>
          <a:ext cx="3759480" cy="2883160"/>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SG" sz="2400" kern="1200" dirty="0"/>
            <a:t>Training and K-Fold validation </a:t>
          </a:r>
          <a:endParaRPr lang="en-US" sz="2400" kern="1200" dirty="0"/>
        </a:p>
      </dsp:txBody>
      <dsp:txXfrm>
        <a:off x="4042887" y="0"/>
        <a:ext cx="3759480" cy="864948"/>
      </dsp:txXfrm>
    </dsp:sp>
    <dsp:sp modelId="{40F865BD-472D-4B5A-8224-9704B241F0A0}">
      <dsp:nvSpPr>
        <dsp:cNvPr id="0" name=""/>
        <dsp:cNvSpPr/>
      </dsp:nvSpPr>
      <dsp:spPr>
        <a:xfrm>
          <a:off x="4418835" y="864948"/>
          <a:ext cx="3007584" cy="1874054"/>
        </a:xfrm>
        <a:prstGeom prst="roundRect">
          <a:avLst>
            <a:gd name="adj" fmla="val 10000"/>
          </a:avLst>
        </a:prstGeom>
        <a:solidFill>
          <a:schemeClr val="accent3">
            <a:hueOff val="-778432"/>
            <a:satOff val="12933"/>
            <a:lumOff val="2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SG" sz="1800" kern="1200" dirty="0"/>
            <a:t> Linear regression, Ridge, Lasso in a loop and other 6 models used for training and 10-fold cross validation for model selection</a:t>
          </a:r>
          <a:endParaRPr lang="en-US" sz="1800" kern="1200" dirty="0"/>
        </a:p>
      </dsp:txBody>
      <dsp:txXfrm>
        <a:off x="4473724" y="919837"/>
        <a:ext cx="2897806" cy="1764276"/>
      </dsp:txXfrm>
    </dsp:sp>
    <dsp:sp modelId="{D92EAAAD-D860-432F-8E38-B1F63255521F}">
      <dsp:nvSpPr>
        <dsp:cNvPr id="0" name=""/>
        <dsp:cNvSpPr/>
      </dsp:nvSpPr>
      <dsp:spPr>
        <a:xfrm>
          <a:off x="8084328" y="0"/>
          <a:ext cx="3759480" cy="2883160"/>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SG" sz="2400" kern="1200" dirty="0"/>
            <a:t>Model selection</a:t>
          </a:r>
          <a:endParaRPr lang="en-US" sz="2400" kern="1200" dirty="0"/>
        </a:p>
      </dsp:txBody>
      <dsp:txXfrm>
        <a:off x="8084328" y="0"/>
        <a:ext cx="3759480" cy="864948"/>
      </dsp:txXfrm>
    </dsp:sp>
    <dsp:sp modelId="{CD4383D7-329B-4E73-B38E-F38D7B1204BD}">
      <dsp:nvSpPr>
        <dsp:cNvPr id="0" name=""/>
        <dsp:cNvSpPr/>
      </dsp:nvSpPr>
      <dsp:spPr>
        <a:xfrm>
          <a:off x="8460276" y="864948"/>
          <a:ext cx="3007584" cy="1874054"/>
        </a:xfrm>
        <a:prstGeom prst="roundRect">
          <a:avLst>
            <a:gd name="adj" fmla="val 10000"/>
          </a:avLst>
        </a:prstGeom>
        <a:solidFill>
          <a:schemeClr val="accent3">
            <a:hueOff val="-1556864"/>
            <a:satOff val="25865"/>
            <a:lumOff val="43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SG" sz="1800" kern="1200" dirty="0"/>
            <a:t>Used the best train , test and cross validation combination score and RMSE to choose model for further analysis</a:t>
          </a:r>
          <a:endParaRPr lang="en-US" sz="1800" kern="1200" dirty="0"/>
        </a:p>
      </dsp:txBody>
      <dsp:txXfrm>
        <a:off x="8515165" y="919837"/>
        <a:ext cx="2897806" cy="176427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080B6D-4ABD-4D45-9D99-B0561269456F}">
      <dsp:nvSpPr>
        <dsp:cNvPr id="0" name=""/>
        <dsp:cNvSpPr/>
      </dsp:nvSpPr>
      <dsp:spPr>
        <a:xfrm>
          <a:off x="2855" y="0"/>
          <a:ext cx="2802258" cy="2883160"/>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SG" sz="2300" kern="1200" dirty="0"/>
            <a:t>GridSearchCV </a:t>
          </a:r>
          <a:endParaRPr lang="en-US" sz="2300" kern="1200" dirty="0"/>
        </a:p>
      </dsp:txBody>
      <dsp:txXfrm>
        <a:off x="2855" y="0"/>
        <a:ext cx="2802258" cy="864948"/>
      </dsp:txXfrm>
    </dsp:sp>
    <dsp:sp modelId="{CB654595-3DD8-45F8-8925-2018FC9A6B77}">
      <dsp:nvSpPr>
        <dsp:cNvPr id="0" name=""/>
        <dsp:cNvSpPr/>
      </dsp:nvSpPr>
      <dsp:spPr>
        <a:xfrm>
          <a:off x="283081" y="864948"/>
          <a:ext cx="2241807" cy="1874054"/>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marL="0" lvl="0" indent="0" algn="ctr" defTabSz="977900">
            <a:lnSpc>
              <a:spcPct val="90000"/>
            </a:lnSpc>
            <a:spcBef>
              <a:spcPct val="0"/>
            </a:spcBef>
            <a:spcAft>
              <a:spcPct val="35000"/>
            </a:spcAft>
            <a:buNone/>
          </a:pPr>
          <a:r>
            <a:rPr lang="en-SG" sz="2200" kern="1200" dirty="0"/>
            <a:t>Create</a:t>
          </a:r>
          <a:r>
            <a:rPr lang="en-SG" sz="2200" kern="1200" baseline="0" dirty="0"/>
            <a:t>  parameter grid with 4 parameters and turned </a:t>
          </a:r>
          <a:endParaRPr lang="en-US" sz="2200" kern="1200" dirty="0"/>
        </a:p>
      </dsp:txBody>
      <dsp:txXfrm>
        <a:off x="337970" y="919837"/>
        <a:ext cx="2132029" cy="1764276"/>
      </dsp:txXfrm>
    </dsp:sp>
    <dsp:sp modelId="{3B6C87A3-37BC-4BE5-84D1-26743BC7598E}">
      <dsp:nvSpPr>
        <dsp:cNvPr id="0" name=""/>
        <dsp:cNvSpPr/>
      </dsp:nvSpPr>
      <dsp:spPr>
        <a:xfrm>
          <a:off x="3015283" y="0"/>
          <a:ext cx="2802258" cy="2883160"/>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SG" sz="2300" kern="1200" dirty="0"/>
            <a:t>Re-train Random Forest model</a:t>
          </a:r>
          <a:endParaRPr lang="en-US" sz="2300" kern="1200" dirty="0"/>
        </a:p>
      </dsp:txBody>
      <dsp:txXfrm>
        <a:off x="3015283" y="0"/>
        <a:ext cx="2802258" cy="864948"/>
      </dsp:txXfrm>
    </dsp:sp>
    <dsp:sp modelId="{FFC68BD1-8FD7-47D9-A9A7-BC4838C1C63D}">
      <dsp:nvSpPr>
        <dsp:cNvPr id="0" name=""/>
        <dsp:cNvSpPr/>
      </dsp:nvSpPr>
      <dsp:spPr>
        <a:xfrm>
          <a:off x="3295509" y="864948"/>
          <a:ext cx="2241807" cy="1874054"/>
        </a:xfrm>
        <a:prstGeom prst="roundRect">
          <a:avLst>
            <a:gd name="adj" fmla="val 10000"/>
          </a:avLst>
        </a:prstGeom>
        <a:solidFill>
          <a:schemeClr val="accent3">
            <a:hueOff val="-518955"/>
            <a:satOff val="8622"/>
            <a:lumOff val="1451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marL="0" lvl="0" indent="0" algn="ctr" defTabSz="977900">
            <a:lnSpc>
              <a:spcPct val="90000"/>
            </a:lnSpc>
            <a:spcBef>
              <a:spcPct val="0"/>
            </a:spcBef>
            <a:spcAft>
              <a:spcPct val="35000"/>
            </a:spcAft>
            <a:buNone/>
          </a:pPr>
          <a:r>
            <a:rPr lang="en-SG" sz="2200" kern="1200" dirty="0"/>
            <a:t>Applied the best parameter </a:t>
          </a:r>
          <a:endParaRPr lang="en-US" sz="2200" kern="1200" dirty="0"/>
        </a:p>
      </dsp:txBody>
      <dsp:txXfrm>
        <a:off x="3350398" y="919837"/>
        <a:ext cx="2132029" cy="1764276"/>
      </dsp:txXfrm>
    </dsp:sp>
    <dsp:sp modelId="{DA24BDF3-D150-4105-8D15-C99F215D8CA7}">
      <dsp:nvSpPr>
        <dsp:cNvPr id="0" name=""/>
        <dsp:cNvSpPr/>
      </dsp:nvSpPr>
      <dsp:spPr>
        <a:xfrm>
          <a:off x="6027712" y="0"/>
          <a:ext cx="2802258" cy="2883160"/>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SG" sz="2300" kern="1200" dirty="0"/>
            <a:t>10-Fold Cross-Validation </a:t>
          </a:r>
          <a:endParaRPr lang="en-US" sz="2300" kern="1200" dirty="0"/>
        </a:p>
      </dsp:txBody>
      <dsp:txXfrm>
        <a:off x="6027712" y="0"/>
        <a:ext cx="2802258" cy="864948"/>
      </dsp:txXfrm>
    </dsp:sp>
    <dsp:sp modelId="{40F865BD-472D-4B5A-8224-9704B241F0A0}">
      <dsp:nvSpPr>
        <dsp:cNvPr id="0" name=""/>
        <dsp:cNvSpPr/>
      </dsp:nvSpPr>
      <dsp:spPr>
        <a:xfrm>
          <a:off x="6307938" y="864948"/>
          <a:ext cx="2241807" cy="1874054"/>
        </a:xfrm>
        <a:prstGeom prst="roundRect">
          <a:avLst>
            <a:gd name="adj" fmla="val 10000"/>
          </a:avLst>
        </a:prstGeom>
        <a:solidFill>
          <a:schemeClr val="accent3">
            <a:hueOff val="-1037909"/>
            <a:satOff val="17243"/>
            <a:lumOff val="2901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marL="0" lvl="0" indent="0" algn="ctr" defTabSz="977900">
            <a:lnSpc>
              <a:spcPct val="90000"/>
            </a:lnSpc>
            <a:spcBef>
              <a:spcPct val="0"/>
            </a:spcBef>
            <a:spcAft>
              <a:spcPct val="35000"/>
            </a:spcAft>
            <a:buNone/>
          </a:pPr>
          <a:r>
            <a:rPr lang="en-SG" sz="2200" kern="1200" dirty="0"/>
            <a:t>Used 10-fold cross validation to contain overfitting issue</a:t>
          </a:r>
          <a:endParaRPr lang="en-US" sz="2200" kern="1200" dirty="0"/>
        </a:p>
      </dsp:txBody>
      <dsp:txXfrm>
        <a:off x="6362827" y="919837"/>
        <a:ext cx="2132029" cy="1764276"/>
      </dsp:txXfrm>
    </dsp:sp>
    <dsp:sp modelId="{D92EAAAD-D860-432F-8E38-B1F63255521F}">
      <dsp:nvSpPr>
        <dsp:cNvPr id="0" name=""/>
        <dsp:cNvSpPr/>
      </dsp:nvSpPr>
      <dsp:spPr>
        <a:xfrm>
          <a:off x="9040140" y="0"/>
          <a:ext cx="2802258" cy="2883160"/>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SG" sz="2300" kern="1200" dirty="0"/>
            <a:t>Finalizing</a:t>
          </a:r>
          <a:endParaRPr lang="en-US" sz="2300" kern="1200" dirty="0"/>
        </a:p>
      </dsp:txBody>
      <dsp:txXfrm>
        <a:off x="9040140" y="0"/>
        <a:ext cx="2802258" cy="864948"/>
      </dsp:txXfrm>
    </dsp:sp>
    <dsp:sp modelId="{CD4383D7-329B-4E73-B38E-F38D7B1204BD}">
      <dsp:nvSpPr>
        <dsp:cNvPr id="0" name=""/>
        <dsp:cNvSpPr/>
      </dsp:nvSpPr>
      <dsp:spPr>
        <a:xfrm>
          <a:off x="9320366" y="864948"/>
          <a:ext cx="2241807" cy="1874054"/>
        </a:xfrm>
        <a:prstGeom prst="roundRect">
          <a:avLst>
            <a:gd name="adj" fmla="val 10000"/>
          </a:avLst>
        </a:prstGeom>
        <a:solidFill>
          <a:schemeClr val="accent3">
            <a:hueOff val="-1556864"/>
            <a:satOff val="25865"/>
            <a:lumOff val="43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marL="0" lvl="0" indent="0" algn="ctr" defTabSz="977900">
            <a:lnSpc>
              <a:spcPct val="90000"/>
            </a:lnSpc>
            <a:spcBef>
              <a:spcPct val="0"/>
            </a:spcBef>
            <a:spcAft>
              <a:spcPct val="35000"/>
            </a:spcAft>
            <a:buNone/>
          </a:pPr>
          <a:r>
            <a:rPr lang="en-SG" sz="2200" kern="1200" baseline="0" dirty="0"/>
            <a:t>CatBoost Regressor model is finalized with test score of 89.9%</a:t>
          </a:r>
          <a:endParaRPr lang="en-US" sz="2200" kern="1200" dirty="0"/>
        </a:p>
      </dsp:txBody>
      <dsp:txXfrm>
        <a:off x="9375255" y="919837"/>
        <a:ext cx="2132029" cy="176427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5212AE-2CE4-43F1-B3F1-2B0D32D00E18}">
      <dsp:nvSpPr>
        <dsp:cNvPr id="0" name=""/>
        <dsp:cNvSpPr/>
      </dsp:nvSpPr>
      <dsp:spPr>
        <a:xfrm>
          <a:off x="0" y="5662748"/>
          <a:ext cx="10515600" cy="0"/>
        </a:xfrm>
        <a:prstGeom prst="line">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F439DA6-3C40-400E-8A70-E67D5AAE67DC}">
      <dsp:nvSpPr>
        <dsp:cNvPr id="0" name=""/>
        <dsp:cNvSpPr/>
      </dsp:nvSpPr>
      <dsp:spPr>
        <a:xfrm>
          <a:off x="0" y="4230309"/>
          <a:ext cx="10515600" cy="0"/>
        </a:xfrm>
        <a:prstGeom prst="line">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A947A50-9EBE-41E4-939D-0A2751B21B0F}">
      <dsp:nvSpPr>
        <dsp:cNvPr id="0" name=""/>
        <dsp:cNvSpPr/>
      </dsp:nvSpPr>
      <dsp:spPr>
        <a:xfrm>
          <a:off x="0" y="2797870"/>
          <a:ext cx="10515600" cy="0"/>
        </a:xfrm>
        <a:prstGeom prst="line">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1E0C0F9-9495-44EF-81F5-A72D6DE71D0D}">
      <dsp:nvSpPr>
        <dsp:cNvPr id="0" name=""/>
        <dsp:cNvSpPr/>
      </dsp:nvSpPr>
      <dsp:spPr>
        <a:xfrm>
          <a:off x="0" y="1365432"/>
          <a:ext cx="10515600" cy="0"/>
        </a:xfrm>
        <a:prstGeom prst="line">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E4441E6-404A-45BA-97F1-F5FEFCC762A7}">
      <dsp:nvSpPr>
        <dsp:cNvPr id="0" name=""/>
        <dsp:cNvSpPr/>
      </dsp:nvSpPr>
      <dsp:spPr>
        <a:xfrm>
          <a:off x="2734055" y="1204"/>
          <a:ext cx="7781544" cy="1364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b" anchorCtr="0">
          <a:noAutofit/>
        </a:bodyPr>
        <a:lstStyle/>
        <a:p>
          <a:pPr marL="0" lvl="0" indent="0" algn="l" defTabSz="977900">
            <a:lnSpc>
              <a:spcPct val="90000"/>
            </a:lnSpc>
            <a:spcBef>
              <a:spcPct val="0"/>
            </a:spcBef>
            <a:spcAft>
              <a:spcPct val="35000"/>
            </a:spcAft>
            <a:buFont typeface="Arial" panose="020B0604020202020204" pitchFamily="34" charset="0"/>
            <a:buNone/>
          </a:pPr>
          <a:r>
            <a:rPr lang="en-US" sz="2200" b="0" i="0" kern="1200" dirty="0"/>
            <a:t>MAE score, which represents the average absolute difference between the actual and predicted prices, is 40742.03</a:t>
          </a:r>
        </a:p>
        <a:p>
          <a:pPr marL="0" lvl="0" indent="0" algn="l" defTabSz="977900">
            <a:lnSpc>
              <a:spcPct val="90000"/>
            </a:lnSpc>
            <a:spcBef>
              <a:spcPct val="0"/>
            </a:spcBef>
            <a:spcAft>
              <a:spcPct val="35000"/>
            </a:spcAft>
            <a:buFont typeface="Arial" panose="020B0604020202020204" pitchFamily="34" charset="0"/>
            <a:buNone/>
          </a:pPr>
          <a:r>
            <a:rPr lang="en-US" sz="2200" kern="1200" dirty="0"/>
            <a:t>The predicted price may deviate from the actual price by $40’742.03</a:t>
          </a:r>
        </a:p>
      </dsp:txBody>
      <dsp:txXfrm>
        <a:off x="2734055" y="1204"/>
        <a:ext cx="7781544" cy="1364227"/>
      </dsp:txXfrm>
    </dsp:sp>
    <dsp:sp modelId="{ACF28AF2-6D14-48C2-9D03-D94DF3CBB6C4}">
      <dsp:nvSpPr>
        <dsp:cNvPr id="0" name=""/>
        <dsp:cNvSpPr/>
      </dsp:nvSpPr>
      <dsp:spPr>
        <a:xfrm>
          <a:off x="0" y="1204"/>
          <a:ext cx="2734056" cy="1364227"/>
        </a:xfrm>
        <a:prstGeom prst="round2SameRect">
          <a:avLst>
            <a:gd name="adj1" fmla="val 16670"/>
            <a:gd name="adj2" fmla="val 0"/>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51435" rIns="51435" bIns="51435" numCol="1" spcCol="1270" anchor="ctr" anchorCtr="0">
          <a:noAutofit/>
        </a:bodyPr>
        <a:lstStyle/>
        <a:p>
          <a:pPr marL="0" lvl="0" indent="0" algn="ctr" defTabSz="1200150">
            <a:lnSpc>
              <a:spcPct val="90000"/>
            </a:lnSpc>
            <a:spcBef>
              <a:spcPct val="0"/>
            </a:spcBef>
            <a:spcAft>
              <a:spcPct val="35000"/>
            </a:spcAft>
            <a:buNone/>
          </a:pPr>
          <a:r>
            <a:rPr lang="en-SG" sz="2700" kern="1200" dirty="0"/>
            <a:t>Mean Absolute Error (MAE)</a:t>
          </a:r>
          <a:endParaRPr lang="en-US" sz="2700" kern="1200" dirty="0"/>
        </a:p>
      </dsp:txBody>
      <dsp:txXfrm>
        <a:off x="66608" y="67812"/>
        <a:ext cx="2600840" cy="1297619"/>
      </dsp:txXfrm>
    </dsp:sp>
    <dsp:sp modelId="{3186F8BA-2CCD-4122-93B7-A53A306DA2F4}">
      <dsp:nvSpPr>
        <dsp:cNvPr id="0" name=""/>
        <dsp:cNvSpPr/>
      </dsp:nvSpPr>
      <dsp:spPr>
        <a:xfrm>
          <a:off x="2734055" y="1433643"/>
          <a:ext cx="7781544" cy="1364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b" anchorCtr="0">
          <a:noAutofit/>
        </a:bodyPr>
        <a:lstStyle/>
        <a:p>
          <a:pPr marL="0" lvl="0" indent="0" algn="l" defTabSz="977900">
            <a:lnSpc>
              <a:spcPct val="90000"/>
            </a:lnSpc>
            <a:spcBef>
              <a:spcPct val="0"/>
            </a:spcBef>
            <a:spcAft>
              <a:spcPct val="35000"/>
            </a:spcAft>
            <a:buNone/>
          </a:pPr>
          <a:r>
            <a:rPr lang="en-US" sz="2200" kern="1200" dirty="0"/>
            <a:t>This measures the squared average distance between the real data and the predicted data which is 3321013142.04. The aim is to reduce the mean square error</a:t>
          </a:r>
        </a:p>
      </dsp:txBody>
      <dsp:txXfrm>
        <a:off x="2734055" y="1433643"/>
        <a:ext cx="7781544" cy="1364227"/>
      </dsp:txXfrm>
    </dsp:sp>
    <dsp:sp modelId="{69726CF6-1BB2-4F00-9F44-142E504D0219}">
      <dsp:nvSpPr>
        <dsp:cNvPr id="0" name=""/>
        <dsp:cNvSpPr/>
      </dsp:nvSpPr>
      <dsp:spPr>
        <a:xfrm>
          <a:off x="0" y="1433643"/>
          <a:ext cx="2734056" cy="1364227"/>
        </a:xfrm>
        <a:prstGeom prst="round2SameRect">
          <a:avLst>
            <a:gd name="adj1" fmla="val 16670"/>
            <a:gd name="adj2" fmla="val 0"/>
          </a:avLst>
        </a:prstGeom>
        <a:solidFill>
          <a:schemeClr val="accent3">
            <a:hueOff val="-518955"/>
            <a:satOff val="8622"/>
            <a:lumOff val="14510"/>
            <a:alphaOff val="0"/>
          </a:schemeClr>
        </a:solidFill>
        <a:ln w="12700" cap="flat" cmpd="sng" algn="ctr">
          <a:solidFill>
            <a:schemeClr val="accent3">
              <a:hueOff val="-518955"/>
              <a:satOff val="8622"/>
              <a:lumOff val="1451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51435" rIns="51435" bIns="51435" numCol="1" spcCol="1270" anchor="ctr" anchorCtr="0">
          <a:noAutofit/>
        </a:bodyPr>
        <a:lstStyle/>
        <a:p>
          <a:pPr marL="0" lvl="0" indent="0" algn="ctr" defTabSz="1200150">
            <a:lnSpc>
              <a:spcPct val="90000"/>
            </a:lnSpc>
            <a:spcBef>
              <a:spcPct val="0"/>
            </a:spcBef>
            <a:spcAft>
              <a:spcPct val="35000"/>
            </a:spcAft>
            <a:buNone/>
          </a:pPr>
          <a:r>
            <a:rPr lang="en-SG" sz="2700" kern="1200" dirty="0"/>
            <a:t>Mean Square Error (MSE)</a:t>
          </a:r>
          <a:endParaRPr lang="en-US" sz="2700" kern="1200" dirty="0"/>
        </a:p>
      </dsp:txBody>
      <dsp:txXfrm>
        <a:off x="66608" y="1500251"/>
        <a:ext cx="2600840" cy="1297619"/>
      </dsp:txXfrm>
    </dsp:sp>
    <dsp:sp modelId="{317AE1DA-A588-4E82-A703-E5E9BF07CDC8}">
      <dsp:nvSpPr>
        <dsp:cNvPr id="0" name=""/>
        <dsp:cNvSpPr/>
      </dsp:nvSpPr>
      <dsp:spPr>
        <a:xfrm>
          <a:off x="2734055" y="2866082"/>
          <a:ext cx="7781544" cy="1364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b" anchorCtr="0">
          <a:noAutofit/>
        </a:bodyPr>
        <a:lstStyle/>
        <a:p>
          <a:pPr marL="0" lvl="0" indent="0" algn="l" defTabSz="977900">
            <a:lnSpc>
              <a:spcPct val="90000"/>
            </a:lnSpc>
            <a:spcBef>
              <a:spcPct val="0"/>
            </a:spcBef>
            <a:spcAft>
              <a:spcPct val="35000"/>
            </a:spcAft>
            <a:buNone/>
          </a:pPr>
          <a:r>
            <a:rPr lang="en-US" sz="2200" b="0" i="0" kern="1200" dirty="0"/>
            <a:t>The RMSE score, which measures the average difference between the actual and predicted prices, is 57628.23.</a:t>
          </a:r>
        </a:p>
        <a:p>
          <a:pPr marL="0" lvl="0" indent="0" algn="l" defTabSz="977900">
            <a:lnSpc>
              <a:spcPct val="90000"/>
            </a:lnSpc>
            <a:spcBef>
              <a:spcPct val="0"/>
            </a:spcBef>
            <a:spcAft>
              <a:spcPct val="35000"/>
            </a:spcAft>
            <a:buNone/>
          </a:pPr>
          <a:r>
            <a:rPr lang="en-US" sz="2200" kern="1200" dirty="0"/>
            <a:t>The predicted price may deviate from the actual price by $57,628.23</a:t>
          </a:r>
        </a:p>
      </dsp:txBody>
      <dsp:txXfrm>
        <a:off x="2734055" y="2866082"/>
        <a:ext cx="7781544" cy="1364227"/>
      </dsp:txXfrm>
    </dsp:sp>
    <dsp:sp modelId="{C925F096-568C-43B6-823D-D917F2BD0263}">
      <dsp:nvSpPr>
        <dsp:cNvPr id="0" name=""/>
        <dsp:cNvSpPr/>
      </dsp:nvSpPr>
      <dsp:spPr>
        <a:xfrm>
          <a:off x="0" y="2866082"/>
          <a:ext cx="2734056" cy="1364227"/>
        </a:xfrm>
        <a:prstGeom prst="round2SameRect">
          <a:avLst>
            <a:gd name="adj1" fmla="val 16670"/>
            <a:gd name="adj2" fmla="val 0"/>
          </a:avLst>
        </a:prstGeom>
        <a:solidFill>
          <a:schemeClr val="accent3">
            <a:hueOff val="-1037909"/>
            <a:satOff val="17243"/>
            <a:lumOff val="29019"/>
            <a:alphaOff val="0"/>
          </a:schemeClr>
        </a:solidFill>
        <a:ln w="12700" cap="flat" cmpd="sng" algn="ctr">
          <a:solidFill>
            <a:schemeClr val="accent3">
              <a:hueOff val="-1037909"/>
              <a:satOff val="17243"/>
              <a:lumOff val="2901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51435" rIns="51435" bIns="51435" numCol="1" spcCol="1270" anchor="ctr" anchorCtr="0">
          <a:noAutofit/>
        </a:bodyPr>
        <a:lstStyle/>
        <a:p>
          <a:pPr marL="0" lvl="0" indent="0" algn="ctr" defTabSz="1200150">
            <a:lnSpc>
              <a:spcPct val="90000"/>
            </a:lnSpc>
            <a:spcBef>
              <a:spcPct val="0"/>
            </a:spcBef>
            <a:spcAft>
              <a:spcPct val="35000"/>
            </a:spcAft>
            <a:buNone/>
          </a:pPr>
          <a:r>
            <a:rPr lang="en-SG" sz="2700" kern="1200" dirty="0"/>
            <a:t>Root Mean Square Error (RMSE)</a:t>
          </a:r>
          <a:endParaRPr lang="en-US" sz="2700" kern="1200" dirty="0"/>
        </a:p>
      </dsp:txBody>
      <dsp:txXfrm>
        <a:off x="66608" y="2932690"/>
        <a:ext cx="2600840" cy="1297619"/>
      </dsp:txXfrm>
    </dsp:sp>
    <dsp:sp modelId="{43DBCA5B-C357-48AB-A767-D7CB6FB76D86}">
      <dsp:nvSpPr>
        <dsp:cNvPr id="0" name=""/>
        <dsp:cNvSpPr/>
      </dsp:nvSpPr>
      <dsp:spPr>
        <a:xfrm>
          <a:off x="2734055" y="4298520"/>
          <a:ext cx="7781544" cy="1364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b" anchorCtr="0">
          <a:noAutofit/>
        </a:bodyPr>
        <a:lstStyle/>
        <a:p>
          <a:pPr marL="0" lvl="0" indent="0" algn="l" defTabSz="977900">
            <a:lnSpc>
              <a:spcPct val="90000"/>
            </a:lnSpc>
            <a:spcBef>
              <a:spcPct val="0"/>
            </a:spcBef>
            <a:spcAft>
              <a:spcPct val="35000"/>
            </a:spcAft>
            <a:buNone/>
          </a:pPr>
          <a:r>
            <a:rPr lang="en-US" sz="2200" kern="1200" dirty="0"/>
            <a:t>The proportion of the variance of dependent variables that is explained by independent variables (X=12) in the regression model which is 89.9% </a:t>
          </a:r>
        </a:p>
      </dsp:txBody>
      <dsp:txXfrm>
        <a:off x="2734055" y="4298520"/>
        <a:ext cx="7781544" cy="1364227"/>
      </dsp:txXfrm>
    </dsp:sp>
    <dsp:sp modelId="{47AA5F73-4B41-438B-9D50-BBAD18F2B19C}">
      <dsp:nvSpPr>
        <dsp:cNvPr id="0" name=""/>
        <dsp:cNvSpPr/>
      </dsp:nvSpPr>
      <dsp:spPr>
        <a:xfrm>
          <a:off x="0" y="4298520"/>
          <a:ext cx="2734056" cy="1364227"/>
        </a:xfrm>
        <a:prstGeom prst="round2SameRect">
          <a:avLst>
            <a:gd name="adj1" fmla="val 16670"/>
            <a:gd name="adj2" fmla="val 0"/>
          </a:avLst>
        </a:prstGeom>
        <a:solidFill>
          <a:schemeClr val="accent3">
            <a:hueOff val="-1556864"/>
            <a:satOff val="25865"/>
            <a:lumOff val="43529"/>
            <a:alphaOff val="0"/>
          </a:schemeClr>
        </a:solidFill>
        <a:ln w="12700" cap="flat" cmpd="sng" algn="ctr">
          <a:solidFill>
            <a:schemeClr val="accent3">
              <a:hueOff val="-1556864"/>
              <a:satOff val="25865"/>
              <a:lumOff val="4352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51435" rIns="51435" bIns="51435" numCol="1" spcCol="1270" anchor="ctr" anchorCtr="0">
          <a:noAutofit/>
        </a:bodyPr>
        <a:lstStyle/>
        <a:p>
          <a:pPr marL="0" lvl="0" indent="0" algn="ctr" defTabSz="1200150">
            <a:lnSpc>
              <a:spcPct val="90000"/>
            </a:lnSpc>
            <a:spcBef>
              <a:spcPct val="0"/>
            </a:spcBef>
            <a:spcAft>
              <a:spcPct val="35000"/>
            </a:spcAft>
            <a:buNone/>
          </a:pPr>
          <a:r>
            <a:rPr lang="en-SG" sz="2700" kern="1200" dirty="0"/>
            <a:t>R-Squared value</a:t>
          </a:r>
          <a:endParaRPr lang="en-US" sz="2700" kern="1200" dirty="0"/>
        </a:p>
      </dsp:txBody>
      <dsp:txXfrm>
        <a:off x="66608" y="4365128"/>
        <a:ext cx="2600840" cy="1297619"/>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3/18/2024</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3/18/2024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2</a:t>
            </a:fld>
            <a:endParaRPr lang="en-US" dirty="0"/>
          </a:p>
        </p:txBody>
      </p:sp>
    </p:spTree>
    <p:extLst>
      <p:ext uri="{BB962C8B-B14F-4D97-AF65-F5344CB8AC3E}">
        <p14:creationId xmlns:p14="http://schemas.microsoft.com/office/powerpoint/2010/main" val="32702328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13</a:t>
            </a:fld>
            <a:endParaRPr lang="en-US" dirty="0"/>
          </a:p>
        </p:txBody>
      </p:sp>
    </p:spTree>
    <p:extLst>
      <p:ext uri="{BB962C8B-B14F-4D97-AF65-F5344CB8AC3E}">
        <p14:creationId xmlns:p14="http://schemas.microsoft.com/office/powerpoint/2010/main" val="40036812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14</a:t>
            </a:fld>
            <a:endParaRPr lang="en-US" dirty="0"/>
          </a:p>
        </p:txBody>
      </p:sp>
    </p:spTree>
    <p:extLst>
      <p:ext uri="{BB962C8B-B14F-4D97-AF65-F5344CB8AC3E}">
        <p14:creationId xmlns:p14="http://schemas.microsoft.com/office/powerpoint/2010/main" val="24073737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15</a:t>
            </a:fld>
            <a:endParaRPr lang="en-US" dirty="0"/>
          </a:p>
        </p:txBody>
      </p:sp>
    </p:spTree>
    <p:extLst>
      <p:ext uri="{BB962C8B-B14F-4D97-AF65-F5344CB8AC3E}">
        <p14:creationId xmlns:p14="http://schemas.microsoft.com/office/powerpoint/2010/main" val="42643886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16</a:t>
            </a:fld>
            <a:endParaRPr lang="en-US" dirty="0"/>
          </a:p>
        </p:txBody>
      </p:sp>
    </p:spTree>
    <p:extLst>
      <p:ext uri="{BB962C8B-B14F-4D97-AF65-F5344CB8AC3E}">
        <p14:creationId xmlns:p14="http://schemas.microsoft.com/office/powerpoint/2010/main" val="40965907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17</a:t>
            </a:fld>
            <a:endParaRPr lang="en-US" dirty="0"/>
          </a:p>
        </p:txBody>
      </p:sp>
    </p:spTree>
    <p:extLst>
      <p:ext uri="{BB962C8B-B14F-4D97-AF65-F5344CB8AC3E}">
        <p14:creationId xmlns:p14="http://schemas.microsoft.com/office/powerpoint/2010/main" val="11123017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18</a:t>
            </a:fld>
            <a:endParaRPr lang="en-US" dirty="0"/>
          </a:p>
        </p:txBody>
      </p:sp>
    </p:spTree>
    <p:extLst>
      <p:ext uri="{BB962C8B-B14F-4D97-AF65-F5344CB8AC3E}">
        <p14:creationId xmlns:p14="http://schemas.microsoft.com/office/powerpoint/2010/main" val="1938838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3</a:t>
            </a:fld>
            <a:endParaRPr lang="en-US" dirty="0"/>
          </a:p>
        </p:txBody>
      </p:sp>
    </p:spTree>
    <p:extLst>
      <p:ext uri="{BB962C8B-B14F-4D97-AF65-F5344CB8AC3E}">
        <p14:creationId xmlns:p14="http://schemas.microsoft.com/office/powerpoint/2010/main" val="33086867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4</a:t>
            </a:fld>
            <a:endParaRPr lang="en-US" dirty="0"/>
          </a:p>
        </p:txBody>
      </p:sp>
    </p:spTree>
    <p:extLst>
      <p:ext uri="{BB962C8B-B14F-4D97-AF65-F5344CB8AC3E}">
        <p14:creationId xmlns:p14="http://schemas.microsoft.com/office/powerpoint/2010/main" val="3980304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5</a:t>
            </a:fld>
            <a:endParaRPr lang="en-US" dirty="0"/>
          </a:p>
        </p:txBody>
      </p:sp>
    </p:spTree>
    <p:extLst>
      <p:ext uri="{BB962C8B-B14F-4D97-AF65-F5344CB8AC3E}">
        <p14:creationId xmlns:p14="http://schemas.microsoft.com/office/powerpoint/2010/main" val="34231756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6</a:t>
            </a:fld>
            <a:endParaRPr lang="en-US" dirty="0"/>
          </a:p>
        </p:txBody>
      </p:sp>
    </p:spTree>
    <p:extLst>
      <p:ext uri="{BB962C8B-B14F-4D97-AF65-F5344CB8AC3E}">
        <p14:creationId xmlns:p14="http://schemas.microsoft.com/office/powerpoint/2010/main" val="1523226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7</a:t>
            </a:fld>
            <a:endParaRPr lang="en-US" dirty="0"/>
          </a:p>
        </p:txBody>
      </p:sp>
    </p:spTree>
    <p:extLst>
      <p:ext uri="{BB962C8B-B14F-4D97-AF65-F5344CB8AC3E}">
        <p14:creationId xmlns:p14="http://schemas.microsoft.com/office/powerpoint/2010/main" val="37772204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8</a:t>
            </a:fld>
            <a:endParaRPr lang="en-US" dirty="0"/>
          </a:p>
        </p:txBody>
      </p:sp>
    </p:spTree>
    <p:extLst>
      <p:ext uri="{BB962C8B-B14F-4D97-AF65-F5344CB8AC3E}">
        <p14:creationId xmlns:p14="http://schemas.microsoft.com/office/powerpoint/2010/main" val="7512251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9</a:t>
            </a:fld>
            <a:endParaRPr lang="en-US" dirty="0"/>
          </a:p>
        </p:txBody>
      </p:sp>
    </p:spTree>
    <p:extLst>
      <p:ext uri="{BB962C8B-B14F-4D97-AF65-F5344CB8AC3E}">
        <p14:creationId xmlns:p14="http://schemas.microsoft.com/office/powerpoint/2010/main" val="1373831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12</a:t>
            </a:fld>
            <a:endParaRPr lang="en-US" dirty="0"/>
          </a:p>
        </p:txBody>
      </p:sp>
    </p:spTree>
    <p:extLst>
      <p:ext uri="{BB962C8B-B14F-4D97-AF65-F5344CB8AC3E}">
        <p14:creationId xmlns:p14="http://schemas.microsoft.com/office/powerpoint/2010/main" val="23958011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a16="http://schemas.microsoft.com/office/drawing/2014/main"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a16="http://schemas.microsoft.com/office/drawing/2014/main"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a16="http://schemas.microsoft.com/office/drawing/2014/main"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C6C79F3B-6B68-BA3C-6CBE-C26E339E450E}"/>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9D503431-982D-5D35-88BF-09474F76D65D}"/>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158D7F8-0920-52BA-580D-07249122876C}"/>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95398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a16="http://schemas.microsoft.com/office/drawing/2014/main"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
        <p:nvSpPr>
          <p:cNvPr id="14" name="Footer Placeholder 13">
            <a:extLst>
              <a:ext uri="{FF2B5EF4-FFF2-40B4-BE49-F238E27FC236}">
                <a16:creationId xmlns:a16="http://schemas.microsoft.com/office/drawing/2014/main" id="{2F05D25C-B703-1868-603E-D468EF44D794}"/>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D8FDB2CC-A975-BC07-042A-228D387E516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5" name="Text Placeholder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3" name="Text Placeholder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7" name="Text Placeholder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2" name="Text Placeholder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38.png"/><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5.xml"/><Relationship Id="rId4" Type="http://schemas.openxmlformats.org/officeDocument/2006/relationships/image" Target="../media/image41.png"/></Relationships>
</file>

<file path=ppt/slides/_rels/slide1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1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1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image" Target="../media/image55.png"/><Relationship Id="rId5" Type="http://schemas.openxmlformats.org/officeDocument/2006/relationships/diagramQuickStyle" Target="../diagrams/quickStyle5.xml"/><Relationship Id="rId10" Type="http://schemas.openxmlformats.org/officeDocument/2006/relationships/image" Target="../media/image54.png"/><Relationship Id="rId4" Type="http://schemas.openxmlformats.org/officeDocument/2006/relationships/diagramLayout" Target="../diagrams/layout5.xml"/><Relationship Id="rId9" Type="http://schemas.openxmlformats.org/officeDocument/2006/relationships/image" Target="../media/image53.png"/></Relationships>
</file>

<file path=ppt/slides/_rels/slide17.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10" Type="http://schemas.openxmlformats.org/officeDocument/2006/relationships/image" Target="../media/image58.png"/><Relationship Id="rId4" Type="http://schemas.openxmlformats.org/officeDocument/2006/relationships/diagramLayout" Target="../diagrams/layout6.xml"/><Relationship Id="rId9" Type="http://schemas.openxmlformats.org/officeDocument/2006/relationships/image" Target="../media/image57.png"/></Relationships>
</file>

<file path=ppt/slides/_rels/slide18.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7.xml"/><Relationship Id="rId11" Type="http://schemas.openxmlformats.org/officeDocument/2006/relationships/image" Target="../media/image62.png"/><Relationship Id="rId5" Type="http://schemas.openxmlformats.org/officeDocument/2006/relationships/diagramQuickStyle" Target="../diagrams/quickStyle7.xml"/><Relationship Id="rId10" Type="http://schemas.openxmlformats.org/officeDocument/2006/relationships/image" Target="../media/image61.png"/><Relationship Id="rId4" Type="http://schemas.openxmlformats.org/officeDocument/2006/relationships/diagramLayout" Target="../diagrams/layout7.xml"/><Relationship Id="rId9" Type="http://schemas.openxmlformats.org/officeDocument/2006/relationships/image" Target="../media/image60.png"/></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5.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5.xml"/><Relationship Id="rId4" Type="http://schemas.openxmlformats.org/officeDocument/2006/relationships/image" Target="../media/image65.png"/></Relationships>
</file>

<file path=ppt/slides/_rels/slide2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5.xml"/><Relationship Id="rId4" Type="http://schemas.openxmlformats.org/officeDocument/2006/relationships/image" Target="../media/image6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image" Target="../media/image33.png"/><Relationship Id="rId5" Type="http://schemas.openxmlformats.org/officeDocument/2006/relationships/diagramQuickStyle" Target="../diagrams/quickStyle2.xml"/><Relationship Id="rId10" Type="http://schemas.openxmlformats.org/officeDocument/2006/relationships/image" Target="../media/image32.png"/><Relationship Id="rId4" Type="http://schemas.openxmlformats.org/officeDocument/2006/relationships/diagramLayout" Target="../diagrams/layout2.xml"/><Relationship Id="rId9" Type="http://schemas.openxmlformats.org/officeDocument/2006/relationships/image" Target="../media/image31.png"/></Relationships>
</file>

<file path=ppt/slides/_rels/slide9.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image" Target="../media/image37.png"/><Relationship Id="rId5" Type="http://schemas.openxmlformats.org/officeDocument/2006/relationships/diagramQuickStyle" Target="../diagrams/quickStyle3.xml"/><Relationship Id="rId10" Type="http://schemas.openxmlformats.org/officeDocument/2006/relationships/image" Target="../media/image36.png"/><Relationship Id="rId4" Type="http://schemas.openxmlformats.org/officeDocument/2006/relationships/diagramLayout" Target="../diagrams/layout3.xml"/><Relationship Id="rId9"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180B-35BA-C28E-820F-59C84FBDD99A}"/>
              </a:ext>
            </a:extLst>
          </p:cNvPr>
          <p:cNvSpPr>
            <a:spLocks noGrp="1"/>
          </p:cNvSpPr>
          <p:nvPr>
            <p:ph type="ctrTitle"/>
          </p:nvPr>
        </p:nvSpPr>
        <p:spPr>
          <a:xfrm>
            <a:off x="2749296" y="4313535"/>
            <a:ext cx="6693408" cy="1088136"/>
          </a:xfrm>
        </p:spPr>
        <p:txBody>
          <a:bodyPr/>
          <a:lstStyle/>
          <a:p>
            <a:r>
              <a:rPr lang="en-SG" dirty="0"/>
              <a:t>A</a:t>
            </a:r>
            <a:r>
              <a:rPr lang="en-US" dirty="0"/>
              <a:t>pplied Machine</a:t>
            </a:r>
            <a:br>
              <a:rPr lang="en-US" dirty="0"/>
            </a:br>
            <a:r>
              <a:rPr lang="en-US" dirty="0"/>
              <a:t> Learning </a:t>
            </a:r>
            <a:br>
              <a:rPr lang="en-US" dirty="0"/>
            </a:br>
            <a:br>
              <a:rPr lang="en-US" dirty="0"/>
            </a:br>
            <a:endParaRPr lang="en-US" dirty="0"/>
          </a:p>
        </p:txBody>
      </p:sp>
      <p:sp>
        <p:nvSpPr>
          <p:cNvPr id="3" name="Subtitle 2">
            <a:extLst>
              <a:ext uri="{FF2B5EF4-FFF2-40B4-BE49-F238E27FC236}">
                <a16:creationId xmlns:a16="http://schemas.microsoft.com/office/drawing/2014/main" id="{626260E8-21BF-1371-4767-5E86248A7A7B}"/>
              </a:ext>
            </a:extLst>
          </p:cNvPr>
          <p:cNvSpPr>
            <a:spLocks noGrp="1"/>
          </p:cNvSpPr>
          <p:nvPr>
            <p:ph type="subTitle" idx="1"/>
          </p:nvPr>
        </p:nvSpPr>
        <p:spPr/>
        <p:txBody>
          <a:bodyPr/>
          <a:lstStyle/>
          <a:p>
            <a:r>
              <a:rPr lang="en-US" dirty="0"/>
              <a:t>Sunil Kumar​</a:t>
            </a:r>
          </a:p>
        </p:txBody>
      </p:sp>
    </p:spTree>
    <p:extLst>
      <p:ext uri="{BB962C8B-B14F-4D97-AF65-F5344CB8AC3E}">
        <p14:creationId xmlns:p14="http://schemas.microsoft.com/office/powerpoint/2010/main" val="317718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D5E51-73AF-AB71-5EA8-7EDF8C9B098B}"/>
              </a:ext>
            </a:extLst>
          </p:cNvPr>
          <p:cNvSpPr>
            <a:spLocks noGrp="1"/>
          </p:cNvSpPr>
          <p:nvPr>
            <p:ph type="title"/>
          </p:nvPr>
        </p:nvSpPr>
        <p:spPr>
          <a:xfrm>
            <a:off x="838200" y="380999"/>
            <a:ext cx="10515600" cy="426869"/>
          </a:xfrm>
        </p:spPr>
        <p:txBody>
          <a:bodyPr>
            <a:normAutofit fontScale="90000"/>
          </a:bodyPr>
          <a:lstStyle/>
          <a:p>
            <a:r>
              <a:rPr lang="en-SG" dirty="0"/>
              <a:t>Model Evaluation Matrix</a:t>
            </a:r>
            <a:endParaRPr lang="en-US" dirty="0"/>
          </a:p>
        </p:txBody>
      </p:sp>
      <p:graphicFrame>
        <p:nvGraphicFramePr>
          <p:cNvPr id="6" name="Content Placeholder 5">
            <a:extLst>
              <a:ext uri="{FF2B5EF4-FFF2-40B4-BE49-F238E27FC236}">
                <a16:creationId xmlns:a16="http://schemas.microsoft.com/office/drawing/2014/main" id="{93DA429B-F80E-A49B-085A-F4E03F952E11}"/>
              </a:ext>
            </a:extLst>
          </p:cNvPr>
          <p:cNvGraphicFramePr>
            <a:graphicFrameLocks noGrp="1"/>
          </p:cNvGraphicFramePr>
          <p:nvPr>
            <p:ph idx="1"/>
            <p:extLst>
              <p:ext uri="{D42A27DB-BD31-4B8C-83A1-F6EECF244321}">
                <p14:modId xmlns:p14="http://schemas.microsoft.com/office/powerpoint/2010/main" val="4103201720"/>
              </p:ext>
            </p:extLst>
          </p:nvPr>
        </p:nvGraphicFramePr>
        <p:xfrm>
          <a:off x="838200" y="967666"/>
          <a:ext cx="10515600" cy="56639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a:extLst>
              <a:ext uri="{FF2B5EF4-FFF2-40B4-BE49-F238E27FC236}">
                <a16:creationId xmlns:a16="http://schemas.microsoft.com/office/drawing/2014/main" id="{E2096D9E-F0B3-FC87-94E0-971B5AAB1E27}"/>
              </a:ext>
            </a:extLst>
          </p:cNvPr>
          <p:cNvSpPr>
            <a:spLocks noGrp="1"/>
          </p:cNvSpPr>
          <p:nvPr>
            <p:ph type="sldNum" sz="quarter" idx="11"/>
          </p:nvPr>
        </p:nvSpPr>
        <p:spPr/>
        <p:txBody>
          <a:bodyPr/>
          <a:lstStyle/>
          <a:p>
            <a:fld id="{294A09A9-5501-47C1-A89A-A340965A2BE2}" type="slidenum">
              <a:rPr lang="en-US" smtClean="0"/>
              <a:pPr/>
              <a:t>10</a:t>
            </a:fld>
            <a:endParaRPr lang="en-US" dirty="0"/>
          </a:p>
        </p:txBody>
      </p:sp>
      <p:pic>
        <p:nvPicPr>
          <p:cNvPr id="7" name="Picture 6">
            <a:extLst>
              <a:ext uri="{FF2B5EF4-FFF2-40B4-BE49-F238E27FC236}">
                <a16:creationId xmlns:a16="http://schemas.microsoft.com/office/drawing/2014/main" id="{E5AEF2B0-C42C-531D-2D58-E6CE6469B396}"/>
              </a:ext>
            </a:extLst>
          </p:cNvPr>
          <p:cNvPicPr>
            <a:picLocks noChangeAspect="1"/>
          </p:cNvPicPr>
          <p:nvPr/>
        </p:nvPicPr>
        <p:blipFill>
          <a:blip r:embed="rId7"/>
          <a:stretch>
            <a:fillRect/>
          </a:stretch>
        </p:blipFill>
        <p:spPr>
          <a:xfrm>
            <a:off x="10392052" y="2475898"/>
            <a:ext cx="914400" cy="485775"/>
          </a:xfrm>
          <a:prstGeom prst="rect">
            <a:avLst/>
          </a:prstGeom>
        </p:spPr>
      </p:pic>
    </p:spTree>
    <p:extLst>
      <p:ext uri="{BB962C8B-B14F-4D97-AF65-F5344CB8AC3E}">
        <p14:creationId xmlns:p14="http://schemas.microsoft.com/office/powerpoint/2010/main" val="3598471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8E69BBE8-731D-83B6-FF83-F0E5BEF1BFFA}"/>
              </a:ext>
            </a:extLst>
          </p:cNvPr>
          <p:cNvSpPr>
            <a:spLocks noGrp="1"/>
          </p:cNvSpPr>
          <p:nvPr>
            <p:ph type="title"/>
          </p:nvPr>
        </p:nvSpPr>
        <p:spPr>
          <a:xfrm>
            <a:off x="420949" y="550727"/>
            <a:ext cx="3609513" cy="400236"/>
          </a:xfrm>
        </p:spPr>
        <p:txBody>
          <a:bodyPr>
            <a:normAutofit/>
          </a:bodyPr>
          <a:lstStyle/>
          <a:p>
            <a:r>
              <a:rPr lang="en-SG" sz="1800" dirty="0"/>
              <a:t>Predicted Survived Classes</a:t>
            </a:r>
            <a:endParaRPr lang="en-US" sz="1800" dirty="0"/>
          </a:p>
        </p:txBody>
      </p:sp>
      <p:sp>
        <p:nvSpPr>
          <p:cNvPr id="5" name="Slide Number Placeholder 4">
            <a:extLst>
              <a:ext uri="{FF2B5EF4-FFF2-40B4-BE49-F238E27FC236}">
                <a16:creationId xmlns:a16="http://schemas.microsoft.com/office/drawing/2014/main" id="{19143C50-6937-DD3E-B402-4ABB2469E63E}"/>
              </a:ext>
            </a:extLst>
          </p:cNvPr>
          <p:cNvSpPr>
            <a:spLocks noGrp="1"/>
          </p:cNvSpPr>
          <p:nvPr>
            <p:ph type="sldNum" sz="quarter" idx="11"/>
          </p:nvPr>
        </p:nvSpPr>
        <p:spPr>
          <a:xfrm>
            <a:off x="9208008" y="6356350"/>
            <a:ext cx="2743200" cy="365125"/>
          </a:xfrm>
        </p:spPr>
        <p:txBody>
          <a:bodyPr anchor="ctr">
            <a:normAutofit/>
          </a:bodyPr>
          <a:lstStyle/>
          <a:p>
            <a:pPr>
              <a:spcAft>
                <a:spcPts val="600"/>
              </a:spcAft>
            </a:pPr>
            <a:fld id="{294A09A9-5501-47C1-A89A-A340965A2BE2}" type="slidenum">
              <a:rPr lang="en-US" smtClean="0"/>
              <a:pPr>
                <a:spcAft>
                  <a:spcPts val="600"/>
                </a:spcAft>
              </a:pPr>
              <a:t>11</a:t>
            </a:fld>
            <a:endParaRPr lang="en-US"/>
          </a:p>
        </p:txBody>
      </p:sp>
      <p:sp>
        <p:nvSpPr>
          <p:cNvPr id="4" name="Title 1">
            <a:extLst>
              <a:ext uri="{FF2B5EF4-FFF2-40B4-BE49-F238E27FC236}">
                <a16:creationId xmlns:a16="http://schemas.microsoft.com/office/drawing/2014/main" id="{CC274D7A-D020-4898-7FD1-9D4F74808F53}"/>
              </a:ext>
            </a:extLst>
          </p:cNvPr>
          <p:cNvSpPr txBox="1">
            <a:spLocks/>
          </p:cNvSpPr>
          <p:nvPr/>
        </p:nvSpPr>
        <p:spPr>
          <a:xfrm>
            <a:off x="7533627" y="500495"/>
            <a:ext cx="3609513" cy="400236"/>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chemeClr val="accent3"/>
                </a:solidFill>
                <a:latin typeface="Baskerville" panose="02020502070401020303" pitchFamily="18" charset="0"/>
                <a:ea typeface="Baskerville" panose="02020502070401020303" pitchFamily="18" charset="0"/>
                <a:cs typeface="+mj-cs"/>
              </a:defRPr>
            </a:lvl1pPr>
          </a:lstStyle>
          <a:p>
            <a:r>
              <a:rPr lang="en-SG" sz="1800" dirty="0"/>
              <a:t>Key Features</a:t>
            </a:r>
            <a:endParaRPr lang="en-US" sz="1800" dirty="0"/>
          </a:p>
        </p:txBody>
      </p:sp>
      <p:pic>
        <p:nvPicPr>
          <p:cNvPr id="10" name="Picture 9">
            <a:extLst>
              <a:ext uri="{FF2B5EF4-FFF2-40B4-BE49-F238E27FC236}">
                <a16:creationId xmlns:a16="http://schemas.microsoft.com/office/drawing/2014/main" id="{6AD549A0-690A-B46F-E661-68EE3E75EB2D}"/>
              </a:ext>
            </a:extLst>
          </p:cNvPr>
          <p:cNvPicPr>
            <a:picLocks noChangeAspect="1"/>
          </p:cNvPicPr>
          <p:nvPr/>
        </p:nvPicPr>
        <p:blipFill>
          <a:blip r:embed="rId2"/>
          <a:stretch>
            <a:fillRect/>
          </a:stretch>
        </p:blipFill>
        <p:spPr>
          <a:xfrm>
            <a:off x="271462" y="6103608"/>
            <a:ext cx="11649075" cy="613240"/>
          </a:xfrm>
          <a:prstGeom prst="rect">
            <a:avLst/>
          </a:prstGeom>
        </p:spPr>
      </p:pic>
      <p:pic>
        <p:nvPicPr>
          <p:cNvPr id="12" name="Picture 11">
            <a:extLst>
              <a:ext uri="{FF2B5EF4-FFF2-40B4-BE49-F238E27FC236}">
                <a16:creationId xmlns:a16="http://schemas.microsoft.com/office/drawing/2014/main" id="{EFDADD20-F7D3-5D74-873D-747D9EAE0874}"/>
              </a:ext>
            </a:extLst>
          </p:cNvPr>
          <p:cNvPicPr>
            <a:picLocks noChangeAspect="1"/>
          </p:cNvPicPr>
          <p:nvPr/>
        </p:nvPicPr>
        <p:blipFill>
          <a:blip r:embed="rId3"/>
          <a:stretch>
            <a:fillRect/>
          </a:stretch>
        </p:blipFill>
        <p:spPr>
          <a:xfrm>
            <a:off x="150164" y="1191267"/>
            <a:ext cx="4367814" cy="3211856"/>
          </a:xfrm>
          <a:prstGeom prst="rect">
            <a:avLst/>
          </a:prstGeom>
        </p:spPr>
      </p:pic>
      <p:pic>
        <p:nvPicPr>
          <p:cNvPr id="16" name="Picture 15">
            <a:extLst>
              <a:ext uri="{FF2B5EF4-FFF2-40B4-BE49-F238E27FC236}">
                <a16:creationId xmlns:a16="http://schemas.microsoft.com/office/drawing/2014/main" id="{EE10A377-6752-6FE6-7578-93E1A6B58AC6}"/>
              </a:ext>
            </a:extLst>
          </p:cNvPr>
          <p:cNvPicPr>
            <a:picLocks noChangeAspect="1"/>
          </p:cNvPicPr>
          <p:nvPr/>
        </p:nvPicPr>
        <p:blipFill>
          <a:blip r:embed="rId4"/>
          <a:stretch>
            <a:fillRect/>
          </a:stretch>
        </p:blipFill>
        <p:spPr>
          <a:xfrm>
            <a:off x="5009363" y="1324432"/>
            <a:ext cx="2524264" cy="2811279"/>
          </a:xfrm>
          <a:prstGeom prst="rect">
            <a:avLst/>
          </a:prstGeom>
        </p:spPr>
      </p:pic>
      <p:sp>
        <p:nvSpPr>
          <p:cNvPr id="17" name="TextBox 16">
            <a:extLst>
              <a:ext uri="{FF2B5EF4-FFF2-40B4-BE49-F238E27FC236}">
                <a16:creationId xmlns:a16="http://schemas.microsoft.com/office/drawing/2014/main" id="{7349CCD9-141D-EDDA-60BB-8E89FF0FD228}"/>
              </a:ext>
            </a:extLst>
          </p:cNvPr>
          <p:cNvSpPr txBox="1"/>
          <p:nvPr/>
        </p:nvSpPr>
        <p:spPr>
          <a:xfrm>
            <a:off x="8566951" y="1424614"/>
            <a:ext cx="1855433" cy="2862322"/>
          </a:xfrm>
          <a:prstGeom prst="rect">
            <a:avLst/>
          </a:prstGeom>
          <a:noFill/>
        </p:spPr>
        <p:txBody>
          <a:bodyPr wrap="square" rtlCol="0">
            <a:spAutoFit/>
          </a:bodyPr>
          <a:lstStyle/>
          <a:p>
            <a:pPr marL="342900" indent="-342900">
              <a:buFont typeface="+mj-lt"/>
              <a:buAutoNum type="arabicPeriod"/>
            </a:pPr>
            <a:r>
              <a:rPr lang="en-SG" dirty="0"/>
              <a:t> Age</a:t>
            </a:r>
          </a:p>
          <a:p>
            <a:pPr marL="342900" indent="-342900">
              <a:buFont typeface="+mj-lt"/>
              <a:buAutoNum type="arabicPeriod"/>
            </a:pPr>
            <a:r>
              <a:rPr lang="en-SG" dirty="0"/>
              <a:t>Pclass</a:t>
            </a:r>
          </a:p>
          <a:p>
            <a:pPr marL="342900" indent="-342900">
              <a:buFont typeface="+mj-lt"/>
              <a:buAutoNum type="arabicPeriod"/>
            </a:pPr>
            <a:r>
              <a:rPr lang="en-SG" dirty="0"/>
              <a:t>Sex</a:t>
            </a:r>
          </a:p>
          <a:p>
            <a:pPr marL="342900" indent="-342900">
              <a:buFont typeface="+mj-lt"/>
              <a:buAutoNum type="arabicPeriod"/>
            </a:pPr>
            <a:r>
              <a:rPr lang="en-SG" dirty="0"/>
              <a:t>Fare</a:t>
            </a:r>
          </a:p>
          <a:p>
            <a:pPr marL="342900" indent="-342900">
              <a:buFont typeface="+mj-lt"/>
              <a:buAutoNum type="arabicPeriod"/>
            </a:pPr>
            <a:r>
              <a:rPr lang="en-SG" dirty="0"/>
              <a:t>Title</a:t>
            </a:r>
          </a:p>
          <a:p>
            <a:pPr marL="342900" indent="-342900">
              <a:buFont typeface="+mj-lt"/>
              <a:buAutoNum type="arabicPeriod"/>
            </a:pPr>
            <a:r>
              <a:rPr lang="en-SG" dirty="0"/>
              <a:t>Cabin</a:t>
            </a:r>
          </a:p>
          <a:p>
            <a:pPr marL="342900" indent="-342900">
              <a:buFont typeface="+mj-lt"/>
              <a:buAutoNum type="arabicPeriod"/>
            </a:pPr>
            <a:r>
              <a:rPr lang="en-SG" dirty="0"/>
              <a:t>Embarked</a:t>
            </a:r>
          </a:p>
          <a:p>
            <a:pPr marL="342900" indent="-342900">
              <a:buFont typeface="+mj-lt"/>
              <a:buAutoNum type="arabicPeriod"/>
            </a:pPr>
            <a:r>
              <a:rPr lang="en-SG" dirty="0"/>
              <a:t>Parch</a:t>
            </a:r>
          </a:p>
          <a:p>
            <a:pPr marL="342900" indent="-342900">
              <a:buFont typeface="+mj-lt"/>
              <a:buAutoNum type="arabicPeriod"/>
            </a:pPr>
            <a:r>
              <a:rPr lang="en-SG" dirty="0"/>
              <a:t>SibSp</a:t>
            </a:r>
          </a:p>
          <a:p>
            <a:endParaRPr lang="en-US" dirty="0"/>
          </a:p>
        </p:txBody>
      </p:sp>
      <p:sp>
        <p:nvSpPr>
          <p:cNvPr id="19" name="TextBox 18">
            <a:extLst>
              <a:ext uri="{FF2B5EF4-FFF2-40B4-BE49-F238E27FC236}">
                <a16:creationId xmlns:a16="http://schemas.microsoft.com/office/drawing/2014/main" id="{1183D9DD-F253-1889-95BC-5D21BDC4273E}"/>
              </a:ext>
            </a:extLst>
          </p:cNvPr>
          <p:cNvSpPr txBox="1"/>
          <p:nvPr/>
        </p:nvSpPr>
        <p:spPr>
          <a:xfrm>
            <a:off x="665825" y="4503170"/>
            <a:ext cx="10477316" cy="1600438"/>
          </a:xfrm>
          <a:prstGeom prst="rect">
            <a:avLst/>
          </a:prstGeom>
          <a:noFill/>
        </p:spPr>
        <p:txBody>
          <a:bodyPr wrap="square">
            <a:spAutoFit/>
          </a:bodyPr>
          <a:lstStyle/>
          <a:p>
            <a:r>
              <a:rPr lang="en-US" sz="1600" dirty="0"/>
              <a:t>Bias and Variances</a:t>
            </a:r>
          </a:p>
          <a:p>
            <a:r>
              <a:rPr lang="en-US" sz="1600" dirty="0"/>
              <a:t>The misclassified true negatives remains around 45, but some variation in the true positives, by approximately 5.</a:t>
            </a:r>
          </a:p>
          <a:p>
            <a:r>
              <a:rPr lang="en-US" sz="1600" dirty="0"/>
              <a:t>Examining the confusion matrix at different runs, small variations are noticed. It can be attributed to variances, indicating that the model's performance fluctuates slightly.</a:t>
            </a:r>
          </a:p>
          <a:p>
            <a:r>
              <a:rPr lang="en-US" sz="1600" dirty="0"/>
              <a:t>Assessing the bias and variance, it can be observed that the model exhibits low bias and slight variations between training and test data. This indicates a tradeoff between bias and variance</a:t>
            </a:r>
            <a:endParaRPr lang="en-US" dirty="0"/>
          </a:p>
        </p:txBody>
      </p:sp>
    </p:spTree>
    <p:extLst>
      <p:ext uri="{BB962C8B-B14F-4D97-AF65-F5344CB8AC3E}">
        <p14:creationId xmlns:p14="http://schemas.microsoft.com/office/powerpoint/2010/main" val="871201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2286000" y="26601"/>
            <a:ext cx="7666653" cy="912001"/>
          </a:xfrm>
        </p:spPr>
        <p:txBody>
          <a:bodyPr>
            <a:normAutofit fontScale="90000"/>
          </a:bodyPr>
          <a:lstStyle/>
          <a:p>
            <a:pPr algn="ctr"/>
            <a:r>
              <a:rPr lang="en-SG" dirty="0">
                <a:latin typeface="Baskerville Old Face" panose="02020602080505020303" pitchFamily="18" charset="77"/>
                <a:cs typeface="Calibri Light"/>
              </a:rPr>
              <a:t>KC House Price Regression Analysis</a:t>
            </a:r>
            <a:endParaRPr lang="en-US" dirty="0">
              <a:solidFill>
                <a:schemeClr val="accent3"/>
              </a:solidFill>
              <a:latin typeface="Baskerville Old Face" panose="02020602080505020303" pitchFamily="18" charset="77"/>
            </a:endParaRP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sz="quarter" idx="4"/>
          </p:nvPr>
        </p:nvSpPr>
        <p:spPr>
          <a:xfrm>
            <a:off x="500706" y="1745488"/>
            <a:ext cx="5750805" cy="4306824"/>
          </a:xfrm>
        </p:spPr>
        <p:txBody>
          <a:bodyPr vert="horz" lIns="91440" tIns="45720" rIns="91440" bIns="45720" rtlCol="0" anchor="t">
            <a:normAutofit fontScale="70000" lnSpcReduction="20000"/>
          </a:bodyPr>
          <a:lstStyle/>
          <a:p>
            <a:pPr marL="342900" indent="-342900">
              <a:lnSpc>
                <a:spcPct val="150000"/>
              </a:lnSpc>
              <a:buFont typeface="Arial" panose="020B0604020202020204" pitchFamily="34" charset="0"/>
              <a:buChar char="•"/>
            </a:pPr>
            <a:r>
              <a:rPr lang="en-US" dirty="0">
                <a:latin typeface="Gill Sans Nova Light" panose="020B0302020104020203" pitchFamily="34" charset="0"/>
                <a:cs typeface="Gill Sans Light" panose="020B0302020104020203" pitchFamily="34" charset="-79"/>
              </a:rPr>
              <a:t>The Titanic dataset is split into two parts: the train set and the test set. </a:t>
            </a:r>
          </a:p>
          <a:p>
            <a:pPr marL="342900" indent="-342900">
              <a:lnSpc>
                <a:spcPct val="150000"/>
              </a:lnSpc>
              <a:buFont typeface="Arial" panose="020B0604020202020204" pitchFamily="34" charset="0"/>
              <a:buChar char="•"/>
            </a:pPr>
            <a:r>
              <a:rPr lang="en-US" dirty="0">
                <a:latin typeface="Gill Sans Nova Light" panose="020B0302020104020203" pitchFamily="34" charset="0"/>
                <a:cs typeface="Gill Sans Light" panose="020B0302020104020203" pitchFamily="34" charset="-79"/>
              </a:rPr>
              <a:t>The KC House dataset consists of 21613 rows with 21 columns.</a:t>
            </a:r>
          </a:p>
          <a:p>
            <a:pPr marL="342900" indent="-342900">
              <a:lnSpc>
                <a:spcPct val="150000"/>
              </a:lnSpc>
              <a:buFont typeface="Arial" panose="020B0604020202020204" pitchFamily="34" charset="0"/>
              <a:buChar char="•"/>
            </a:pPr>
            <a:r>
              <a:rPr lang="en-US" dirty="0">
                <a:latin typeface="Gill Sans Nova Light" panose="020B0302020104020203" pitchFamily="34" charset="0"/>
                <a:cs typeface="Gill Sans Light" panose="020B0302020104020203" pitchFamily="34" charset="-79"/>
              </a:rPr>
              <a:t>The target variable “Price." </a:t>
            </a:r>
          </a:p>
          <a:p>
            <a:pPr marL="342900" indent="-342900">
              <a:lnSpc>
                <a:spcPct val="150000"/>
              </a:lnSpc>
              <a:buFont typeface="Arial" panose="020B0604020202020204" pitchFamily="34" charset="0"/>
              <a:buChar char="•"/>
            </a:pPr>
            <a:r>
              <a:rPr lang="en-US" dirty="0">
                <a:latin typeface="Gill Sans Nova Light" panose="020B0302020104020203" pitchFamily="34" charset="0"/>
                <a:cs typeface="Gill Sans Light" panose="020B0302020104020203" pitchFamily="34" charset="-79"/>
              </a:rPr>
              <a:t>The data includes a mixture of float, int, and object data types.</a:t>
            </a:r>
          </a:p>
          <a:p>
            <a:pPr marL="342900" indent="-342900">
              <a:lnSpc>
                <a:spcPct val="150000"/>
              </a:lnSpc>
              <a:buFont typeface="Arial" panose="020B0604020202020204" pitchFamily="34" charset="0"/>
              <a:buChar char="•"/>
            </a:pPr>
            <a:r>
              <a:rPr lang="en-US" sz="2400" dirty="0">
                <a:solidFill>
                  <a:schemeClr val="accent3"/>
                </a:solidFill>
                <a:latin typeface="Gill Sans Nova Light" panose="020B0302020104020203" pitchFamily="34" charset="0"/>
                <a:cs typeface="Gill Sans Light" panose="020B0302020104020203" pitchFamily="34" charset="-79"/>
              </a:rPr>
              <a:t>There is no missing data in the dataset.</a:t>
            </a:r>
          </a:p>
          <a:p>
            <a:pPr marL="342900" indent="-342900">
              <a:lnSpc>
                <a:spcPct val="150000"/>
              </a:lnSpc>
              <a:buFont typeface="Arial" panose="020B0604020202020204" pitchFamily="34" charset="0"/>
              <a:buChar char="•"/>
            </a:pPr>
            <a:r>
              <a:rPr lang="en-US" sz="2400" dirty="0">
                <a:solidFill>
                  <a:schemeClr val="accent3"/>
                </a:solidFill>
                <a:latin typeface="Gill Sans Nova Light" panose="020B0302020104020203" pitchFamily="34" charset="0"/>
                <a:cs typeface="Gill Sans Light" panose="020B0302020104020203" pitchFamily="34" charset="-79"/>
              </a:rPr>
              <a:t>It contains 177 rows of duplicate data</a:t>
            </a:r>
          </a:p>
          <a:p>
            <a:pPr marL="342900" indent="-342900">
              <a:lnSpc>
                <a:spcPct val="150000"/>
              </a:lnSpc>
              <a:buFont typeface="Arial" panose="020B0604020202020204" pitchFamily="34" charset="0"/>
              <a:buChar char="•"/>
            </a:pPr>
            <a:r>
              <a:rPr lang="en-US" dirty="0">
                <a:latin typeface="Gill Sans Nova Light" panose="020B0302020104020203" pitchFamily="34" charset="0"/>
                <a:cs typeface="Gill Sans Light" panose="020B0302020104020203" pitchFamily="34" charset="-79"/>
              </a:rPr>
              <a:t>The descriptive statistics is attached in the Jupiter notebook</a:t>
            </a:r>
            <a:endParaRPr lang="en-US" sz="2400" dirty="0">
              <a:solidFill>
                <a:schemeClr val="accent3"/>
              </a:solidFill>
              <a:latin typeface="Gill Sans Nova Light" panose="020B0302020104020203" pitchFamily="34" charset="0"/>
              <a:cs typeface="Gill Sans Light" panose="020B0302020104020203" pitchFamily="34" charset="-79"/>
            </a:endParaRPr>
          </a:p>
          <a:p>
            <a:endParaRPr lang="en-US" dirty="0">
              <a:solidFill>
                <a:schemeClr val="accent3"/>
              </a:solidFill>
              <a:latin typeface="Gill Sans Nova Light" panose="020B0302020104020203" pitchFamily="34" charset="0"/>
              <a:cs typeface="Calibri"/>
            </a:endParaRPr>
          </a:p>
        </p:txBody>
      </p:sp>
      <p:sp>
        <p:nvSpPr>
          <p:cNvPr id="6" name="Slide Number Placeholder 5">
            <a:extLst>
              <a:ext uri="{FF2B5EF4-FFF2-40B4-BE49-F238E27FC236}">
                <a16:creationId xmlns:a16="http://schemas.microsoft.com/office/drawing/2014/main" id="{662884A3-BD82-0FC6-A582-54DD17DBCB4A}"/>
              </a:ext>
            </a:extLst>
          </p:cNvPr>
          <p:cNvSpPr>
            <a:spLocks noGrp="1"/>
          </p:cNvSpPr>
          <p:nvPr>
            <p:ph type="sldNum" sz="quarter" idx="12"/>
          </p:nvPr>
        </p:nvSpPr>
        <p:spPr/>
        <p:txBody>
          <a:bodyPr/>
          <a:lstStyle/>
          <a:p>
            <a:fld id="{294A09A9-5501-47C1-A89A-A340965A2BE2}" type="slidenum">
              <a:rPr lang="en-US" smtClean="0"/>
              <a:t>12</a:t>
            </a:fld>
            <a:endParaRPr lang="en-US" dirty="0"/>
          </a:p>
        </p:txBody>
      </p:sp>
      <p:sp>
        <p:nvSpPr>
          <p:cNvPr id="14" name="TextBox 13">
            <a:extLst>
              <a:ext uri="{FF2B5EF4-FFF2-40B4-BE49-F238E27FC236}">
                <a16:creationId xmlns:a16="http://schemas.microsoft.com/office/drawing/2014/main" id="{50B4ED9C-6B39-68D6-6F1B-BB7905069E2D}"/>
              </a:ext>
            </a:extLst>
          </p:cNvPr>
          <p:cNvSpPr txBox="1"/>
          <p:nvPr/>
        </p:nvSpPr>
        <p:spPr>
          <a:xfrm>
            <a:off x="3172408" y="690874"/>
            <a:ext cx="5233168" cy="703334"/>
          </a:xfrm>
          <a:prstGeom prst="rect">
            <a:avLst/>
          </a:prstGeom>
          <a:noFill/>
        </p:spPr>
        <p:txBody>
          <a:bodyPr wrap="square" rtlCol="0">
            <a:spAutoFit/>
          </a:bodyPr>
          <a:lstStyle/>
          <a:p>
            <a:pPr algn="ctr">
              <a:lnSpc>
                <a:spcPct val="90000"/>
              </a:lnSpc>
              <a:spcBef>
                <a:spcPct val="0"/>
              </a:spcBef>
            </a:pPr>
            <a:r>
              <a:rPr lang="en-SG" sz="4400" dirty="0">
                <a:solidFill>
                  <a:schemeClr val="accent3"/>
                </a:solidFill>
                <a:latin typeface="Baskerville Old Face" panose="02020602080505020303" pitchFamily="18" charset="77"/>
                <a:ea typeface="+mj-ea"/>
                <a:cs typeface="Calibri Light"/>
              </a:rPr>
              <a:t>Data exploration</a:t>
            </a:r>
            <a:endParaRPr lang="en-US" sz="4400" dirty="0">
              <a:solidFill>
                <a:schemeClr val="accent3"/>
              </a:solidFill>
              <a:latin typeface="Baskerville Old Face" panose="02020602080505020303" pitchFamily="18" charset="77"/>
              <a:ea typeface="+mj-ea"/>
              <a:cs typeface="Calibri Light"/>
            </a:endParaRPr>
          </a:p>
        </p:txBody>
      </p:sp>
      <p:pic>
        <p:nvPicPr>
          <p:cNvPr id="5" name="Picture 4">
            <a:extLst>
              <a:ext uri="{FF2B5EF4-FFF2-40B4-BE49-F238E27FC236}">
                <a16:creationId xmlns:a16="http://schemas.microsoft.com/office/drawing/2014/main" id="{90F2454B-DEDD-0E98-A62D-25301EE6D156}"/>
              </a:ext>
            </a:extLst>
          </p:cNvPr>
          <p:cNvPicPr>
            <a:picLocks noChangeAspect="1"/>
          </p:cNvPicPr>
          <p:nvPr/>
        </p:nvPicPr>
        <p:blipFill>
          <a:blip r:embed="rId3"/>
          <a:stretch>
            <a:fillRect/>
          </a:stretch>
        </p:blipFill>
        <p:spPr>
          <a:xfrm>
            <a:off x="6855333" y="1745488"/>
            <a:ext cx="3724275" cy="4610862"/>
          </a:xfrm>
          <a:prstGeom prst="rect">
            <a:avLst/>
          </a:prstGeom>
        </p:spPr>
      </p:pic>
    </p:spTree>
    <p:extLst>
      <p:ext uri="{BB962C8B-B14F-4D97-AF65-F5344CB8AC3E}">
        <p14:creationId xmlns:p14="http://schemas.microsoft.com/office/powerpoint/2010/main" val="3751589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503237" y="196304"/>
            <a:ext cx="5775838" cy="958034"/>
          </a:xfrm>
        </p:spPr>
        <p:txBody>
          <a:bodyPr>
            <a:normAutofit/>
          </a:bodyPr>
          <a:lstStyle/>
          <a:p>
            <a:pPr algn="ctr"/>
            <a:r>
              <a:rPr lang="en-SG" dirty="0">
                <a:solidFill>
                  <a:schemeClr val="accent3"/>
                </a:solidFill>
                <a:latin typeface="Baskerville Old Face" panose="02020602080505020303" pitchFamily="18" charset="77"/>
                <a:cs typeface="Calibri Light"/>
              </a:rPr>
              <a:t>Data </a:t>
            </a:r>
            <a:r>
              <a:rPr lang="en-SG" dirty="0">
                <a:latin typeface="Baskerville Old Face" panose="02020602080505020303" pitchFamily="18" charset="77"/>
                <a:cs typeface="Calibri Light"/>
              </a:rPr>
              <a:t>visualization</a:t>
            </a:r>
            <a:endParaRPr lang="en-US" dirty="0">
              <a:solidFill>
                <a:schemeClr val="accent3"/>
              </a:solidFill>
              <a:latin typeface="Baskerville Old Face" panose="02020602080505020303" pitchFamily="18" charset="77"/>
            </a:endParaRP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sz="quarter" idx="4"/>
          </p:nvPr>
        </p:nvSpPr>
        <p:spPr>
          <a:xfrm>
            <a:off x="343488" y="976785"/>
            <a:ext cx="7244274" cy="3080310"/>
          </a:xfrm>
        </p:spPr>
        <p:txBody>
          <a:bodyPr vert="horz" lIns="91440" tIns="45720" rIns="91440" bIns="45720" rtlCol="0" anchor="t">
            <a:normAutofit fontScale="62500" lnSpcReduction="20000"/>
          </a:bodyPr>
          <a:lstStyle/>
          <a:p>
            <a:pPr marL="0" indent="0">
              <a:lnSpc>
                <a:spcPct val="150000"/>
              </a:lnSpc>
              <a:buNone/>
            </a:pPr>
            <a:r>
              <a:rPr lang="en-US" dirty="0">
                <a:latin typeface="Gill Sans Nova Light" panose="020B0302020104020203" pitchFamily="34" charset="0"/>
                <a:cs typeface="Gill Sans Light" panose="020B0302020104020203" pitchFamily="34" charset="-79"/>
              </a:rPr>
              <a:t>This analysis contain a variety of visualizations to explore frequencies, relationships, correlations, comparisons, and many more. A few examples are shown in this presentation.</a:t>
            </a:r>
          </a:p>
          <a:p>
            <a:pPr marL="571500" lvl="1" indent="-342900">
              <a:lnSpc>
                <a:spcPct val="150000"/>
              </a:lnSpc>
            </a:pPr>
            <a:r>
              <a:rPr lang="en-US" dirty="0">
                <a:latin typeface="Gill Sans Nova Light" panose="020B0302020104020203" pitchFamily="34" charset="0"/>
                <a:cs typeface="Gill Sans Light" panose="020B0302020104020203" pitchFamily="34" charset="-79"/>
              </a:rPr>
              <a:t>The highest house sale was in year Sep 2014</a:t>
            </a:r>
          </a:p>
          <a:p>
            <a:pPr marL="571500" lvl="1" indent="-342900">
              <a:lnSpc>
                <a:spcPct val="150000"/>
              </a:lnSpc>
            </a:pPr>
            <a:r>
              <a:rPr lang="en-US" dirty="0">
                <a:latin typeface="Gill Sans Nova Light" panose="020B0302020104020203" pitchFamily="34" charset="0"/>
                <a:cs typeface="Gill Sans Light" panose="020B0302020104020203" pitchFamily="34" charset="-79"/>
              </a:rPr>
              <a:t>The waterfront flats were sold at higher price in general and its consistent with other attributes</a:t>
            </a:r>
          </a:p>
          <a:p>
            <a:pPr marL="571500" lvl="1" indent="-342900">
              <a:lnSpc>
                <a:spcPct val="150000"/>
              </a:lnSpc>
            </a:pPr>
            <a:r>
              <a:rPr lang="en-US" dirty="0">
                <a:latin typeface="Gill Sans Nova Light" panose="020B0302020104020203" pitchFamily="34" charset="0"/>
                <a:cs typeface="Gill Sans Light" panose="020B0302020104020203" pitchFamily="34" charset="-79"/>
              </a:rPr>
              <a:t>The number of bathrooms increases price but a its declined at a saturation point at 6.5 </a:t>
            </a:r>
          </a:p>
          <a:p>
            <a:pPr marL="571500" lvl="1" indent="-342900">
              <a:lnSpc>
                <a:spcPct val="150000"/>
              </a:lnSpc>
            </a:pPr>
            <a:r>
              <a:rPr lang="en-US" dirty="0">
                <a:latin typeface="Gill Sans Nova Light" panose="020B0302020104020203" pitchFamily="34" charset="0"/>
                <a:cs typeface="Calibri"/>
              </a:rPr>
              <a:t>Piece of number of floors is higher for waterfront houses as number of floors increases up to 3. The highest price was for 2.5 story house for both waterfront or not</a:t>
            </a:r>
            <a:endParaRPr lang="en-US" dirty="0">
              <a:solidFill>
                <a:schemeClr val="accent3"/>
              </a:solidFill>
              <a:latin typeface="Gill Sans Nova Light" panose="020B0302020104020203" pitchFamily="34" charset="0"/>
              <a:cs typeface="Calibri"/>
            </a:endParaRPr>
          </a:p>
          <a:p>
            <a:pPr marL="571500" lvl="1" indent="-342900">
              <a:lnSpc>
                <a:spcPct val="150000"/>
              </a:lnSpc>
            </a:pPr>
            <a:r>
              <a:rPr lang="en-US" dirty="0">
                <a:solidFill>
                  <a:schemeClr val="accent3"/>
                </a:solidFill>
                <a:latin typeface="Gill Sans Nova Light" panose="020B0302020104020203" pitchFamily="34" charset="0"/>
                <a:cs typeface="Calibri"/>
              </a:rPr>
              <a:t>The highest </a:t>
            </a:r>
            <a:r>
              <a:rPr lang="en-US" dirty="0">
                <a:latin typeface="Gill Sans Nova Light" panose="020B0302020104020203" pitchFamily="34" charset="0"/>
                <a:cs typeface="Calibri"/>
              </a:rPr>
              <a:t>price of houses with 6 bedrooms located at waterfront whereas 8 bedrooms for other locations</a:t>
            </a:r>
            <a:endParaRPr lang="en-US" dirty="0">
              <a:solidFill>
                <a:schemeClr val="accent3"/>
              </a:solidFill>
              <a:latin typeface="Gill Sans Nova Light" panose="020B0302020104020203" pitchFamily="34" charset="0"/>
              <a:cs typeface="Calibri"/>
            </a:endParaRPr>
          </a:p>
        </p:txBody>
      </p:sp>
      <p:sp>
        <p:nvSpPr>
          <p:cNvPr id="6" name="Slide Number Placeholder 5">
            <a:extLst>
              <a:ext uri="{FF2B5EF4-FFF2-40B4-BE49-F238E27FC236}">
                <a16:creationId xmlns:a16="http://schemas.microsoft.com/office/drawing/2014/main" id="{662884A3-BD82-0FC6-A582-54DD17DBCB4A}"/>
              </a:ext>
            </a:extLst>
          </p:cNvPr>
          <p:cNvSpPr>
            <a:spLocks noGrp="1"/>
          </p:cNvSpPr>
          <p:nvPr>
            <p:ph type="sldNum" sz="quarter" idx="12"/>
          </p:nvPr>
        </p:nvSpPr>
        <p:spPr/>
        <p:txBody>
          <a:bodyPr/>
          <a:lstStyle/>
          <a:p>
            <a:fld id="{294A09A9-5501-47C1-A89A-A340965A2BE2}" type="slidenum">
              <a:rPr lang="en-US" smtClean="0"/>
              <a:t>13</a:t>
            </a:fld>
            <a:endParaRPr lang="en-US" dirty="0"/>
          </a:p>
        </p:txBody>
      </p:sp>
      <p:pic>
        <p:nvPicPr>
          <p:cNvPr id="5" name="Picture 4">
            <a:extLst>
              <a:ext uri="{FF2B5EF4-FFF2-40B4-BE49-F238E27FC236}">
                <a16:creationId xmlns:a16="http://schemas.microsoft.com/office/drawing/2014/main" id="{1C96DC20-3BDC-0530-63D5-E091AFDAC595}"/>
              </a:ext>
            </a:extLst>
          </p:cNvPr>
          <p:cNvPicPr>
            <a:picLocks noChangeAspect="1"/>
          </p:cNvPicPr>
          <p:nvPr/>
        </p:nvPicPr>
        <p:blipFill>
          <a:blip r:embed="rId3"/>
          <a:stretch>
            <a:fillRect/>
          </a:stretch>
        </p:blipFill>
        <p:spPr>
          <a:xfrm>
            <a:off x="7766126" y="614767"/>
            <a:ext cx="3753234" cy="1938124"/>
          </a:xfrm>
          <a:prstGeom prst="rect">
            <a:avLst/>
          </a:prstGeom>
        </p:spPr>
      </p:pic>
      <p:pic>
        <p:nvPicPr>
          <p:cNvPr id="10" name="Picture 9">
            <a:extLst>
              <a:ext uri="{FF2B5EF4-FFF2-40B4-BE49-F238E27FC236}">
                <a16:creationId xmlns:a16="http://schemas.microsoft.com/office/drawing/2014/main" id="{F9B4D31C-652D-8F6A-8E08-0F9A03B7F8B9}"/>
              </a:ext>
            </a:extLst>
          </p:cNvPr>
          <p:cNvPicPr>
            <a:picLocks noChangeAspect="1"/>
          </p:cNvPicPr>
          <p:nvPr/>
        </p:nvPicPr>
        <p:blipFill>
          <a:blip r:embed="rId4"/>
          <a:stretch>
            <a:fillRect/>
          </a:stretch>
        </p:blipFill>
        <p:spPr>
          <a:xfrm>
            <a:off x="7676117" y="2589210"/>
            <a:ext cx="4172394" cy="1865485"/>
          </a:xfrm>
          <a:prstGeom prst="rect">
            <a:avLst/>
          </a:prstGeom>
        </p:spPr>
      </p:pic>
      <p:pic>
        <p:nvPicPr>
          <p:cNvPr id="12" name="Picture 11">
            <a:extLst>
              <a:ext uri="{FF2B5EF4-FFF2-40B4-BE49-F238E27FC236}">
                <a16:creationId xmlns:a16="http://schemas.microsoft.com/office/drawing/2014/main" id="{9E5D2454-96DD-AFFF-CFB3-632B41B4FD13}"/>
              </a:ext>
            </a:extLst>
          </p:cNvPr>
          <p:cNvPicPr>
            <a:picLocks noChangeAspect="1"/>
          </p:cNvPicPr>
          <p:nvPr/>
        </p:nvPicPr>
        <p:blipFill>
          <a:blip r:embed="rId5"/>
          <a:stretch>
            <a:fillRect/>
          </a:stretch>
        </p:blipFill>
        <p:spPr>
          <a:xfrm>
            <a:off x="7676117" y="4454695"/>
            <a:ext cx="4086796" cy="2207001"/>
          </a:xfrm>
          <a:prstGeom prst="rect">
            <a:avLst/>
          </a:prstGeom>
        </p:spPr>
      </p:pic>
      <p:pic>
        <p:nvPicPr>
          <p:cNvPr id="14" name="Picture 13">
            <a:extLst>
              <a:ext uri="{FF2B5EF4-FFF2-40B4-BE49-F238E27FC236}">
                <a16:creationId xmlns:a16="http://schemas.microsoft.com/office/drawing/2014/main" id="{7D4884A3-D836-CA5D-68C3-3CF9E99B67B7}"/>
              </a:ext>
            </a:extLst>
          </p:cNvPr>
          <p:cNvPicPr>
            <a:picLocks noChangeAspect="1"/>
          </p:cNvPicPr>
          <p:nvPr/>
        </p:nvPicPr>
        <p:blipFill>
          <a:blip r:embed="rId6"/>
          <a:stretch>
            <a:fillRect/>
          </a:stretch>
        </p:blipFill>
        <p:spPr>
          <a:xfrm>
            <a:off x="4160348" y="4367527"/>
            <a:ext cx="3471592" cy="2294169"/>
          </a:xfrm>
          <a:prstGeom prst="rect">
            <a:avLst/>
          </a:prstGeom>
        </p:spPr>
      </p:pic>
      <p:pic>
        <p:nvPicPr>
          <p:cNvPr id="18" name="Picture 17">
            <a:extLst>
              <a:ext uri="{FF2B5EF4-FFF2-40B4-BE49-F238E27FC236}">
                <a16:creationId xmlns:a16="http://schemas.microsoft.com/office/drawing/2014/main" id="{8AD2FBE6-D442-2F33-D21A-1FA4833EBA45}"/>
              </a:ext>
            </a:extLst>
          </p:cNvPr>
          <p:cNvPicPr>
            <a:picLocks noChangeAspect="1"/>
          </p:cNvPicPr>
          <p:nvPr/>
        </p:nvPicPr>
        <p:blipFill>
          <a:blip r:embed="rId7"/>
          <a:stretch>
            <a:fillRect/>
          </a:stretch>
        </p:blipFill>
        <p:spPr>
          <a:xfrm>
            <a:off x="91442" y="4230728"/>
            <a:ext cx="3983308" cy="2490747"/>
          </a:xfrm>
          <a:prstGeom prst="rect">
            <a:avLst/>
          </a:prstGeom>
        </p:spPr>
      </p:pic>
    </p:spTree>
    <p:extLst>
      <p:ext uri="{BB962C8B-B14F-4D97-AF65-F5344CB8AC3E}">
        <p14:creationId xmlns:p14="http://schemas.microsoft.com/office/powerpoint/2010/main" val="3190027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494359" y="18751"/>
            <a:ext cx="5775838" cy="958034"/>
          </a:xfrm>
        </p:spPr>
        <p:txBody>
          <a:bodyPr>
            <a:normAutofit/>
          </a:bodyPr>
          <a:lstStyle/>
          <a:p>
            <a:pPr algn="ctr"/>
            <a:r>
              <a:rPr lang="en-SG" dirty="0">
                <a:solidFill>
                  <a:schemeClr val="accent3"/>
                </a:solidFill>
                <a:latin typeface="Baskerville Old Face" panose="02020602080505020303" pitchFamily="18" charset="77"/>
                <a:cs typeface="Calibri Light"/>
              </a:rPr>
              <a:t>Data </a:t>
            </a:r>
            <a:r>
              <a:rPr lang="en-SG" dirty="0">
                <a:latin typeface="Baskerville Old Face" panose="02020602080505020303" pitchFamily="18" charset="77"/>
                <a:cs typeface="Calibri Light"/>
              </a:rPr>
              <a:t>visualization</a:t>
            </a:r>
            <a:endParaRPr lang="en-US" dirty="0">
              <a:solidFill>
                <a:schemeClr val="accent3"/>
              </a:solidFill>
              <a:latin typeface="Baskerville Old Face" panose="02020602080505020303" pitchFamily="18" charset="77"/>
            </a:endParaRP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sz="quarter" idx="4"/>
          </p:nvPr>
        </p:nvSpPr>
        <p:spPr>
          <a:xfrm>
            <a:off x="139301" y="959796"/>
            <a:ext cx="6980591" cy="2049734"/>
          </a:xfrm>
        </p:spPr>
        <p:txBody>
          <a:bodyPr vert="horz" lIns="91440" tIns="45720" rIns="91440" bIns="45720" rtlCol="0" anchor="t">
            <a:normAutofit fontScale="70000" lnSpcReduction="20000"/>
          </a:bodyPr>
          <a:lstStyle/>
          <a:p>
            <a:pPr marL="571500" lvl="1" indent="-342900">
              <a:lnSpc>
                <a:spcPct val="150000"/>
              </a:lnSpc>
            </a:pPr>
            <a:r>
              <a:rPr lang="en-US" dirty="0">
                <a:latin typeface="Gill Sans Nova Light" panose="020B0302020104020203" pitchFamily="34" charset="0"/>
                <a:cs typeface="Gill Sans Light" panose="020B0302020104020203" pitchFamily="34" charset="-79"/>
              </a:rPr>
              <a:t>The square feet living increases the price increase up to 12,0000sqft and decline.</a:t>
            </a:r>
          </a:p>
          <a:p>
            <a:pPr marL="571500" lvl="1" indent="-342900">
              <a:lnSpc>
                <a:spcPct val="150000"/>
              </a:lnSpc>
            </a:pPr>
            <a:r>
              <a:rPr lang="en-US" dirty="0">
                <a:latin typeface="Gill Sans Nova Light" panose="020B0302020104020203" pitchFamily="34" charset="0"/>
                <a:cs typeface="Gill Sans Light" panose="020B0302020104020203" pitchFamily="34" charset="-79"/>
              </a:rPr>
              <a:t>Higher latitude waterfront locations are expensive as compared to other locations</a:t>
            </a:r>
          </a:p>
          <a:p>
            <a:pPr marL="571500" lvl="1" indent="-342900">
              <a:lnSpc>
                <a:spcPct val="150000"/>
              </a:lnSpc>
            </a:pPr>
            <a:r>
              <a:rPr lang="en-US" dirty="0">
                <a:latin typeface="Gill Sans Nova Light" panose="020B0302020104020203" pitchFamily="34" charset="0"/>
                <a:cs typeface="Gill Sans Light" panose="020B0302020104020203" pitchFamily="34" charset="-79"/>
              </a:rPr>
              <a:t>The combination of higher-grade with 6 number of bathrooms yields the highest sales </a:t>
            </a:r>
            <a:r>
              <a:rPr lang="en-US" dirty="0">
                <a:latin typeface="Gill Sans Nova Light" panose="020B0302020104020203" pitchFamily="34" charset="0"/>
                <a:cs typeface="Calibri"/>
              </a:rPr>
              <a:t>price.</a:t>
            </a:r>
          </a:p>
        </p:txBody>
      </p:sp>
      <p:sp>
        <p:nvSpPr>
          <p:cNvPr id="6" name="Slide Number Placeholder 5">
            <a:extLst>
              <a:ext uri="{FF2B5EF4-FFF2-40B4-BE49-F238E27FC236}">
                <a16:creationId xmlns:a16="http://schemas.microsoft.com/office/drawing/2014/main" id="{662884A3-BD82-0FC6-A582-54DD17DBCB4A}"/>
              </a:ext>
            </a:extLst>
          </p:cNvPr>
          <p:cNvSpPr>
            <a:spLocks noGrp="1"/>
          </p:cNvSpPr>
          <p:nvPr>
            <p:ph type="sldNum" sz="quarter" idx="12"/>
          </p:nvPr>
        </p:nvSpPr>
        <p:spPr/>
        <p:txBody>
          <a:bodyPr/>
          <a:lstStyle/>
          <a:p>
            <a:fld id="{294A09A9-5501-47C1-A89A-A340965A2BE2}" type="slidenum">
              <a:rPr lang="en-US" smtClean="0"/>
              <a:t>14</a:t>
            </a:fld>
            <a:endParaRPr lang="en-US" dirty="0"/>
          </a:p>
        </p:txBody>
      </p:sp>
      <p:pic>
        <p:nvPicPr>
          <p:cNvPr id="7" name="Picture 6">
            <a:extLst>
              <a:ext uri="{FF2B5EF4-FFF2-40B4-BE49-F238E27FC236}">
                <a16:creationId xmlns:a16="http://schemas.microsoft.com/office/drawing/2014/main" id="{6767BF65-1086-D54B-D3C6-9EC0BC073458}"/>
              </a:ext>
            </a:extLst>
          </p:cNvPr>
          <p:cNvPicPr>
            <a:picLocks noChangeAspect="1"/>
          </p:cNvPicPr>
          <p:nvPr/>
        </p:nvPicPr>
        <p:blipFill>
          <a:blip r:embed="rId3"/>
          <a:stretch>
            <a:fillRect/>
          </a:stretch>
        </p:blipFill>
        <p:spPr>
          <a:xfrm>
            <a:off x="7119892" y="715957"/>
            <a:ext cx="4463951" cy="2427208"/>
          </a:xfrm>
          <a:prstGeom prst="rect">
            <a:avLst/>
          </a:prstGeom>
        </p:spPr>
      </p:pic>
      <p:pic>
        <p:nvPicPr>
          <p:cNvPr id="13" name="Picture 12">
            <a:extLst>
              <a:ext uri="{FF2B5EF4-FFF2-40B4-BE49-F238E27FC236}">
                <a16:creationId xmlns:a16="http://schemas.microsoft.com/office/drawing/2014/main" id="{68670838-35E3-158C-D8EB-C72D3F2231E6}"/>
              </a:ext>
            </a:extLst>
          </p:cNvPr>
          <p:cNvPicPr>
            <a:picLocks noChangeAspect="1"/>
          </p:cNvPicPr>
          <p:nvPr/>
        </p:nvPicPr>
        <p:blipFill>
          <a:blip r:embed="rId4"/>
          <a:stretch>
            <a:fillRect/>
          </a:stretch>
        </p:blipFill>
        <p:spPr>
          <a:xfrm>
            <a:off x="343487" y="3143166"/>
            <a:ext cx="5292021" cy="3578310"/>
          </a:xfrm>
          <a:prstGeom prst="rect">
            <a:avLst/>
          </a:prstGeom>
        </p:spPr>
      </p:pic>
      <p:pic>
        <p:nvPicPr>
          <p:cNvPr id="16" name="Picture 15">
            <a:extLst>
              <a:ext uri="{FF2B5EF4-FFF2-40B4-BE49-F238E27FC236}">
                <a16:creationId xmlns:a16="http://schemas.microsoft.com/office/drawing/2014/main" id="{D7BD0698-4DBC-2501-7ACD-FFC4AFE85DAD}"/>
              </a:ext>
            </a:extLst>
          </p:cNvPr>
          <p:cNvPicPr>
            <a:picLocks noChangeAspect="1"/>
          </p:cNvPicPr>
          <p:nvPr/>
        </p:nvPicPr>
        <p:blipFill>
          <a:blip r:embed="rId5"/>
          <a:stretch>
            <a:fillRect/>
          </a:stretch>
        </p:blipFill>
        <p:spPr>
          <a:xfrm>
            <a:off x="5637373" y="3143165"/>
            <a:ext cx="5946470" cy="3578310"/>
          </a:xfrm>
          <a:prstGeom prst="rect">
            <a:avLst/>
          </a:prstGeom>
        </p:spPr>
      </p:pic>
    </p:spTree>
    <p:extLst>
      <p:ext uri="{BB962C8B-B14F-4D97-AF65-F5344CB8AC3E}">
        <p14:creationId xmlns:p14="http://schemas.microsoft.com/office/powerpoint/2010/main" val="4049869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0" y="26602"/>
            <a:ext cx="4458289" cy="1049724"/>
          </a:xfrm>
        </p:spPr>
        <p:txBody>
          <a:bodyPr>
            <a:normAutofit/>
          </a:bodyPr>
          <a:lstStyle/>
          <a:p>
            <a:pPr algn="ctr"/>
            <a:r>
              <a:rPr lang="en-SG" dirty="0">
                <a:latin typeface="Baskerville Old Face" panose="02020602080505020303" pitchFamily="18" charset="77"/>
                <a:cs typeface="Calibri Light"/>
              </a:rPr>
              <a:t>Correlations</a:t>
            </a:r>
            <a:endParaRPr lang="en-US" dirty="0">
              <a:solidFill>
                <a:schemeClr val="accent3"/>
              </a:solidFill>
              <a:latin typeface="Baskerville Old Face" panose="02020602080505020303" pitchFamily="18" charset="77"/>
            </a:endParaRP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sz="quarter" idx="4"/>
          </p:nvPr>
        </p:nvSpPr>
        <p:spPr>
          <a:xfrm>
            <a:off x="355107" y="984635"/>
            <a:ext cx="5814874" cy="5664740"/>
          </a:xfrm>
        </p:spPr>
        <p:txBody>
          <a:bodyPr vert="horz" lIns="91440" tIns="45720" rIns="91440" bIns="45720" rtlCol="0" anchor="t">
            <a:normAutofit fontScale="55000" lnSpcReduction="20000"/>
          </a:bodyPr>
          <a:lstStyle/>
          <a:p>
            <a:pPr marL="0" indent="0">
              <a:lnSpc>
                <a:spcPct val="150000"/>
              </a:lnSpc>
              <a:buNone/>
            </a:pPr>
            <a:r>
              <a:rPr lang="en-US" dirty="0">
                <a:latin typeface="Gill Sans Nova Light" panose="020B0302020104020203" pitchFamily="34" charset="0"/>
                <a:cs typeface="Gill Sans Light" panose="020B0302020104020203" pitchFamily="34" charset="-79"/>
              </a:rPr>
              <a:t>The correlation heatmap provides a lot of insights of the data. Discussing the correlations +/- 0.5 and above</a:t>
            </a:r>
          </a:p>
          <a:p>
            <a:pPr marL="571500" lvl="1" indent="-342900">
              <a:lnSpc>
                <a:spcPct val="150000"/>
              </a:lnSpc>
            </a:pPr>
            <a:r>
              <a:rPr lang="en-US" dirty="0">
                <a:latin typeface="Gill Sans Nova Light" panose="020B0302020104020203" pitchFamily="34" charset="0"/>
                <a:cs typeface="Gill Sans Light" panose="020B0302020104020203" pitchFamily="34" charset="-79"/>
              </a:rPr>
              <a:t>Sqft_lot15 exhibits a strong positive correlation with sqft_lot, When the size of the lot (sqft_lot) increases, the size of the lot for the nearest 15 neighbors (sqft_lot15) also tends to increase.</a:t>
            </a:r>
          </a:p>
          <a:p>
            <a:pPr marL="571500" lvl="1" indent="-342900">
              <a:lnSpc>
                <a:spcPct val="150000"/>
              </a:lnSpc>
            </a:pPr>
            <a:r>
              <a:rPr lang="en-US" dirty="0">
                <a:latin typeface="Gill Sans Nova Light" panose="020B0302020104020203" pitchFamily="34" charset="0"/>
                <a:cs typeface="Gill Sans Light" panose="020B0302020104020203" pitchFamily="34" charset="-79"/>
              </a:rPr>
              <a:t>Sqft_living15 have moderate to strong positive correlations with bathrooms, sqft_living, grade, and sqft_above. </a:t>
            </a:r>
          </a:p>
          <a:p>
            <a:pPr marL="571500" lvl="1" indent="-342900">
              <a:lnSpc>
                <a:spcPct val="150000"/>
              </a:lnSpc>
            </a:pPr>
            <a:r>
              <a:rPr lang="en-US" dirty="0">
                <a:latin typeface="Gill Sans Nova Light" panose="020B0302020104020203" pitchFamily="34" charset="0"/>
                <a:cs typeface="Gill Sans Light" panose="020B0302020104020203" pitchFamily="34" charset="-79"/>
              </a:rPr>
              <a:t>As the living area (sqft_living15) increases, number of bathrooms, total living area, grade of the property, and the above-ground living area to increase as well.</a:t>
            </a:r>
          </a:p>
          <a:p>
            <a:pPr marL="571500" lvl="1" indent="-342900">
              <a:lnSpc>
                <a:spcPct val="150000"/>
              </a:lnSpc>
            </a:pPr>
            <a:r>
              <a:rPr lang="en-US" dirty="0">
                <a:latin typeface="Gill Sans Nova Light" panose="020B0302020104020203" pitchFamily="34" charset="0"/>
                <a:cs typeface="Gill Sans Light" panose="020B0302020104020203" pitchFamily="34" charset="-79"/>
              </a:rPr>
              <a:t>Yr_built displays a moderate positive correlation with bathrooms, houses builds recently have a greater number of bathrooms </a:t>
            </a:r>
          </a:p>
          <a:p>
            <a:pPr marL="571500" lvl="1" indent="-342900">
              <a:lnSpc>
                <a:spcPct val="150000"/>
              </a:lnSpc>
            </a:pPr>
            <a:r>
              <a:rPr lang="en-US" dirty="0">
                <a:latin typeface="Gill Sans Nova Light" panose="020B0302020104020203" pitchFamily="34" charset="0"/>
                <a:cs typeface="Gill Sans Light" panose="020B0302020104020203" pitchFamily="34" charset="-79"/>
              </a:rPr>
              <a:t>Sqft_above exhibits moderate positive correlations with bathrooms, sqft_living, and floors. This suggests that number of bathrooms, total living area, and number of floors to increase as well.</a:t>
            </a:r>
          </a:p>
          <a:p>
            <a:pPr marL="571500" lvl="1" indent="-342900">
              <a:lnSpc>
                <a:spcPct val="150000"/>
              </a:lnSpc>
            </a:pPr>
            <a:r>
              <a:rPr lang="en-US" dirty="0">
                <a:latin typeface="Gill Sans Nova Light" panose="020B0302020104020203" pitchFamily="34" charset="0"/>
                <a:cs typeface="Gill Sans Light" panose="020B0302020104020203" pitchFamily="34" charset="-79"/>
              </a:rPr>
              <a:t>Grade demonstrates strong positive correlations with bathrooms and sqft_living, indicating that as the grade of the property increases, the number of bathrooms and total living area to increase as well.</a:t>
            </a:r>
          </a:p>
          <a:p>
            <a:pPr marL="571500" lvl="1" indent="-342900">
              <a:lnSpc>
                <a:spcPct val="150000"/>
              </a:lnSpc>
            </a:pPr>
            <a:r>
              <a:rPr lang="en-US" dirty="0">
                <a:latin typeface="Gill Sans Nova Light" panose="020B0302020104020203" pitchFamily="34" charset="0"/>
                <a:cs typeface="Gill Sans Light" panose="020B0302020104020203" pitchFamily="34" charset="-79"/>
              </a:rPr>
              <a:t>There are moderate correlations between bathrooms and bedrooms, as the number of bathrooms increases, the number of bedrooms to also increase.</a:t>
            </a:r>
          </a:p>
        </p:txBody>
      </p:sp>
      <p:sp>
        <p:nvSpPr>
          <p:cNvPr id="6" name="Slide Number Placeholder 5">
            <a:extLst>
              <a:ext uri="{FF2B5EF4-FFF2-40B4-BE49-F238E27FC236}">
                <a16:creationId xmlns:a16="http://schemas.microsoft.com/office/drawing/2014/main" id="{662884A3-BD82-0FC6-A582-54DD17DBCB4A}"/>
              </a:ext>
            </a:extLst>
          </p:cNvPr>
          <p:cNvSpPr>
            <a:spLocks noGrp="1"/>
          </p:cNvSpPr>
          <p:nvPr>
            <p:ph type="sldNum" sz="quarter" idx="12"/>
          </p:nvPr>
        </p:nvSpPr>
        <p:spPr/>
        <p:txBody>
          <a:bodyPr/>
          <a:lstStyle/>
          <a:p>
            <a:fld id="{294A09A9-5501-47C1-A89A-A340965A2BE2}" type="slidenum">
              <a:rPr lang="en-US" smtClean="0"/>
              <a:t>15</a:t>
            </a:fld>
            <a:endParaRPr lang="en-US" dirty="0"/>
          </a:p>
        </p:txBody>
      </p:sp>
      <p:pic>
        <p:nvPicPr>
          <p:cNvPr id="10" name="Picture 9">
            <a:extLst>
              <a:ext uri="{FF2B5EF4-FFF2-40B4-BE49-F238E27FC236}">
                <a16:creationId xmlns:a16="http://schemas.microsoft.com/office/drawing/2014/main" id="{A47A22A7-9F5F-CB4A-02DA-82EDFDBC630B}"/>
              </a:ext>
            </a:extLst>
          </p:cNvPr>
          <p:cNvPicPr>
            <a:picLocks noChangeAspect="1"/>
          </p:cNvPicPr>
          <p:nvPr/>
        </p:nvPicPr>
        <p:blipFill>
          <a:blip r:embed="rId3"/>
          <a:stretch>
            <a:fillRect/>
          </a:stretch>
        </p:blipFill>
        <p:spPr>
          <a:xfrm>
            <a:off x="6096000" y="667506"/>
            <a:ext cx="6089230" cy="5354323"/>
          </a:xfrm>
          <a:prstGeom prst="rect">
            <a:avLst/>
          </a:prstGeom>
        </p:spPr>
      </p:pic>
    </p:spTree>
    <p:extLst>
      <p:ext uri="{BB962C8B-B14F-4D97-AF65-F5344CB8AC3E}">
        <p14:creationId xmlns:p14="http://schemas.microsoft.com/office/powerpoint/2010/main" val="972968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0" y="54814"/>
            <a:ext cx="4341181" cy="1049724"/>
          </a:xfrm>
        </p:spPr>
        <p:txBody>
          <a:bodyPr>
            <a:normAutofit/>
          </a:bodyPr>
          <a:lstStyle/>
          <a:p>
            <a:pPr algn="ctr"/>
            <a:r>
              <a:rPr lang="en-SG" dirty="0">
                <a:solidFill>
                  <a:schemeClr val="accent3"/>
                </a:solidFill>
                <a:latin typeface="Baskerville Old Face" panose="02020602080505020303" pitchFamily="18" charset="77"/>
                <a:cs typeface="Calibri Light"/>
              </a:rPr>
              <a:t>Pre-processing</a:t>
            </a:r>
            <a:endParaRPr lang="en-US" dirty="0">
              <a:solidFill>
                <a:schemeClr val="accent3"/>
              </a:solidFill>
              <a:latin typeface="Baskerville Old Face" panose="02020602080505020303" pitchFamily="18" charset="77"/>
            </a:endParaRPr>
          </a:p>
        </p:txBody>
      </p:sp>
      <p:sp>
        <p:nvSpPr>
          <p:cNvPr id="6" name="Slide Number Placeholder 5">
            <a:extLst>
              <a:ext uri="{FF2B5EF4-FFF2-40B4-BE49-F238E27FC236}">
                <a16:creationId xmlns:a16="http://schemas.microsoft.com/office/drawing/2014/main" id="{662884A3-BD82-0FC6-A582-54DD17DBCB4A}"/>
              </a:ext>
            </a:extLst>
          </p:cNvPr>
          <p:cNvSpPr>
            <a:spLocks noGrp="1"/>
          </p:cNvSpPr>
          <p:nvPr>
            <p:ph type="sldNum" sz="quarter" idx="12"/>
          </p:nvPr>
        </p:nvSpPr>
        <p:spPr/>
        <p:txBody>
          <a:bodyPr/>
          <a:lstStyle/>
          <a:p>
            <a:fld id="{294A09A9-5501-47C1-A89A-A340965A2BE2}" type="slidenum">
              <a:rPr lang="en-US" smtClean="0"/>
              <a:t>16</a:t>
            </a:fld>
            <a:endParaRPr lang="en-US" dirty="0"/>
          </a:p>
        </p:txBody>
      </p:sp>
      <p:graphicFrame>
        <p:nvGraphicFramePr>
          <p:cNvPr id="11" name="Diagram 10">
            <a:extLst>
              <a:ext uri="{FF2B5EF4-FFF2-40B4-BE49-F238E27FC236}">
                <a16:creationId xmlns:a16="http://schemas.microsoft.com/office/drawing/2014/main" id="{3884E9C5-E1F8-C8A6-0685-C23F15355812}"/>
              </a:ext>
            </a:extLst>
          </p:cNvPr>
          <p:cNvGraphicFramePr/>
          <p:nvPr>
            <p:extLst>
              <p:ext uri="{D42A27DB-BD31-4B8C-83A1-F6EECF244321}">
                <p14:modId xmlns:p14="http://schemas.microsoft.com/office/powerpoint/2010/main" val="362983742"/>
              </p:ext>
            </p:extLst>
          </p:nvPr>
        </p:nvGraphicFramePr>
        <p:xfrm>
          <a:off x="173372" y="979715"/>
          <a:ext cx="11845255" cy="28831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id="{A8E99ABC-EC93-01CD-CC37-94311CF18961}"/>
              </a:ext>
            </a:extLst>
          </p:cNvPr>
          <p:cNvPicPr>
            <a:picLocks noChangeAspect="1"/>
          </p:cNvPicPr>
          <p:nvPr/>
        </p:nvPicPr>
        <p:blipFill>
          <a:blip r:embed="rId8"/>
          <a:stretch>
            <a:fillRect/>
          </a:stretch>
        </p:blipFill>
        <p:spPr>
          <a:xfrm>
            <a:off x="711000" y="3862875"/>
            <a:ext cx="2371725" cy="1508115"/>
          </a:xfrm>
          <a:prstGeom prst="rect">
            <a:avLst/>
          </a:prstGeom>
        </p:spPr>
      </p:pic>
      <p:pic>
        <p:nvPicPr>
          <p:cNvPr id="8" name="Picture 7">
            <a:extLst>
              <a:ext uri="{FF2B5EF4-FFF2-40B4-BE49-F238E27FC236}">
                <a16:creationId xmlns:a16="http://schemas.microsoft.com/office/drawing/2014/main" id="{BB039AF1-4654-B1D1-33D6-B0D38FB7AB97}"/>
              </a:ext>
            </a:extLst>
          </p:cNvPr>
          <p:cNvPicPr>
            <a:picLocks noChangeAspect="1"/>
          </p:cNvPicPr>
          <p:nvPr/>
        </p:nvPicPr>
        <p:blipFill>
          <a:blip r:embed="rId9"/>
          <a:stretch>
            <a:fillRect/>
          </a:stretch>
        </p:blipFill>
        <p:spPr>
          <a:xfrm>
            <a:off x="868209" y="5370990"/>
            <a:ext cx="2214516" cy="1309200"/>
          </a:xfrm>
          <a:prstGeom prst="rect">
            <a:avLst/>
          </a:prstGeom>
        </p:spPr>
      </p:pic>
      <p:pic>
        <p:nvPicPr>
          <p:cNvPr id="10" name="Picture 9">
            <a:extLst>
              <a:ext uri="{FF2B5EF4-FFF2-40B4-BE49-F238E27FC236}">
                <a16:creationId xmlns:a16="http://schemas.microsoft.com/office/drawing/2014/main" id="{5B82D5DD-6A16-14E8-09ED-38D463250278}"/>
              </a:ext>
            </a:extLst>
          </p:cNvPr>
          <p:cNvPicPr>
            <a:picLocks noChangeAspect="1"/>
          </p:cNvPicPr>
          <p:nvPr/>
        </p:nvPicPr>
        <p:blipFill>
          <a:blip r:embed="rId10"/>
          <a:stretch>
            <a:fillRect/>
          </a:stretch>
        </p:blipFill>
        <p:spPr>
          <a:xfrm>
            <a:off x="4167186" y="4137025"/>
            <a:ext cx="3857625" cy="2219325"/>
          </a:xfrm>
          <a:prstGeom prst="rect">
            <a:avLst/>
          </a:prstGeom>
        </p:spPr>
      </p:pic>
      <p:pic>
        <p:nvPicPr>
          <p:cNvPr id="4" name="Picture 3">
            <a:extLst>
              <a:ext uri="{FF2B5EF4-FFF2-40B4-BE49-F238E27FC236}">
                <a16:creationId xmlns:a16="http://schemas.microsoft.com/office/drawing/2014/main" id="{C97B6ED9-1528-188C-13F1-89C8E25F1D5E}"/>
              </a:ext>
            </a:extLst>
          </p:cNvPr>
          <p:cNvPicPr>
            <a:picLocks noChangeAspect="1"/>
          </p:cNvPicPr>
          <p:nvPr/>
        </p:nvPicPr>
        <p:blipFill>
          <a:blip r:embed="rId11"/>
          <a:stretch>
            <a:fillRect/>
          </a:stretch>
        </p:blipFill>
        <p:spPr>
          <a:xfrm>
            <a:off x="8111281" y="4065974"/>
            <a:ext cx="3907345" cy="2433588"/>
          </a:xfrm>
          <a:prstGeom prst="rect">
            <a:avLst/>
          </a:prstGeom>
        </p:spPr>
      </p:pic>
    </p:spTree>
    <p:extLst>
      <p:ext uri="{BB962C8B-B14F-4D97-AF65-F5344CB8AC3E}">
        <p14:creationId xmlns:p14="http://schemas.microsoft.com/office/powerpoint/2010/main" val="35761958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0" y="26602"/>
            <a:ext cx="4458289" cy="1049724"/>
          </a:xfrm>
        </p:spPr>
        <p:txBody>
          <a:bodyPr>
            <a:normAutofit/>
          </a:bodyPr>
          <a:lstStyle/>
          <a:p>
            <a:pPr algn="ctr"/>
            <a:r>
              <a:rPr lang="en-SG" dirty="0">
                <a:latin typeface="Baskerville Old Face" panose="02020602080505020303" pitchFamily="18" charset="77"/>
                <a:cs typeface="Calibri Light"/>
              </a:rPr>
              <a:t>Model building</a:t>
            </a:r>
            <a:endParaRPr lang="en-US" dirty="0">
              <a:solidFill>
                <a:schemeClr val="accent3"/>
              </a:solidFill>
              <a:latin typeface="Baskerville Old Face" panose="02020602080505020303" pitchFamily="18" charset="77"/>
            </a:endParaRPr>
          </a:p>
        </p:txBody>
      </p:sp>
      <p:sp>
        <p:nvSpPr>
          <p:cNvPr id="6" name="Slide Number Placeholder 5">
            <a:extLst>
              <a:ext uri="{FF2B5EF4-FFF2-40B4-BE49-F238E27FC236}">
                <a16:creationId xmlns:a16="http://schemas.microsoft.com/office/drawing/2014/main" id="{662884A3-BD82-0FC6-A582-54DD17DBCB4A}"/>
              </a:ext>
            </a:extLst>
          </p:cNvPr>
          <p:cNvSpPr>
            <a:spLocks noGrp="1"/>
          </p:cNvSpPr>
          <p:nvPr>
            <p:ph type="sldNum" sz="quarter" idx="12"/>
          </p:nvPr>
        </p:nvSpPr>
        <p:spPr/>
        <p:txBody>
          <a:bodyPr/>
          <a:lstStyle/>
          <a:p>
            <a:fld id="{294A09A9-5501-47C1-A89A-A340965A2BE2}" type="slidenum">
              <a:rPr lang="en-US" smtClean="0"/>
              <a:t>17</a:t>
            </a:fld>
            <a:endParaRPr lang="en-US" dirty="0"/>
          </a:p>
        </p:txBody>
      </p:sp>
      <p:graphicFrame>
        <p:nvGraphicFramePr>
          <p:cNvPr id="11" name="Diagram 10">
            <a:extLst>
              <a:ext uri="{FF2B5EF4-FFF2-40B4-BE49-F238E27FC236}">
                <a16:creationId xmlns:a16="http://schemas.microsoft.com/office/drawing/2014/main" id="{3884E9C5-E1F8-C8A6-0685-C23F15355812}"/>
              </a:ext>
            </a:extLst>
          </p:cNvPr>
          <p:cNvGraphicFramePr/>
          <p:nvPr>
            <p:extLst>
              <p:ext uri="{D42A27DB-BD31-4B8C-83A1-F6EECF244321}">
                <p14:modId xmlns:p14="http://schemas.microsoft.com/office/powerpoint/2010/main" val="3908953126"/>
              </p:ext>
            </p:extLst>
          </p:nvPr>
        </p:nvGraphicFramePr>
        <p:xfrm>
          <a:off x="173372" y="979715"/>
          <a:ext cx="11845255" cy="28831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Arrow: Right 12">
            <a:extLst>
              <a:ext uri="{FF2B5EF4-FFF2-40B4-BE49-F238E27FC236}">
                <a16:creationId xmlns:a16="http://schemas.microsoft.com/office/drawing/2014/main" id="{CEE468CE-7C1C-A244-D648-D7A3EE81652E}"/>
              </a:ext>
            </a:extLst>
          </p:cNvPr>
          <p:cNvSpPr/>
          <p:nvPr/>
        </p:nvSpPr>
        <p:spPr>
          <a:xfrm rot="10800000">
            <a:off x="8623447" y="4877267"/>
            <a:ext cx="299477" cy="154897"/>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DFBF5853-F81D-5622-0E89-D527614D19DC}"/>
              </a:ext>
            </a:extLst>
          </p:cNvPr>
          <p:cNvSpPr txBox="1"/>
          <p:nvPr/>
        </p:nvSpPr>
        <p:spPr>
          <a:xfrm>
            <a:off x="9425750" y="4770050"/>
            <a:ext cx="2094652" cy="369332"/>
          </a:xfrm>
          <a:prstGeom prst="rect">
            <a:avLst/>
          </a:prstGeom>
          <a:noFill/>
        </p:spPr>
        <p:txBody>
          <a:bodyPr wrap="square" rtlCol="0">
            <a:spAutoFit/>
          </a:bodyPr>
          <a:lstStyle/>
          <a:p>
            <a:r>
              <a:rPr lang="en-SG" dirty="0"/>
              <a:t>CatBoost Regressior</a:t>
            </a:r>
            <a:endParaRPr lang="en-US" dirty="0"/>
          </a:p>
        </p:txBody>
      </p:sp>
      <p:sp>
        <p:nvSpPr>
          <p:cNvPr id="3" name="TextBox 2">
            <a:extLst>
              <a:ext uri="{FF2B5EF4-FFF2-40B4-BE49-F238E27FC236}">
                <a16:creationId xmlns:a16="http://schemas.microsoft.com/office/drawing/2014/main" id="{05CFE1D9-9351-8D90-F2D2-04D137D8C556}"/>
              </a:ext>
            </a:extLst>
          </p:cNvPr>
          <p:cNvSpPr txBox="1"/>
          <p:nvPr/>
        </p:nvSpPr>
        <p:spPr>
          <a:xfrm>
            <a:off x="2834254" y="6356350"/>
            <a:ext cx="1935333" cy="369332"/>
          </a:xfrm>
          <a:prstGeom prst="rect">
            <a:avLst/>
          </a:prstGeom>
          <a:noFill/>
        </p:spPr>
        <p:txBody>
          <a:bodyPr wrap="square" rtlCol="0">
            <a:spAutoFit/>
          </a:bodyPr>
          <a:lstStyle/>
          <a:p>
            <a:r>
              <a:rPr lang="en-SG" dirty="0"/>
              <a:t>Models underfitting</a:t>
            </a:r>
            <a:endParaRPr lang="en-US" dirty="0"/>
          </a:p>
        </p:txBody>
      </p:sp>
      <p:pic>
        <p:nvPicPr>
          <p:cNvPr id="7" name="Picture 6">
            <a:extLst>
              <a:ext uri="{FF2B5EF4-FFF2-40B4-BE49-F238E27FC236}">
                <a16:creationId xmlns:a16="http://schemas.microsoft.com/office/drawing/2014/main" id="{88330CEF-EF7D-7969-E541-EABAF8052AF4}"/>
              </a:ext>
            </a:extLst>
          </p:cNvPr>
          <p:cNvPicPr>
            <a:picLocks noChangeAspect="1"/>
          </p:cNvPicPr>
          <p:nvPr/>
        </p:nvPicPr>
        <p:blipFill>
          <a:blip r:embed="rId8"/>
          <a:stretch>
            <a:fillRect/>
          </a:stretch>
        </p:blipFill>
        <p:spPr>
          <a:xfrm>
            <a:off x="108638" y="4233081"/>
            <a:ext cx="2619375" cy="1905000"/>
          </a:xfrm>
          <a:prstGeom prst="rect">
            <a:avLst/>
          </a:prstGeom>
        </p:spPr>
      </p:pic>
      <p:pic>
        <p:nvPicPr>
          <p:cNvPr id="10" name="Picture 9">
            <a:extLst>
              <a:ext uri="{FF2B5EF4-FFF2-40B4-BE49-F238E27FC236}">
                <a16:creationId xmlns:a16="http://schemas.microsoft.com/office/drawing/2014/main" id="{1A9A3AB3-02E4-F3C7-F3AA-441B9BF5E315}"/>
              </a:ext>
            </a:extLst>
          </p:cNvPr>
          <p:cNvPicPr>
            <a:picLocks noChangeAspect="1"/>
          </p:cNvPicPr>
          <p:nvPr/>
        </p:nvPicPr>
        <p:blipFill>
          <a:blip r:embed="rId9"/>
          <a:stretch>
            <a:fillRect/>
          </a:stretch>
        </p:blipFill>
        <p:spPr>
          <a:xfrm>
            <a:off x="2843965" y="4233081"/>
            <a:ext cx="2840022" cy="1944413"/>
          </a:xfrm>
          <a:prstGeom prst="rect">
            <a:avLst/>
          </a:prstGeom>
        </p:spPr>
      </p:pic>
      <p:pic>
        <p:nvPicPr>
          <p:cNvPr id="15" name="Picture 14">
            <a:extLst>
              <a:ext uri="{FF2B5EF4-FFF2-40B4-BE49-F238E27FC236}">
                <a16:creationId xmlns:a16="http://schemas.microsoft.com/office/drawing/2014/main" id="{6800CE08-532D-5C5D-06B7-765A70A41FF4}"/>
              </a:ext>
            </a:extLst>
          </p:cNvPr>
          <p:cNvPicPr>
            <a:picLocks noChangeAspect="1"/>
          </p:cNvPicPr>
          <p:nvPr/>
        </p:nvPicPr>
        <p:blipFill>
          <a:blip r:embed="rId10"/>
          <a:stretch>
            <a:fillRect/>
          </a:stretch>
        </p:blipFill>
        <p:spPr>
          <a:xfrm>
            <a:off x="6095999" y="4129087"/>
            <a:ext cx="2324100" cy="2409825"/>
          </a:xfrm>
          <a:prstGeom prst="rect">
            <a:avLst/>
          </a:prstGeom>
        </p:spPr>
      </p:pic>
    </p:spTree>
    <p:extLst>
      <p:ext uri="{BB962C8B-B14F-4D97-AF65-F5344CB8AC3E}">
        <p14:creationId xmlns:p14="http://schemas.microsoft.com/office/powerpoint/2010/main" val="4147253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0" y="26602"/>
            <a:ext cx="5450889" cy="1049724"/>
          </a:xfrm>
        </p:spPr>
        <p:txBody>
          <a:bodyPr>
            <a:normAutofit fontScale="90000"/>
          </a:bodyPr>
          <a:lstStyle/>
          <a:p>
            <a:pPr algn="ctr"/>
            <a:r>
              <a:rPr lang="en-SG" dirty="0">
                <a:latin typeface="Baskerville Old Face" panose="02020602080505020303" pitchFamily="18" charset="77"/>
                <a:cs typeface="Calibri Light"/>
              </a:rPr>
              <a:t>Hyper parameter tuning</a:t>
            </a:r>
            <a:endParaRPr lang="en-US" dirty="0">
              <a:solidFill>
                <a:schemeClr val="accent3"/>
              </a:solidFill>
              <a:latin typeface="Baskerville Old Face" panose="02020602080505020303" pitchFamily="18" charset="77"/>
            </a:endParaRPr>
          </a:p>
        </p:txBody>
      </p:sp>
      <p:sp>
        <p:nvSpPr>
          <p:cNvPr id="6" name="Slide Number Placeholder 5">
            <a:extLst>
              <a:ext uri="{FF2B5EF4-FFF2-40B4-BE49-F238E27FC236}">
                <a16:creationId xmlns:a16="http://schemas.microsoft.com/office/drawing/2014/main" id="{662884A3-BD82-0FC6-A582-54DD17DBCB4A}"/>
              </a:ext>
            </a:extLst>
          </p:cNvPr>
          <p:cNvSpPr>
            <a:spLocks noGrp="1"/>
          </p:cNvSpPr>
          <p:nvPr>
            <p:ph type="sldNum" sz="quarter" idx="12"/>
          </p:nvPr>
        </p:nvSpPr>
        <p:spPr/>
        <p:txBody>
          <a:bodyPr/>
          <a:lstStyle/>
          <a:p>
            <a:fld id="{294A09A9-5501-47C1-A89A-A340965A2BE2}" type="slidenum">
              <a:rPr lang="en-US" smtClean="0"/>
              <a:t>18</a:t>
            </a:fld>
            <a:endParaRPr lang="en-US" dirty="0"/>
          </a:p>
        </p:txBody>
      </p:sp>
      <p:graphicFrame>
        <p:nvGraphicFramePr>
          <p:cNvPr id="11" name="Diagram 10">
            <a:extLst>
              <a:ext uri="{FF2B5EF4-FFF2-40B4-BE49-F238E27FC236}">
                <a16:creationId xmlns:a16="http://schemas.microsoft.com/office/drawing/2014/main" id="{3884E9C5-E1F8-C8A6-0685-C23F15355812}"/>
              </a:ext>
            </a:extLst>
          </p:cNvPr>
          <p:cNvGraphicFramePr/>
          <p:nvPr>
            <p:extLst>
              <p:ext uri="{D42A27DB-BD31-4B8C-83A1-F6EECF244321}">
                <p14:modId xmlns:p14="http://schemas.microsoft.com/office/powerpoint/2010/main" val="3238472416"/>
              </p:ext>
            </p:extLst>
          </p:nvPr>
        </p:nvGraphicFramePr>
        <p:xfrm>
          <a:off x="173372" y="979715"/>
          <a:ext cx="11845255" cy="28831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id="{E38F49F2-B1C0-B865-C1D1-1D0BF2CD6E76}"/>
              </a:ext>
            </a:extLst>
          </p:cNvPr>
          <p:cNvPicPr>
            <a:picLocks noChangeAspect="1"/>
          </p:cNvPicPr>
          <p:nvPr/>
        </p:nvPicPr>
        <p:blipFill>
          <a:blip r:embed="rId8"/>
          <a:stretch>
            <a:fillRect/>
          </a:stretch>
        </p:blipFill>
        <p:spPr>
          <a:xfrm>
            <a:off x="0" y="4104724"/>
            <a:ext cx="3116062" cy="1152525"/>
          </a:xfrm>
          <a:prstGeom prst="rect">
            <a:avLst/>
          </a:prstGeom>
        </p:spPr>
      </p:pic>
      <p:pic>
        <p:nvPicPr>
          <p:cNvPr id="8" name="Picture 7">
            <a:extLst>
              <a:ext uri="{FF2B5EF4-FFF2-40B4-BE49-F238E27FC236}">
                <a16:creationId xmlns:a16="http://schemas.microsoft.com/office/drawing/2014/main" id="{140E7F49-C6EB-CC08-FD92-E2F9F4690212}"/>
              </a:ext>
            </a:extLst>
          </p:cNvPr>
          <p:cNvPicPr>
            <a:picLocks noChangeAspect="1"/>
          </p:cNvPicPr>
          <p:nvPr/>
        </p:nvPicPr>
        <p:blipFill>
          <a:blip r:embed="rId9"/>
          <a:stretch>
            <a:fillRect/>
          </a:stretch>
        </p:blipFill>
        <p:spPr>
          <a:xfrm>
            <a:off x="3291302" y="4104724"/>
            <a:ext cx="2804697" cy="1228725"/>
          </a:xfrm>
          <a:prstGeom prst="rect">
            <a:avLst/>
          </a:prstGeom>
        </p:spPr>
      </p:pic>
      <p:sp>
        <p:nvSpPr>
          <p:cNvPr id="3" name="TextBox 2">
            <a:extLst>
              <a:ext uri="{FF2B5EF4-FFF2-40B4-BE49-F238E27FC236}">
                <a16:creationId xmlns:a16="http://schemas.microsoft.com/office/drawing/2014/main" id="{9334CA13-D67C-5127-3483-D506F62B0F4C}"/>
              </a:ext>
            </a:extLst>
          </p:cNvPr>
          <p:cNvSpPr txBox="1"/>
          <p:nvPr/>
        </p:nvSpPr>
        <p:spPr>
          <a:xfrm>
            <a:off x="6271239" y="5696368"/>
            <a:ext cx="1287263" cy="369332"/>
          </a:xfrm>
          <a:prstGeom prst="rect">
            <a:avLst/>
          </a:prstGeom>
          <a:noFill/>
        </p:spPr>
        <p:txBody>
          <a:bodyPr wrap="square" rtlCol="0">
            <a:spAutoFit/>
          </a:bodyPr>
          <a:lstStyle/>
          <a:p>
            <a:r>
              <a:rPr lang="en-SG" dirty="0"/>
              <a:t>Overfitting</a:t>
            </a:r>
            <a:endParaRPr lang="en-US" dirty="0"/>
          </a:p>
        </p:txBody>
      </p:sp>
      <p:pic>
        <p:nvPicPr>
          <p:cNvPr id="9" name="Picture 8">
            <a:extLst>
              <a:ext uri="{FF2B5EF4-FFF2-40B4-BE49-F238E27FC236}">
                <a16:creationId xmlns:a16="http://schemas.microsoft.com/office/drawing/2014/main" id="{CBF5FAA8-71D9-0335-CB85-656B6D2F8C5B}"/>
              </a:ext>
            </a:extLst>
          </p:cNvPr>
          <p:cNvPicPr>
            <a:picLocks noChangeAspect="1"/>
          </p:cNvPicPr>
          <p:nvPr/>
        </p:nvPicPr>
        <p:blipFill>
          <a:blip r:embed="rId10"/>
          <a:stretch>
            <a:fillRect/>
          </a:stretch>
        </p:blipFill>
        <p:spPr>
          <a:xfrm>
            <a:off x="3291302" y="5409925"/>
            <a:ext cx="2804697" cy="1311550"/>
          </a:xfrm>
          <a:prstGeom prst="rect">
            <a:avLst/>
          </a:prstGeom>
        </p:spPr>
      </p:pic>
      <p:pic>
        <p:nvPicPr>
          <p:cNvPr id="14" name="Picture 13">
            <a:extLst>
              <a:ext uri="{FF2B5EF4-FFF2-40B4-BE49-F238E27FC236}">
                <a16:creationId xmlns:a16="http://schemas.microsoft.com/office/drawing/2014/main" id="{64133355-0775-DF60-8374-CFFF16727ED4}"/>
              </a:ext>
            </a:extLst>
          </p:cNvPr>
          <p:cNvPicPr>
            <a:picLocks noChangeAspect="1"/>
          </p:cNvPicPr>
          <p:nvPr/>
        </p:nvPicPr>
        <p:blipFill>
          <a:blip r:embed="rId11"/>
          <a:stretch>
            <a:fillRect/>
          </a:stretch>
        </p:blipFill>
        <p:spPr>
          <a:xfrm>
            <a:off x="6271239" y="4157860"/>
            <a:ext cx="2723471" cy="457200"/>
          </a:xfrm>
          <a:prstGeom prst="rect">
            <a:avLst/>
          </a:prstGeom>
        </p:spPr>
      </p:pic>
      <p:sp>
        <p:nvSpPr>
          <p:cNvPr id="15" name="Arrow: Right 14">
            <a:extLst>
              <a:ext uri="{FF2B5EF4-FFF2-40B4-BE49-F238E27FC236}">
                <a16:creationId xmlns:a16="http://schemas.microsoft.com/office/drawing/2014/main" id="{EBD23943-7436-DEDF-9508-DE65EA16340B}"/>
              </a:ext>
            </a:extLst>
          </p:cNvPr>
          <p:cNvSpPr/>
          <p:nvPr/>
        </p:nvSpPr>
        <p:spPr>
          <a:xfrm rot="10800000">
            <a:off x="4443923" y="5803640"/>
            <a:ext cx="1129004" cy="14929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59ACF0C9-8AD3-0420-58D6-57F82E07D9E8}"/>
              </a:ext>
            </a:extLst>
          </p:cNvPr>
          <p:cNvSpPr txBox="1"/>
          <p:nvPr/>
        </p:nvSpPr>
        <p:spPr>
          <a:xfrm>
            <a:off x="9550029" y="3991585"/>
            <a:ext cx="2468598" cy="1754326"/>
          </a:xfrm>
          <a:prstGeom prst="rect">
            <a:avLst/>
          </a:prstGeom>
          <a:noFill/>
        </p:spPr>
        <p:txBody>
          <a:bodyPr wrap="square">
            <a:spAutoFit/>
          </a:bodyPr>
          <a:lstStyle/>
          <a:p>
            <a:r>
              <a:rPr lang="en-SG" dirty="0"/>
              <a:t>C</a:t>
            </a:r>
            <a:r>
              <a:rPr lang="en-US" dirty="0"/>
              <a:t>ross-validation undermines the overfitting issue with a mean of 88.79% with standard deviation of +/-1%</a:t>
            </a:r>
          </a:p>
        </p:txBody>
      </p:sp>
    </p:spTree>
    <p:extLst>
      <p:ext uri="{BB962C8B-B14F-4D97-AF65-F5344CB8AC3E}">
        <p14:creationId xmlns:p14="http://schemas.microsoft.com/office/powerpoint/2010/main" val="20720995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D5E51-73AF-AB71-5EA8-7EDF8C9B098B}"/>
              </a:ext>
            </a:extLst>
          </p:cNvPr>
          <p:cNvSpPr>
            <a:spLocks noGrp="1"/>
          </p:cNvSpPr>
          <p:nvPr>
            <p:ph type="title"/>
          </p:nvPr>
        </p:nvSpPr>
        <p:spPr>
          <a:xfrm>
            <a:off x="838200" y="380999"/>
            <a:ext cx="10515600" cy="426869"/>
          </a:xfrm>
        </p:spPr>
        <p:txBody>
          <a:bodyPr>
            <a:normAutofit fontScale="90000"/>
          </a:bodyPr>
          <a:lstStyle/>
          <a:p>
            <a:r>
              <a:rPr lang="en-SG" dirty="0"/>
              <a:t>Model Evaluation Matrix</a:t>
            </a:r>
            <a:endParaRPr lang="en-US" dirty="0"/>
          </a:p>
        </p:txBody>
      </p:sp>
      <p:graphicFrame>
        <p:nvGraphicFramePr>
          <p:cNvPr id="6" name="Content Placeholder 5">
            <a:extLst>
              <a:ext uri="{FF2B5EF4-FFF2-40B4-BE49-F238E27FC236}">
                <a16:creationId xmlns:a16="http://schemas.microsoft.com/office/drawing/2014/main" id="{93DA429B-F80E-A49B-085A-F4E03F952E11}"/>
              </a:ext>
            </a:extLst>
          </p:cNvPr>
          <p:cNvGraphicFramePr>
            <a:graphicFrameLocks noGrp="1"/>
          </p:cNvGraphicFramePr>
          <p:nvPr>
            <p:ph idx="1"/>
            <p:extLst>
              <p:ext uri="{D42A27DB-BD31-4B8C-83A1-F6EECF244321}">
                <p14:modId xmlns:p14="http://schemas.microsoft.com/office/powerpoint/2010/main" val="2503632887"/>
              </p:ext>
            </p:extLst>
          </p:nvPr>
        </p:nvGraphicFramePr>
        <p:xfrm>
          <a:off x="838200" y="967666"/>
          <a:ext cx="10515600" cy="56639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a:extLst>
              <a:ext uri="{FF2B5EF4-FFF2-40B4-BE49-F238E27FC236}">
                <a16:creationId xmlns:a16="http://schemas.microsoft.com/office/drawing/2014/main" id="{E2096D9E-F0B3-FC87-94E0-971B5AAB1E27}"/>
              </a:ext>
            </a:extLst>
          </p:cNvPr>
          <p:cNvSpPr>
            <a:spLocks noGrp="1"/>
          </p:cNvSpPr>
          <p:nvPr>
            <p:ph type="sldNum" sz="quarter" idx="11"/>
          </p:nvPr>
        </p:nvSpPr>
        <p:spPr/>
        <p:txBody>
          <a:bodyPr/>
          <a:lstStyle/>
          <a:p>
            <a:fld id="{294A09A9-5501-47C1-A89A-A340965A2BE2}" type="slidenum">
              <a:rPr lang="en-US" smtClean="0"/>
              <a:pPr/>
              <a:t>19</a:t>
            </a:fld>
            <a:endParaRPr lang="en-US" dirty="0"/>
          </a:p>
        </p:txBody>
      </p:sp>
    </p:spTree>
    <p:extLst>
      <p:ext uri="{BB962C8B-B14F-4D97-AF65-F5344CB8AC3E}">
        <p14:creationId xmlns:p14="http://schemas.microsoft.com/office/powerpoint/2010/main" val="2855771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2286000" y="26601"/>
            <a:ext cx="7666653" cy="912001"/>
          </a:xfrm>
        </p:spPr>
        <p:txBody>
          <a:bodyPr>
            <a:normAutofit/>
          </a:bodyPr>
          <a:lstStyle/>
          <a:p>
            <a:pPr algn="ctr"/>
            <a:r>
              <a:rPr lang="en-SG" dirty="0">
                <a:latin typeface="Baskerville Old Face" panose="02020602080505020303" pitchFamily="18" charset="77"/>
                <a:cs typeface="Calibri Light"/>
              </a:rPr>
              <a:t>T</a:t>
            </a:r>
            <a:r>
              <a:rPr lang="en-US" dirty="0">
                <a:latin typeface="Baskerville Old Face" panose="02020602080505020303" pitchFamily="18" charset="77"/>
                <a:cs typeface="Calibri Light"/>
              </a:rPr>
              <a:t>itanic Classification Analysis</a:t>
            </a:r>
            <a:endParaRPr lang="en-US" dirty="0">
              <a:solidFill>
                <a:schemeClr val="accent3"/>
              </a:solidFill>
              <a:latin typeface="Baskerville Old Face" panose="02020602080505020303" pitchFamily="18" charset="77"/>
            </a:endParaRP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sz="quarter" idx="4"/>
          </p:nvPr>
        </p:nvSpPr>
        <p:spPr>
          <a:xfrm>
            <a:off x="201291" y="1906626"/>
            <a:ext cx="4169417" cy="4306824"/>
          </a:xfrm>
        </p:spPr>
        <p:txBody>
          <a:bodyPr vert="horz" lIns="91440" tIns="45720" rIns="91440" bIns="45720" rtlCol="0" anchor="t">
            <a:normAutofit fontScale="70000" lnSpcReduction="20000"/>
          </a:bodyPr>
          <a:lstStyle/>
          <a:p>
            <a:pPr marL="342900" indent="-342900">
              <a:lnSpc>
                <a:spcPct val="150000"/>
              </a:lnSpc>
              <a:buFont typeface="Arial" panose="020B0604020202020204" pitchFamily="34" charset="0"/>
              <a:buChar char="•"/>
            </a:pPr>
            <a:r>
              <a:rPr lang="en-US" dirty="0">
                <a:latin typeface="Gill Sans Nova Light" panose="020B0302020104020203" pitchFamily="34" charset="0"/>
                <a:cs typeface="Gill Sans Light" panose="020B0302020104020203" pitchFamily="34" charset="-79"/>
              </a:rPr>
              <a:t>The Titanic dataset is split into two parts: the train set and the test set. </a:t>
            </a:r>
          </a:p>
          <a:p>
            <a:pPr marL="342900" indent="-342900">
              <a:lnSpc>
                <a:spcPct val="150000"/>
              </a:lnSpc>
              <a:buFont typeface="Arial" panose="020B0604020202020204" pitchFamily="34" charset="0"/>
              <a:buChar char="•"/>
            </a:pPr>
            <a:r>
              <a:rPr lang="en-US" dirty="0">
                <a:latin typeface="Gill Sans Nova Light" panose="020B0302020104020203" pitchFamily="34" charset="0"/>
                <a:cs typeface="Gill Sans Light" panose="020B0302020104020203" pitchFamily="34" charset="-79"/>
              </a:rPr>
              <a:t>The train set consists of 891 rows, while the test set has 418 rows.</a:t>
            </a:r>
          </a:p>
          <a:p>
            <a:pPr marL="342900" indent="-342900">
              <a:lnSpc>
                <a:spcPct val="150000"/>
              </a:lnSpc>
              <a:buFont typeface="Arial" panose="020B0604020202020204" pitchFamily="34" charset="0"/>
              <a:buChar char="•"/>
            </a:pPr>
            <a:r>
              <a:rPr lang="en-US" dirty="0">
                <a:latin typeface="Gill Sans Nova Light" panose="020B0302020104020203" pitchFamily="34" charset="0"/>
                <a:cs typeface="Gill Sans Light" panose="020B0302020104020203" pitchFamily="34" charset="-79"/>
              </a:rPr>
              <a:t>The train dataset contains 12 columns, whereas the test dataset lacks the target class variable "Survived." </a:t>
            </a:r>
          </a:p>
          <a:p>
            <a:pPr marL="342900" indent="-342900">
              <a:lnSpc>
                <a:spcPct val="150000"/>
              </a:lnSpc>
              <a:buFont typeface="Arial" panose="020B0604020202020204" pitchFamily="34" charset="0"/>
              <a:buChar char="•"/>
            </a:pPr>
            <a:r>
              <a:rPr lang="en-US" dirty="0">
                <a:latin typeface="Gill Sans Nova Light" panose="020B0302020104020203" pitchFamily="34" charset="0"/>
                <a:cs typeface="Gill Sans Light" panose="020B0302020104020203" pitchFamily="34" charset="-79"/>
              </a:rPr>
              <a:t>The data includes a mixture of float, int, and object data types.</a:t>
            </a:r>
          </a:p>
          <a:p>
            <a:pPr marL="342900" indent="-342900">
              <a:lnSpc>
                <a:spcPct val="150000"/>
              </a:lnSpc>
              <a:buFont typeface="Arial" panose="020B0604020202020204" pitchFamily="34" charset="0"/>
              <a:buChar char="•"/>
            </a:pPr>
            <a:r>
              <a:rPr lang="en-US" sz="2400" dirty="0">
                <a:solidFill>
                  <a:schemeClr val="accent3"/>
                </a:solidFill>
                <a:latin typeface="Gill Sans Nova Light" panose="020B0302020104020203" pitchFamily="34" charset="0"/>
                <a:cs typeface="Gill Sans Light" panose="020B0302020104020203" pitchFamily="34" charset="-79"/>
              </a:rPr>
              <a:t>The descriptive statistics is attached in the Jupiter notebook</a:t>
            </a:r>
          </a:p>
          <a:p>
            <a:endParaRPr lang="en-US" dirty="0">
              <a:solidFill>
                <a:schemeClr val="accent3"/>
              </a:solidFill>
              <a:latin typeface="Gill Sans Nova Light" panose="020B0302020104020203" pitchFamily="34" charset="0"/>
              <a:cs typeface="Calibri"/>
            </a:endParaRPr>
          </a:p>
        </p:txBody>
      </p:sp>
      <p:sp>
        <p:nvSpPr>
          <p:cNvPr id="6" name="Slide Number Placeholder 5">
            <a:extLst>
              <a:ext uri="{FF2B5EF4-FFF2-40B4-BE49-F238E27FC236}">
                <a16:creationId xmlns:a16="http://schemas.microsoft.com/office/drawing/2014/main" id="{662884A3-BD82-0FC6-A582-54DD17DBCB4A}"/>
              </a:ext>
            </a:extLst>
          </p:cNvPr>
          <p:cNvSpPr>
            <a:spLocks noGrp="1"/>
          </p:cNvSpPr>
          <p:nvPr>
            <p:ph type="sldNum" sz="quarter" idx="12"/>
          </p:nvPr>
        </p:nvSpPr>
        <p:spPr/>
        <p:txBody>
          <a:bodyPr/>
          <a:lstStyle/>
          <a:p>
            <a:fld id="{294A09A9-5501-47C1-A89A-A340965A2BE2}" type="slidenum">
              <a:rPr lang="en-US" smtClean="0"/>
              <a:t>2</a:t>
            </a:fld>
            <a:endParaRPr lang="en-US" dirty="0"/>
          </a:p>
        </p:txBody>
      </p:sp>
      <p:pic>
        <p:nvPicPr>
          <p:cNvPr id="11" name="Picture 10">
            <a:extLst>
              <a:ext uri="{FF2B5EF4-FFF2-40B4-BE49-F238E27FC236}">
                <a16:creationId xmlns:a16="http://schemas.microsoft.com/office/drawing/2014/main" id="{FC031FDC-E5EF-25C2-395F-AA969B98068C}"/>
              </a:ext>
            </a:extLst>
          </p:cNvPr>
          <p:cNvPicPr>
            <a:picLocks noChangeAspect="1"/>
          </p:cNvPicPr>
          <p:nvPr/>
        </p:nvPicPr>
        <p:blipFill>
          <a:blip r:embed="rId3"/>
          <a:stretch>
            <a:fillRect/>
          </a:stretch>
        </p:blipFill>
        <p:spPr>
          <a:xfrm>
            <a:off x="8204815" y="2316480"/>
            <a:ext cx="3495675" cy="3352800"/>
          </a:xfrm>
          <a:prstGeom prst="rect">
            <a:avLst/>
          </a:prstGeom>
        </p:spPr>
      </p:pic>
      <p:pic>
        <p:nvPicPr>
          <p:cNvPr id="13" name="Picture 12">
            <a:extLst>
              <a:ext uri="{FF2B5EF4-FFF2-40B4-BE49-F238E27FC236}">
                <a16:creationId xmlns:a16="http://schemas.microsoft.com/office/drawing/2014/main" id="{107032BB-33A4-DBD1-C3B2-2B0FB46C7B66}"/>
              </a:ext>
            </a:extLst>
          </p:cNvPr>
          <p:cNvPicPr>
            <a:picLocks noChangeAspect="1"/>
          </p:cNvPicPr>
          <p:nvPr/>
        </p:nvPicPr>
        <p:blipFill>
          <a:blip r:embed="rId4"/>
          <a:stretch>
            <a:fillRect/>
          </a:stretch>
        </p:blipFill>
        <p:spPr>
          <a:xfrm>
            <a:off x="4376251" y="2316480"/>
            <a:ext cx="3486150" cy="3352800"/>
          </a:xfrm>
          <a:prstGeom prst="rect">
            <a:avLst/>
          </a:prstGeom>
        </p:spPr>
      </p:pic>
      <p:sp>
        <p:nvSpPr>
          <p:cNvPr id="14" name="TextBox 13">
            <a:extLst>
              <a:ext uri="{FF2B5EF4-FFF2-40B4-BE49-F238E27FC236}">
                <a16:creationId xmlns:a16="http://schemas.microsoft.com/office/drawing/2014/main" id="{50B4ED9C-6B39-68D6-6F1B-BB7905069E2D}"/>
              </a:ext>
            </a:extLst>
          </p:cNvPr>
          <p:cNvSpPr txBox="1"/>
          <p:nvPr/>
        </p:nvSpPr>
        <p:spPr>
          <a:xfrm>
            <a:off x="239448" y="1060393"/>
            <a:ext cx="11711760" cy="703334"/>
          </a:xfrm>
          <a:prstGeom prst="rect">
            <a:avLst/>
          </a:prstGeom>
          <a:noFill/>
        </p:spPr>
        <p:txBody>
          <a:bodyPr wrap="square" rtlCol="0">
            <a:spAutoFit/>
          </a:bodyPr>
          <a:lstStyle/>
          <a:p>
            <a:pPr algn="ctr">
              <a:lnSpc>
                <a:spcPct val="90000"/>
              </a:lnSpc>
              <a:spcBef>
                <a:spcPct val="0"/>
              </a:spcBef>
            </a:pPr>
            <a:r>
              <a:rPr lang="en-SG" sz="4400" dirty="0">
                <a:solidFill>
                  <a:schemeClr val="accent3"/>
                </a:solidFill>
                <a:latin typeface="Baskerville Old Face" panose="02020602080505020303" pitchFamily="18" charset="77"/>
                <a:ea typeface="+mj-ea"/>
                <a:cs typeface="Calibri Light"/>
              </a:rPr>
              <a:t>Data exploration</a:t>
            </a:r>
            <a:endParaRPr lang="en-US" sz="4400" dirty="0">
              <a:solidFill>
                <a:schemeClr val="accent3"/>
              </a:solidFill>
              <a:latin typeface="Baskerville Old Face" panose="02020602080505020303" pitchFamily="18" charset="77"/>
              <a:ea typeface="+mj-ea"/>
              <a:cs typeface="Calibri Light"/>
            </a:endParaRPr>
          </a:p>
        </p:txBody>
      </p:sp>
    </p:spTree>
    <p:extLst>
      <p:ext uri="{BB962C8B-B14F-4D97-AF65-F5344CB8AC3E}">
        <p14:creationId xmlns:p14="http://schemas.microsoft.com/office/powerpoint/2010/main" val="18595278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8E69BBE8-731D-83B6-FF83-F0E5BEF1BFFA}"/>
              </a:ext>
            </a:extLst>
          </p:cNvPr>
          <p:cNvSpPr>
            <a:spLocks noGrp="1"/>
          </p:cNvSpPr>
          <p:nvPr>
            <p:ph type="title"/>
          </p:nvPr>
        </p:nvSpPr>
        <p:spPr>
          <a:xfrm>
            <a:off x="7903805" y="136525"/>
            <a:ext cx="3435220" cy="598715"/>
          </a:xfrm>
        </p:spPr>
        <p:txBody>
          <a:bodyPr>
            <a:normAutofit/>
          </a:bodyPr>
          <a:lstStyle/>
          <a:p>
            <a:r>
              <a:rPr lang="en-SG" sz="2000" dirty="0"/>
              <a:t>Actual vs Prediction</a:t>
            </a:r>
            <a:endParaRPr lang="en-US" sz="2000" dirty="0"/>
          </a:p>
        </p:txBody>
      </p:sp>
      <p:sp>
        <p:nvSpPr>
          <p:cNvPr id="5" name="Slide Number Placeholder 4">
            <a:extLst>
              <a:ext uri="{FF2B5EF4-FFF2-40B4-BE49-F238E27FC236}">
                <a16:creationId xmlns:a16="http://schemas.microsoft.com/office/drawing/2014/main" id="{19143C50-6937-DD3E-B402-4ABB2469E63E}"/>
              </a:ext>
            </a:extLst>
          </p:cNvPr>
          <p:cNvSpPr>
            <a:spLocks noGrp="1"/>
          </p:cNvSpPr>
          <p:nvPr>
            <p:ph type="sldNum" sz="quarter" idx="11"/>
          </p:nvPr>
        </p:nvSpPr>
        <p:spPr>
          <a:xfrm>
            <a:off x="9208008" y="6356350"/>
            <a:ext cx="2743200" cy="365125"/>
          </a:xfrm>
        </p:spPr>
        <p:txBody>
          <a:bodyPr anchor="ctr">
            <a:normAutofit/>
          </a:bodyPr>
          <a:lstStyle/>
          <a:p>
            <a:pPr>
              <a:spcAft>
                <a:spcPts val="600"/>
              </a:spcAft>
            </a:pPr>
            <a:fld id="{294A09A9-5501-47C1-A89A-A340965A2BE2}" type="slidenum">
              <a:rPr lang="en-US" smtClean="0"/>
              <a:pPr>
                <a:spcAft>
                  <a:spcPts val="600"/>
                </a:spcAft>
              </a:pPr>
              <a:t>20</a:t>
            </a:fld>
            <a:endParaRPr lang="en-US" dirty="0"/>
          </a:p>
        </p:txBody>
      </p:sp>
      <p:sp>
        <p:nvSpPr>
          <p:cNvPr id="14" name="Title 1">
            <a:extLst>
              <a:ext uri="{FF2B5EF4-FFF2-40B4-BE49-F238E27FC236}">
                <a16:creationId xmlns:a16="http://schemas.microsoft.com/office/drawing/2014/main" id="{7AE1A3DE-FA39-418F-EA6F-FD67530839F9}"/>
              </a:ext>
            </a:extLst>
          </p:cNvPr>
          <p:cNvSpPr txBox="1">
            <a:spLocks/>
          </p:cNvSpPr>
          <p:nvPr/>
        </p:nvSpPr>
        <p:spPr>
          <a:xfrm>
            <a:off x="3500816" y="5831633"/>
            <a:ext cx="3435220" cy="598715"/>
          </a:xfrm>
          <a:prstGeom prst="rect">
            <a:avLst/>
          </a:prstGeom>
        </p:spPr>
        <p:txBody>
          <a:bodyPr vert="horz" lIns="91440" tIns="45720" rIns="91440" bIns="45720" rtlCol="0" anchor="ctr">
            <a:normAutofit lnSpcReduction="10000"/>
          </a:bodyPr>
          <a:lstStyle>
            <a:lvl1pPr algn="ctr" defTabSz="914400" rtl="0" eaLnBrk="1" latinLnBrk="0" hangingPunct="1">
              <a:lnSpc>
                <a:spcPct val="90000"/>
              </a:lnSpc>
              <a:spcBef>
                <a:spcPct val="0"/>
              </a:spcBef>
              <a:buNone/>
              <a:defRPr sz="4400" kern="1200">
                <a:solidFill>
                  <a:schemeClr val="accent3"/>
                </a:solidFill>
                <a:latin typeface="Baskerville" panose="02020502070401020303" pitchFamily="18" charset="0"/>
                <a:ea typeface="Baskerville" panose="02020502070401020303" pitchFamily="18" charset="0"/>
                <a:cs typeface="+mj-cs"/>
              </a:defRPr>
            </a:lvl1pPr>
          </a:lstStyle>
          <a:p>
            <a:r>
              <a:rPr lang="en-SG" sz="2000" dirty="0"/>
              <a:t>Scatter: </a:t>
            </a:r>
          </a:p>
          <a:p>
            <a:r>
              <a:rPr lang="en-SG" sz="2000" dirty="0"/>
              <a:t>Actual vs Predicted</a:t>
            </a:r>
            <a:endParaRPr lang="en-US" sz="2000" dirty="0"/>
          </a:p>
        </p:txBody>
      </p:sp>
      <p:sp>
        <p:nvSpPr>
          <p:cNvPr id="16" name="Title 1">
            <a:extLst>
              <a:ext uri="{FF2B5EF4-FFF2-40B4-BE49-F238E27FC236}">
                <a16:creationId xmlns:a16="http://schemas.microsoft.com/office/drawing/2014/main" id="{025E01F6-235D-CAFC-48DB-0949F03FD0BE}"/>
              </a:ext>
            </a:extLst>
          </p:cNvPr>
          <p:cNvSpPr txBox="1">
            <a:spLocks/>
          </p:cNvSpPr>
          <p:nvPr/>
        </p:nvSpPr>
        <p:spPr>
          <a:xfrm>
            <a:off x="1115182" y="235651"/>
            <a:ext cx="3435220" cy="598715"/>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chemeClr val="accent3"/>
                </a:solidFill>
                <a:latin typeface="Baskerville" panose="02020502070401020303" pitchFamily="18" charset="0"/>
                <a:ea typeface="Baskerville" panose="02020502070401020303" pitchFamily="18" charset="0"/>
                <a:cs typeface="+mj-cs"/>
              </a:defRPr>
            </a:lvl1pPr>
          </a:lstStyle>
          <a:p>
            <a:r>
              <a:rPr lang="en-SG" sz="2000" dirty="0"/>
              <a:t>Key Features (12)</a:t>
            </a:r>
            <a:endParaRPr lang="en-US" sz="2000" dirty="0"/>
          </a:p>
        </p:txBody>
      </p:sp>
      <p:pic>
        <p:nvPicPr>
          <p:cNvPr id="3" name="Picture 2">
            <a:extLst>
              <a:ext uri="{FF2B5EF4-FFF2-40B4-BE49-F238E27FC236}">
                <a16:creationId xmlns:a16="http://schemas.microsoft.com/office/drawing/2014/main" id="{6850E5D5-22F3-EA39-F86A-47B2D4510765}"/>
              </a:ext>
            </a:extLst>
          </p:cNvPr>
          <p:cNvPicPr>
            <a:picLocks noChangeAspect="1"/>
          </p:cNvPicPr>
          <p:nvPr/>
        </p:nvPicPr>
        <p:blipFill>
          <a:blip r:embed="rId2"/>
          <a:stretch>
            <a:fillRect/>
          </a:stretch>
        </p:blipFill>
        <p:spPr>
          <a:xfrm>
            <a:off x="6428792" y="653170"/>
            <a:ext cx="5545493" cy="2937900"/>
          </a:xfrm>
          <a:prstGeom prst="rect">
            <a:avLst/>
          </a:prstGeom>
        </p:spPr>
      </p:pic>
      <p:pic>
        <p:nvPicPr>
          <p:cNvPr id="4" name="Picture 3">
            <a:extLst>
              <a:ext uri="{FF2B5EF4-FFF2-40B4-BE49-F238E27FC236}">
                <a16:creationId xmlns:a16="http://schemas.microsoft.com/office/drawing/2014/main" id="{3F7870D6-9603-9435-2287-1F1946F57E1B}"/>
              </a:ext>
            </a:extLst>
          </p:cNvPr>
          <p:cNvPicPr>
            <a:picLocks noChangeAspect="1"/>
          </p:cNvPicPr>
          <p:nvPr/>
        </p:nvPicPr>
        <p:blipFill>
          <a:blip r:embed="rId3"/>
          <a:stretch>
            <a:fillRect/>
          </a:stretch>
        </p:blipFill>
        <p:spPr>
          <a:xfrm>
            <a:off x="6428792" y="3429000"/>
            <a:ext cx="5522416" cy="3429000"/>
          </a:xfrm>
          <a:prstGeom prst="rect">
            <a:avLst/>
          </a:prstGeom>
        </p:spPr>
      </p:pic>
      <p:pic>
        <p:nvPicPr>
          <p:cNvPr id="7" name="Picture 6">
            <a:extLst>
              <a:ext uri="{FF2B5EF4-FFF2-40B4-BE49-F238E27FC236}">
                <a16:creationId xmlns:a16="http://schemas.microsoft.com/office/drawing/2014/main" id="{9210A8F4-9FCE-51C4-906C-EAE61CAF2698}"/>
              </a:ext>
            </a:extLst>
          </p:cNvPr>
          <p:cNvPicPr>
            <a:picLocks noChangeAspect="1"/>
          </p:cNvPicPr>
          <p:nvPr/>
        </p:nvPicPr>
        <p:blipFill>
          <a:blip r:embed="rId4"/>
          <a:stretch>
            <a:fillRect/>
          </a:stretch>
        </p:blipFill>
        <p:spPr>
          <a:xfrm>
            <a:off x="71117" y="839755"/>
            <a:ext cx="5879265" cy="4674637"/>
          </a:xfrm>
          <a:prstGeom prst="rect">
            <a:avLst/>
          </a:prstGeom>
        </p:spPr>
      </p:pic>
      <p:sp>
        <p:nvSpPr>
          <p:cNvPr id="8" name="Arrow: Right 7">
            <a:extLst>
              <a:ext uri="{FF2B5EF4-FFF2-40B4-BE49-F238E27FC236}">
                <a16:creationId xmlns:a16="http://schemas.microsoft.com/office/drawing/2014/main" id="{DAEEA35C-BB14-5439-0332-2EE19AFB2138}"/>
              </a:ext>
            </a:extLst>
          </p:cNvPr>
          <p:cNvSpPr/>
          <p:nvPr/>
        </p:nvSpPr>
        <p:spPr>
          <a:xfrm>
            <a:off x="5747657" y="5831633"/>
            <a:ext cx="658058" cy="270587"/>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42946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9143C50-6937-DD3E-B402-4ABB2469E63E}"/>
              </a:ext>
            </a:extLst>
          </p:cNvPr>
          <p:cNvSpPr>
            <a:spLocks noGrp="1"/>
          </p:cNvSpPr>
          <p:nvPr>
            <p:ph type="sldNum" sz="quarter" idx="11"/>
          </p:nvPr>
        </p:nvSpPr>
        <p:spPr>
          <a:xfrm>
            <a:off x="9208008" y="6356350"/>
            <a:ext cx="2743200" cy="365125"/>
          </a:xfrm>
        </p:spPr>
        <p:txBody>
          <a:bodyPr anchor="ctr">
            <a:normAutofit/>
          </a:bodyPr>
          <a:lstStyle/>
          <a:p>
            <a:pPr>
              <a:spcAft>
                <a:spcPts val="600"/>
              </a:spcAft>
            </a:pPr>
            <a:fld id="{294A09A9-5501-47C1-A89A-A340965A2BE2}" type="slidenum">
              <a:rPr lang="en-US" smtClean="0"/>
              <a:pPr>
                <a:spcAft>
                  <a:spcPts val="600"/>
                </a:spcAft>
              </a:pPr>
              <a:t>21</a:t>
            </a:fld>
            <a:endParaRPr lang="en-US" dirty="0"/>
          </a:p>
        </p:txBody>
      </p:sp>
      <p:sp>
        <p:nvSpPr>
          <p:cNvPr id="17" name="Title 1">
            <a:extLst>
              <a:ext uri="{FF2B5EF4-FFF2-40B4-BE49-F238E27FC236}">
                <a16:creationId xmlns:a16="http://schemas.microsoft.com/office/drawing/2014/main" id="{1904506D-D859-59BF-1618-1726AC407194}"/>
              </a:ext>
            </a:extLst>
          </p:cNvPr>
          <p:cNvSpPr txBox="1">
            <a:spLocks/>
          </p:cNvSpPr>
          <p:nvPr/>
        </p:nvSpPr>
        <p:spPr>
          <a:xfrm>
            <a:off x="7987327" y="6142278"/>
            <a:ext cx="3435220" cy="598715"/>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chemeClr val="accent3"/>
                </a:solidFill>
                <a:latin typeface="Baskerville" panose="02020502070401020303" pitchFamily="18" charset="0"/>
                <a:ea typeface="Baskerville" panose="02020502070401020303" pitchFamily="18" charset="0"/>
                <a:cs typeface="+mj-cs"/>
              </a:defRPr>
            </a:lvl1pPr>
          </a:lstStyle>
          <a:p>
            <a:r>
              <a:rPr lang="en-SG" sz="2000" dirty="0"/>
              <a:t>Residual plot</a:t>
            </a:r>
            <a:endParaRPr lang="en-US" sz="2000" dirty="0"/>
          </a:p>
        </p:txBody>
      </p:sp>
      <p:sp>
        <p:nvSpPr>
          <p:cNvPr id="18" name="Title 1">
            <a:extLst>
              <a:ext uri="{FF2B5EF4-FFF2-40B4-BE49-F238E27FC236}">
                <a16:creationId xmlns:a16="http://schemas.microsoft.com/office/drawing/2014/main" id="{E0DF00B3-78C0-0C73-788A-CBF804C00EFD}"/>
              </a:ext>
            </a:extLst>
          </p:cNvPr>
          <p:cNvSpPr txBox="1">
            <a:spLocks/>
          </p:cNvSpPr>
          <p:nvPr/>
        </p:nvSpPr>
        <p:spPr>
          <a:xfrm>
            <a:off x="7987327" y="165863"/>
            <a:ext cx="3435220" cy="598715"/>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chemeClr val="accent3"/>
                </a:solidFill>
                <a:latin typeface="Baskerville" panose="02020502070401020303" pitchFamily="18" charset="0"/>
                <a:ea typeface="Baskerville" panose="02020502070401020303" pitchFamily="18" charset="0"/>
                <a:cs typeface="+mj-cs"/>
              </a:defRPr>
            </a:lvl1pPr>
          </a:lstStyle>
          <a:p>
            <a:r>
              <a:rPr lang="en-SG" sz="2000" dirty="0"/>
              <a:t>Residual distribution</a:t>
            </a:r>
            <a:endParaRPr lang="en-US" sz="2000" dirty="0"/>
          </a:p>
        </p:txBody>
      </p:sp>
      <p:sp>
        <p:nvSpPr>
          <p:cNvPr id="19" name="Title 1">
            <a:extLst>
              <a:ext uri="{FF2B5EF4-FFF2-40B4-BE49-F238E27FC236}">
                <a16:creationId xmlns:a16="http://schemas.microsoft.com/office/drawing/2014/main" id="{C0CF535E-D908-632A-6B65-C86A7C1C8D9C}"/>
              </a:ext>
            </a:extLst>
          </p:cNvPr>
          <p:cNvSpPr txBox="1">
            <a:spLocks/>
          </p:cNvSpPr>
          <p:nvPr/>
        </p:nvSpPr>
        <p:spPr>
          <a:xfrm>
            <a:off x="726539" y="5543563"/>
            <a:ext cx="6196613" cy="598715"/>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chemeClr val="accent3"/>
                </a:solidFill>
                <a:latin typeface="Baskerville" panose="02020502070401020303" pitchFamily="18" charset="0"/>
                <a:ea typeface="Baskerville" panose="02020502070401020303" pitchFamily="18" charset="0"/>
                <a:cs typeface="+mj-cs"/>
              </a:defRPr>
            </a:lvl1pPr>
          </a:lstStyle>
          <a:p>
            <a:r>
              <a:rPr lang="en-SG" sz="2000" dirty="0"/>
              <a:t>Loss function: Latitude is highly sensitive to the house price</a:t>
            </a:r>
            <a:endParaRPr lang="en-US" sz="2000" dirty="0"/>
          </a:p>
        </p:txBody>
      </p:sp>
      <p:pic>
        <p:nvPicPr>
          <p:cNvPr id="6" name="Picture 5">
            <a:extLst>
              <a:ext uri="{FF2B5EF4-FFF2-40B4-BE49-F238E27FC236}">
                <a16:creationId xmlns:a16="http://schemas.microsoft.com/office/drawing/2014/main" id="{1A706A5C-B3F8-9539-6EA1-BA93462215CA}"/>
              </a:ext>
            </a:extLst>
          </p:cNvPr>
          <p:cNvPicPr>
            <a:picLocks noChangeAspect="1"/>
          </p:cNvPicPr>
          <p:nvPr/>
        </p:nvPicPr>
        <p:blipFill>
          <a:blip r:embed="rId2"/>
          <a:stretch>
            <a:fillRect/>
          </a:stretch>
        </p:blipFill>
        <p:spPr>
          <a:xfrm>
            <a:off x="498123" y="715722"/>
            <a:ext cx="6653444" cy="4522156"/>
          </a:xfrm>
          <a:prstGeom prst="rect">
            <a:avLst/>
          </a:prstGeom>
        </p:spPr>
      </p:pic>
      <p:pic>
        <p:nvPicPr>
          <p:cNvPr id="4" name="Picture 3">
            <a:extLst>
              <a:ext uri="{FF2B5EF4-FFF2-40B4-BE49-F238E27FC236}">
                <a16:creationId xmlns:a16="http://schemas.microsoft.com/office/drawing/2014/main" id="{05CE3E6B-917B-50B7-3E1A-59D783D6A415}"/>
              </a:ext>
            </a:extLst>
          </p:cNvPr>
          <p:cNvPicPr>
            <a:picLocks noChangeAspect="1"/>
          </p:cNvPicPr>
          <p:nvPr/>
        </p:nvPicPr>
        <p:blipFill>
          <a:blip r:embed="rId3"/>
          <a:stretch>
            <a:fillRect/>
          </a:stretch>
        </p:blipFill>
        <p:spPr>
          <a:xfrm>
            <a:off x="7506292" y="653020"/>
            <a:ext cx="3989022" cy="2660923"/>
          </a:xfrm>
          <a:prstGeom prst="rect">
            <a:avLst/>
          </a:prstGeom>
        </p:spPr>
      </p:pic>
      <p:pic>
        <p:nvPicPr>
          <p:cNvPr id="7" name="Picture 6">
            <a:extLst>
              <a:ext uri="{FF2B5EF4-FFF2-40B4-BE49-F238E27FC236}">
                <a16:creationId xmlns:a16="http://schemas.microsoft.com/office/drawing/2014/main" id="{95FB2693-AF24-E3DD-83C5-7119FCAC2DE5}"/>
              </a:ext>
            </a:extLst>
          </p:cNvPr>
          <p:cNvPicPr>
            <a:picLocks noChangeAspect="1"/>
          </p:cNvPicPr>
          <p:nvPr/>
        </p:nvPicPr>
        <p:blipFill>
          <a:blip r:embed="rId4"/>
          <a:stretch>
            <a:fillRect/>
          </a:stretch>
        </p:blipFill>
        <p:spPr>
          <a:xfrm>
            <a:off x="7530286" y="3236837"/>
            <a:ext cx="4163591" cy="2798405"/>
          </a:xfrm>
          <a:prstGeom prst="rect">
            <a:avLst/>
          </a:prstGeom>
        </p:spPr>
      </p:pic>
    </p:spTree>
    <p:extLst>
      <p:ext uri="{BB962C8B-B14F-4D97-AF65-F5344CB8AC3E}">
        <p14:creationId xmlns:p14="http://schemas.microsoft.com/office/powerpoint/2010/main" val="29002008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EB5DC-8C2B-5750-6E12-9A35C0FFBA00}"/>
              </a:ext>
            </a:extLst>
          </p:cNvPr>
          <p:cNvSpPr>
            <a:spLocks noGrp="1"/>
          </p:cNvSpPr>
          <p:nvPr>
            <p:ph type="title"/>
          </p:nvPr>
        </p:nvSpPr>
        <p:spPr/>
        <p:txBody>
          <a:bodyPr/>
          <a:lstStyle/>
          <a:p>
            <a:r>
              <a:rPr lang="en-US" dirty="0"/>
              <a:t>Thank you</a:t>
            </a:r>
          </a:p>
        </p:txBody>
      </p:sp>
      <p:sp>
        <p:nvSpPr>
          <p:cNvPr id="5" name="Content Placeholder 4">
            <a:extLst>
              <a:ext uri="{FF2B5EF4-FFF2-40B4-BE49-F238E27FC236}">
                <a16:creationId xmlns:a16="http://schemas.microsoft.com/office/drawing/2014/main" id="{AAF5CF3F-E5EF-5769-3F83-24ADB4412BBF}"/>
              </a:ext>
            </a:extLst>
          </p:cNvPr>
          <p:cNvSpPr>
            <a:spLocks noGrp="1"/>
          </p:cNvSpPr>
          <p:nvPr>
            <p:ph idx="1"/>
          </p:nvPr>
        </p:nvSpPr>
        <p:spPr/>
        <p:txBody>
          <a:bodyPr/>
          <a:lstStyle/>
          <a:p>
            <a:r>
              <a:rPr lang="en-SG" dirty="0"/>
              <a:t>S</a:t>
            </a:r>
            <a:r>
              <a:rPr lang="en-US" dirty="0"/>
              <a:t>unil Kumar</a:t>
            </a:r>
          </a:p>
        </p:txBody>
      </p:sp>
    </p:spTree>
    <p:extLst>
      <p:ext uri="{BB962C8B-B14F-4D97-AF65-F5344CB8AC3E}">
        <p14:creationId xmlns:p14="http://schemas.microsoft.com/office/powerpoint/2010/main" val="2790251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503237" y="196304"/>
            <a:ext cx="5775838" cy="958034"/>
          </a:xfrm>
        </p:spPr>
        <p:txBody>
          <a:bodyPr>
            <a:normAutofit/>
          </a:bodyPr>
          <a:lstStyle/>
          <a:p>
            <a:pPr algn="ctr"/>
            <a:r>
              <a:rPr lang="en-SG" dirty="0">
                <a:solidFill>
                  <a:schemeClr val="accent3"/>
                </a:solidFill>
                <a:latin typeface="Baskerville Old Face" panose="02020602080505020303" pitchFamily="18" charset="77"/>
                <a:cs typeface="Calibri Light"/>
              </a:rPr>
              <a:t>Data </a:t>
            </a:r>
            <a:r>
              <a:rPr lang="en-SG" dirty="0">
                <a:latin typeface="Baskerville Old Face" panose="02020602080505020303" pitchFamily="18" charset="77"/>
                <a:cs typeface="Calibri Light"/>
              </a:rPr>
              <a:t>visualization</a:t>
            </a:r>
            <a:endParaRPr lang="en-US" dirty="0">
              <a:solidFill>
                <a:schemeClr val="accent3"/>
              </a:solidFill>
              <a:latin typeface="Baskerville Old Face" panose="02020602080505020303" pitchFamily="18" charset="77"/>
            </a:endParaRP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sz="quarter" idx="4"/>
          </p:nvPr>
        </p:nvSpPr>
        <p:spPr>
          <a:xfrm>
            <a:off x="343488" y="1154338"/>
            <a:ext cx="4815741" cy="5189662"/>
          </a:xfrm>
        </p:spPr>
        <p:txBody>
          <a:bodyPr vert="horz" lIns="91440" tIns="45720" rIns="91440" bIns="45720" rtlCol="0" anchor="t">
            <a:normAutofit fontScale="77500" lnSpcReduction="20000"/>
          </a:bodyPr>
          <a:lstStyle/>
          <a:p>
            <a:pPr marL="0" indent="0">
              <a:lnSpc>
                <a:spcPct val="150000"/>
              </a:lnSpc>
              <a:buNone/>
            </a:pPr>
            <a:r>
              <a:rPr lang="en-US" dirty="0">
                <a:latin typeface="Gill Sans Nova Light" panose="020B0302020104020203" pitchFamily="34" charset="0"/>
                <a:cs typeface="Gill Sans Light" panose="020B0302020104020203" pitchFamily="34" charset="-79"/>
              </a:rPr>
              <a:t>This analysis contain a variety of visualizations to explore frequencies, relationships, correlations, comparisons, and many more. A few examples are shown in this presentation.</a:t>
            </a:r>
          </a:p>
          <a:p>
            <a:pPr marL="571500" lvl="1" indent="-342900">
              <a:lnSpc>
                <a:spcPct val="150000"/>
              </a:lnSpc>
            </a:pPr>
            <a:r>
              <a:rPr lang="en-US" dirty="0">
                <a:latin typeface="Gill Sans Nova Light" panose="020B0302020104020203" pitchFamily="34" charset="0"/>
                <a:cs typeface="Gill Sans Light" panose="020B0302020104020203" pitchFamily="34" charset="-79"/>
              </a:rPr>
              <a:t>There are 38.4% of passengers survived but 65% are females </a:t>
            </a:r>
          </a:p>
          <a:p>
            <a:pPr marL="571500" lvl="1" indent="-342900">
              <a:lnSpc>
                <a:spcPct val="150000"/>
              </a:lnSpc>
            </a:pPr>
            <a:r>
              <a:rPr lang="en-US" dirty="0">
                <a:latin typeface="Gill Sans Nova Light" panose="020B0302020104020203" pitchFamily="34" charset="0"/>
                <a:cs typeface="Gill Sans Light" panose="020B0302020104020203" pitchFamily="34" charset="-79"/>
              </a:rPr>
              <a:t>Majority of survivors and not survivors are younger age band, but  more survived are board on upper classes. </a:t>
            </a:r>
          </a:p>
          <a:p>
            <a:pPr marL="571500" lvl="1" indent="-342900">
              <a:lnSpc>
                <a:spcPct val="150000"/>
              </a:lnSpc>
            </a:pPr>
            <a:r>
              <a:rPr lang="en-US" dirty="0">
                <a:latin typeface="Gill Sans Nova Light" panose="020B0302020104020203" pitchFamily="34" charset="0"/>
                <a:cs typeface="Gill Sans Light" panose="020B0302020104020203" pitchFamily="34" charset="-79"/>
              </a:rPr>
              <a:t>The fare distributions shows majorities travelled with lower fare bands.</a:t>
            </a:r>
          </a:p>
          <a:p>
            <a:pPr marL="571500" lvl="1" indent="-342900">
              <a:lnSpc>
                <a:spcPct val="150000"/>
              </a:lnSpc>
            </a:pPr>
            <a:r>
              <a:rPr lang="en-US" dirty="0">
                <a:solidFill>
                  <a:schemeClr val="accent3"/>
                </a:solidFill>
                <a:latin typeface="Gill Sans Nova Light" panose="020B0302020104020203" pitchFamily="34" charset="0"/>
                <a:cs typeface="Calibri"/>
              </a:rPr>
              <a:t>Majority of travelers not survived in Pclass3, and many survived in Pclass1</a:t>
            </a:r>
          </a:p>
          <a:p>
            <a:pPr marL="571500" lvl="1" indent="-342900">
              <a:lnSpc>
                <a:spcPct val="150000"/>
              </a:lnSpc>
            </a:pPr>
            <a:r>
              <a:rPr lang="en-US" dirty="0">
                <a:latin typeface="Gill Sans Nova Light" panose="020B0302020104020203" pitchFamily="34" charset="0"/>
                <a:cs typeface="Calibri"/>
              </a:rPr>
              <a:t>Small group of Parch and SibSp survived</a:t>
            </a:r>
            <a:endParaRPr lang="en-US" dirty="0">
              <a:solidFill>
                <a:schemeClr val="accent3"/>
              </a:solidFill>
              <a:latin typeface="Gill Sans Nova Light" panose="020B0302020104020203" pitchFamily="34" charset="0"/>
              <a:cs typeface="Calibri"/>
            </a:endParaRPr>
          </a:p>
        </p:txBody>
      </p:sp>
      <p:sp>
        <p:nvSpPr>
          <p:cNvPr id="6" name="Slide Number Placeholder 5">
            <a:extLst>
              <a:ext uri="{FF2B5EF4-FFF2-40B4-BE49-F238E27FC236}">
                <a16:creationId xmlns:a16="http://schemas.microsoft.com/office/drawing/2014/main" id="{662884A3-BD82-0FC6-A582-54DD17DBCB4A}"/>
              </a:ext>
            </a:extLst>
          </p:cNvPr>
          <p:cNvSpPr>
            <a:spLocks noGrp="1"/>
          </p:cNvSpPr>
          <p:nvPr>
            <p:ph type="sldNum" sz="quarter" idx="12"/>
          </p:nvPr>
        </p:nvSpPr>
        <p:spPr/>
        <p:txBody>
          <a:bodyPr/>
          <a:lstStyle/>
          <a:p>
            <a:fld id="{294A09A9-5501-47C1-A89A-A340965A2BE2}" type="slidenum">
              <a:rPr lang="en-US" smtClean="0"/>
              <a:t>3</a:t>
            </a:fld>
            <a:endParaRPr lang="en-US" dirty="0"/>
          </a:p>
        </p:txBody>
      </p:sp>
      <p:pic>
        <p:nvPicPr>
          <p:cNvPr id="13" name="Picture 12">
            <a:extLst>
              <a:ext uri="{FF2B5EF4-FFF2-40B4-BE49-F238E27FC236}">
                <a16:creationId xmlns:a16="http://schemas.microsoft.com/office/drawing/2014/main" id="{C0BB31E9-9556-4626-AEEE-F75A3160BB4C}"/>
              </a:ext>
            </a:extLst>
          </p:cNvPr>
          <p:cNvPicPr>
            <a:picLocks noChangeAspect="1"/>
          </p:cNvPicPr>
          <p:nvPr/>
        </p:nvPicPr>
        <p:blipFill>
          <a:blip r:embed="rId3"/>
          <a:stretch>
            <a:fillRect/>
          </a:stretch>
        </p:blipFill>
        <p:spPr>
          <a:xfrm>
            <a:off x="8560556" y="4782355"/>
            <a:ext cx="1433762" cy="1577138"/>
          </a:xfrm>
          <a:prstGeom prst="rect">
            <a:avLst/>
          </a:prstGeom>
        </p:spPr>
      </p:pic>
      <p:pic>
        <p:nvPicPr>
          <p:cNvPr id="7" name="Picture 6">
            <a:extLst>
              <a:ext uri="{FF2B5EF4-FFF2-40B4-BE49-F238E27FC236}">
                <a16:creationId xmlns:a16="http://schemas.microsoft.com/office/drawing/2014/main" id="{97921F00-3FB4-CC52-A18F-BD7E9308C61B}"/>
              </a:ext>
            </a:extLst>
          </p:cNvPr>
          <p:cNvPicPr>
            <a:picLocks noChangeAspect="1"/>
          </p:cNvPicPr>
          <p:nvPr/>
        </p:nvPicPr>
        <p:blipFill>
          <a:blip r:embed="rId4"/>
          <a:stretch>
            <a:fillRect/>
          </a:stretch>
        </p:blipFill>
        <p:spPr>
          <a:xfrm>
            <a:off x="10362055" y="4795337"/>
            <a:ext cx="1486457" cy="1561013"/>
          </a:xfrm>
          <a:prstGeom prst="rect">
            <a:avLst/>
          </a:prstGeom>
        </p:spPr>
      </p:pic>
      <p:pic>
        <p:nvPicPr>
          <p:cNvPr id="8" name="Picture 7">
            <a:extLst>
              <a:ext uri="{FF2B5EF4-FFF2-40B4-BE49-F238E27FC236}">
                <a16:creationId xmlns:a16="http://schemas.microsoft.com/office/drawing/2014/main" id="{AA7D4B05-CBB6-7B67-685A-C1C5D617831B}"/>
              </a:ext>
            </a:extLst>
          </p:cNvPr>
          <p:cNvPicPr>
            <a:picLocks noChangeAspect="1"/>
          </p:cNvPicPr>
          <p:nvPr/>
        </p:nvPicPr>
        <p:blipFill>
          <a:blip r:embed="rId5"/>
          <a:stretch>
            <a:fillRect/>
          </a:stretch>
        </p:blipFill>
        <p:spPr>
          <a:xfrm>
            <a:off x="5272601" y="1227933"/>
            <a:ext cx="6575911" cy="4638577"/>
          </a:xfrm>
          <a:prstGeom prst="rect">
            <a:avLst/>
          </a:prstGeom>
        </p:spPr>
      </p:pic>
    </p:spTree>
    <p:extLst>
      <p:ext uri="{BB962C8B-B14F-4D97-AF65-F5344CB8AC3E}">
        <p14:creationId xmlns:p14="http://schemas.microsoft.com/office/powerpoint/2010/main" val="2039163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788C46-D0BC-4307-AE55-7601A139E7CB}"/>
              </a:ext>
            </a:extLst>
          </p:cNvPr>
          <p:cNvSpPr>
            <a:spLocks noGrp="1"/>
          </p:cNvSpPr>
          <p:nvPr>
            <p:ph sz="quarter" idx="4"/>
          </p:nvPr>
        </p:nvSpPr>
        <p:spPr>
          <a:xfrm>
            <a:off x="343488" y="681389"/>
            <a:ext cx="6859685" cy="2565149"/>
          </a:xfrm>
        </p:spPr>
        <p:txBody>
          <a:bodyPr vert="horz" lIns="91440" tIns="45720" rIns="91440" bIns="45720" rtlCol="0" anchor="t">
            <a:normAutofit/>
          </a:bodyPr>
          <a:lstStyle/>
          <a:p>
            <a:pPr marL="571500" lvl="1" indent="-342900">
              <a:lnSpc>
                <a:spcPct val="150000"/>
              </a:lnSpc>
            </a:pPr>
            <a:r>
              <a:rPr lang="en-US" dirty="0">
                <a:latin typeface="Gill Sans Nova Light" panose="020B0302020104020203" pitchFamily="34" charset="0"/>
                <a:cs typeface="Gill Sans Light" panose="020B0302020104020203" pitchFamily="34" charset="-79"/>
              </a:rPr>
              <a:t>Survivors are among infants in both  male and female groups</a:t>
            </a:r>
          </a:p>
          <a:p>
            <a:pPr marL="571500" lvl="1" indent="-342900">
              <a:lnSpc>
                <a:spcPct val="150000"/>
              </a:lnSpc>
            </a:pPr>
            <a:r>
              <a:rPr lang="en-US" dirty="0">
                <a:latin typeface="Gill Sans Nova Light" panose="020B0302020104020203" pitchFamily="34" charset="0"/>
                <a:cs typeface="Gill Sans Light" panose="020B0302020104020203" pitchFamily="34" charset="-79"/>
              </a:rPr>
              <a:t>The average age of male and female survivors are about 28 and the male survivors are slightly younger than females</a:t>
            </a:r>
          </a:p>
          <a:p>
            <a:pPr marL="571500" lvl="1" indent="-342900">
              <a:lnSpc>
                <a:spcPct val="150000"/>
              </a:lnSpc>
            </a:pPr>
            <a:r>
              <a:rPr lang="en-US" dirty="0">
                <a:latin typeface="Gill Sans Nova Light" panose="020B0302020104020203" pitchFamily="34" charset="0"/>
                <a:cs typeface="Gill Sans Light" panose="020B0302020104020203" pitchFamily="34" charset="-79"/>
              </a:rPr>
              <a:t>Majority of not survived males aged between 22-40 and females are 18-34 </a:t>
            </a:r>
          </a:p>
          <a:p>
            <a:endParaRPr lang="en-US" dirty="0">
              <a:solidFill>
                <a:schemeClr val="accent3"/>
              </a:solidFill>
              <a:latin typeface="Gill Sans Nova Light" panose="020B0302020104020203" pitchFamily="34" charset="0"/>
              <a:cs typeface="Calibri"/>
            </a:endParaRPr>
          </a:p>
        </p:txBody>
      </p:sp>
      <p:sp>
        <p:nvSpPr>
          <p:cNvPr id="6" name="Slide Number Placeholder 5">
            <a:extLst>
              <a:ext uri="{FF2B5EF4-FFF2-40B4-BE49-F238E27FC236}">
                <a16:creationId xmlns:a16="http://schemas.microsoft.com/office/drawing/2014/main" id="{662884A3-BD82-0FC6-A582-54DD17DBCB4A}"/>
              </a:ext>
            </a:extLst>
          </p:cNvPr>
          <p:cNvSpPr>
            <a:spLocks noGrp="1"/>
          </p:cNvSpPr>
          <p:nvPr>
            <p:ph type="sldNum" sz="quarter" idx="12"/>
          </p:nvPr>
        </p:nvSpPr>
        <p:spPr/>
        <p:txBody>
          <a:bodyPr/>
          <a:lstStyle/>
          <a:p>
            <a:fld id="{294A09A9-5501-47C1-A89A-A340965A2BE2}" type="slidenum">
              <a:rPr lang="en-US" smtClean="0"/>
              <a:t>4</a:t>
            </a:fld>
            <a:endParaRPr lang="en-US" dirty="0"/>
          </a:p>
        </p:txBody>
      </p:sp>
      <p:pic>
        <p:nvPicPr>
          <p:cNvPr id="17" name="Picture 16">
            <a:extLst>
              <a:ext uri="{FF2B5EF4-FFF2-40B4-BE49-F238E27FC236}">
                <a16:creationId xmlns:a16="http://schemas.microsoft.com/office/drawing/2014/main" id="{698CB8EA-D5A5-7471-07C2-07E6FBA85475}"/>
              </a:ext>
            </a:extLst>
          </p:cNvPr>
          <p:cNvPicPr>
            <a:picLocks noChangeAspect="1"/>
          </p:cNvPicPr>
          <p:nvPr/>
        </p:nvPicPr>
        <p:blipFill>
          <a:blip r:embed="rId3"/>
          <a:stretch>
            <a:fillRect/>
          </a:stretch>
        </p:blipFill>
        <p:spPr>
          <a:xfrm>
            <a:off x="7203173" y="763399"/>
            <a:ext cx="4748034" cy="2988596"/>
          </a:xfrm>
          <a:prstGeom prst="rect">
            <a:avLst/>
          </a:prstGeom>
        </p:spPr>
      </p:pic>
      <p:pic>
        <p:nvPicPr>
          <p:cNvPr id="4" name="Picture 3">
            <a:extLst>
              <a:ext uri="{FF2B5EF4-FFF2-40B4-BE49-F238E27FC236}">
                <a16:creationId xmlns:a16="http://schemas.microsoft.com/office/drawing/2014/main" id="{76D4F662-A702-552F-B127-A9DDB5021544}"/>
              </a:ext>
            </a:extLst>
          </p:cNvPr>
          <p:cNvPicPr>
            <a:picLocks noChangeAspect="1"/>
          </p:cNvPicPr>
          <p:nvPr/>
        </p:nvPicPr>
        <p:blipFill>
          <a:blip r:embed="rId4"/>
          <a:stretch>
            <a:fillRect/>
          </a:stretch>
        </p:blipFill>
        <p:spPr>
          <a:xfrm>
            <a:off x="240792" y="3429000"/>
            <a:ext cx="6962381" cy="3187326"/>
          </a:xfrm>
          <a:prstGeom prst="rect">
            <a:avLst/>
          </a:prstGeom>
        </p:spPr>
      </p:pic>
      <p:pic>
        <p:nvPicPr>
          <p:cNvPr id="8" name="Picture 7">
            <a:extLst>
              <a:ext uri="{FF2B5EF4-FFF2-40B4-BE49-F238E27FC236}">
                <a16:creationId xmlns:a16="http://schemas.microsoft.com/office/drawing/2014/main" id="{F5DC8C11-7875-8BCA-90B4-6F3AB1579527}"/>
              </a:ext>
            </a:extLst>
          </p:cNvPr>
          <p:cNvPicPr>
            <a:picLocks noChangeAspect="1"/>
          </p:cNvPicPr>
          <p:nvPr/>
        </p:nvPicPr>
        <p:blipFill>
          <a:blip r:embed="rId5"/>
          <a:stretch>
            <a:fillRect/>
          </a:stretch>
        </p:blipFill>
        <p:spPr>
          <a:xfrm>
            <a:off x="7449424" y="3630074"/>
            <a:ext cx="4501783" cy="2884079"/>
          </a:xfrm>
          <a:prstGeom prst="rect">
            <a:avLst/>
          </a:prstGeom>
        </p:spPr>
      </p:pic>
    </p:spTree>
    <p:extLst>
      <p:ext uri="{BB962C8B-B14F-4D97-AF65-F5344CB8AC3E}">
        <p14:creationId xmlns:p14="http://schemas.microsoft.com/office/powerpoint/2010/main" val="3005877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5" hidden="1">
            <a:extLst>
              <a:ext uri="{FF2B5EF4-FFF2-40B4-BE49-F238E27FC236}">
                <a16:creationId xmlns:a16="http://schemas.microsoft.com/office/drawing/2014/main" id="{662884A3-BD82-0FC6-A582-54DD17DBCB4A}"/>
              </a:ext>
            </a:extLst>
          </p:cNvPr>
          <p:cNvSpPr>
            <a:spLocks noGrp="1"/>
          </p:cNvSpPr>
          <p:nvPr>
            <p:ph type="sldNum" sz="quarter" idx="4294967295"/>
          </p:nvPr>
        </p:nvSpPr>
        <p:spPr>
          <a:xfrm>
            <a:off x="9208008" y="6356350"/>
            <a:ext cx="2743200" cy="365125"/>
          </a:xfrm>
        </p:spPr>
        <p:txBody>
          <a:bodyPr/>
          <a:lstStyle/>
          <a:p>
            <a:pPr>
              <a:spcAft>
                <a:spcPts val="600"/>
              </a:spcAft>
            </a:pPr>
            <a:fld id="{294A09A9-5501-47C1-A89A-A340965A2BE2}" type="slidenum">
              <a:rPr lang="en-US" smtClean="0"/>
              <a:pPr>
                <a:spcAft>
                  <a:spcPts val="600"/>
                </a:spcAft>
              </a:pPr>
              <a:t>5</a:t>
            </a:fld>
            <a:endParaRPr lang="en-US"/>
          </a:p>
        </p:txBody>
      </p:sp>
      <p:sp>
        <p:nvSpPr>
          <p:cNvPr id="14" name="Content Placeholder 2">
            <a:extLst>
              <a:ext uri="{FF2B5EF4-FFF2-40B4-BE49-F238E27FC236}">
                <a16:creationId xmlns:a16="http://schemas.microsoft.com/office/drawing/2014/main" id="{9F3604B8-2351-2642-D4E5-FD238E6CAF59}"/>
              </a:ext>
            </a:extLst>
          </p:cNvPr>
          <p:cNvSpPr txBox="1">
            <a:spLocks/>
          </p:cNvSpPr>
          <p:nvPr/>
        </p:nvSpPr>
        <p:spPr>
          <a:xfrm>
            <a:off x="343488" y="527970"/>
            <a:ext cx="6775769" cy="1528196"/>
          </a:xfrm>
          <a:prstGeom prst="rect">
            <a:avLst/>
          </a:prstGeom>
        </p:spPr>
        <p:txBody>
          <a:bodyPr vert="horz" lIns="91440" tIns="45720" rIns="91440" bIns="45720" rtlCol="0" anchor="t">
            <a:normAutofit fontScale="47500" lnSpcReduction="20000"/>
          </a:bodyPr>
          <a:lst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latin typeface="Gill Sans Nova Light" panose="020B0302020104020203" pitchFamily="34" charset="0"/>
                <a:cs typeface="Gill Sans Light" panose="020B0302020104020203" pitchFamily="34" charset="-79"/>
              </a:rPr>
              <a:t>The parent, child and siblings, spouses travelled together</a:t>
            </a:r>
          </a:p>
          <a:p>
            <a:pPr>
              <a:lnSpc>
                <a:spcPct val="150000"/>
              </a:lnSpc>
            </a:pPr>
            <a:r>
              <a:rPr lang="en-US" dirty="0">
                <a:latin typeface="Gill Sans Nova Light" panose="020B0302020104020203" pitchFamily="34" charset="0"/>
                <a:cs typeface="Gill Sans Light" panose="020B0302020104020203" pitchFamily="34" charset="-79"/>
              </a:rPr>
              <a:t>The larger the Parch and SibSp tend to be younger </a:t>
            </a:r>
          </a:p>
          <a:p>
            <a:pPr>
              <a:lnSpc>
                <a:spcPct val="150000"/>
              </a:lnSpc>
            </a:pPr>
            <a:r>
              <a:rPr lang="en-US" dirty="0">
                <a:latin typeface="Gill Sans Nova Light" panose="020B0302020104020203" pitchFamily="34" charset="0"/>
                <a:cs typeface="Gill Sans Light" panose="020B0302020104020203" pitchFamily="34" charset="-79"/>
              </a:rPr>
              <a:t>The group is small better the survivor chance</a:t>
            </a:r>
          </a:p>
          <a:p>
            <a:pPr>
              <a:lnSpc>
                <a:spcPct val="150000"/>
              </a:lnSpc>
            </a:pPr>
            <a:r>
              <a:rPr lang="en-US" dirty="0">
                <a:latin typeface="Gill Sans Nova Light" panose="020B0302020104020203" pitchFamily="34" charset="0"/>
                <a:cs typeface="Gill Sans Light" panose="020B0302020104020203" pitchFamily="34" charset="-79"/>
              </a:rPr>
              <a:t>Passenger embarked in S deck has higher survival chance in pclasses 1 and 2 </a:t>
            </a:r>
          </a:p>
          <a:p>
            <a:endParaRPr lang="en-US" dirty="0">
              <a:latin typeface="Gill Sans Nova Light" panose="020B0302020104020203" pitchFamily="34" charset="0"/>
              <a:cs typeface="Calibri"/>
            </a:endParaRPr>
          </a:p>
        </p:txBody>
      </p:sp>
      <p:pic>
        <p:nvPicPr>
          <p:cNvPr id="19" name="Picture 18">
            <a:extLst>
              <a:ext uri="{FF2B5EF4-FFF2-40B4-BE49-F238E27FC236}">
                <a16:creationId xmlns:a16="http://schemas.microsoft.com/office/drawing/2014/main" id="{431ABB44-AB51-59EA-DCE2-A616CAB28A43}"/>
              </a:ext>
            </a:extLst>
          </p:cNvPr>
          <p:cNvPicPr>
            <a:picLocks noChangeAspect="1"/>
          </p:cNvPicPr>
          <p:nvPr/>
        </p:nvPicPr>
        <p:blipFill>
          <a:blip r:embed="rId3"/>
          <a:stretch>
            <a:fillRect/>
          </a:stretch>
        </p:blipFill>
        <p:spPr>
          <a:xfrm>
            <a:off x="7115634" y="497291"/>
            <a:ext cx="4732878" cy="3590925"/>
          </a:xfrm>
          <a:prstGeom prst="rect">
            <a:avLst/>
          </a:prstGeom>
        </p:spPr>
      </p:pic>
      <p:pic>
        <p:nvPicPr>
          <p:cNvPr id="23" name="Picture 22">
            <a:extLst>
              <a:ext uri="{FF2B5EF4-FFF2-40B4-BE49-F238E27FC236}">
                <a16:creationId xmlns:a16="http://schemas.microsoft.com/office/drawing/2014/main" id="{9DE3B4C7-6BD4-4BBC-9E03-658A8B025C37}"/>
              </a:ext>
            </a:extLst>
          </p:cNvPr>
          <p:cNvPicPr>
            <a:picLocks noChangeAspect="1"/>
          </p:cNvPicPr>
          <p:nvPr/>
        </p:nvPicPr>
        <p:blipFill>
          <a:blip r:embed="rId4"/>
          <a:stretch>
            <a:fillRect/>
          </a:stretch>
        </p:blipFill>
        <p:spPr>
          <a:xfrm>
            <a:off x="3164454" y="2290439"/>
            <a:ext cx="3930933" cy="1958147"/>
          </a:xfrm>
          <a:prstGeom prst="rect">
            <a:avLst/>
          </a:prstGeom>
        </p:spPr>
      </p:pic>
      <p:pic>
        <p:nvPicPr>
          <p:cNvPr id="25" name="Picture 24">
            <a:extLst>
              <a:ext uri="{FF2B5EF4-FFF2-40B4-BE49-F238E27FC236}">
                <a16:creationId xmlns:a16="http://schemas.microsoft.com/office/drawing/2014/main" id="{B4BC6D84-6C26-C6F1-0EDE-2F5CEC5F76E7}"/>
              </a:ext>
            </a:extLst>
          </p:cNvPr>
          <p:cNvPicPr>
            <a:picLocks noChangeAspect="1"/>
          </p:cNvPicPr>
          <p:nvPr/>
        </p:nvPicPr>
        <p:blipFill>
          <a:blip r:embed="rId5"/>
          <a:stretch>
            <a:fillRect/>
          </a:stretch>
        </p:blipFill>
        <p:spPr>
          <a:xfrm>
            <a:off x="7119257" y="4248586"/>
            <a:ext cx="4729255" cy="2393841"/>
          </a:xfrm>
          <a:prstGeom prst="rect">
            <a:avLst/>
          </a:prstGeom>
        </p:spPr>
      </p:pic>
      <p:pic>
        <p:nvPicPr>
          <p:cNvPr id="27" name="Picture 26">
            <a:extLst>
              <a:ext uri="{FF2B5EF4-FFF2-40B4-BE49-F238E27FC236}">
                <a16:creationId xmlns:a16="http://schemas.microsoft.com/office/drawing/2014/main" id="{4514149A-43BB-3B05-E77C-76BADBF8C0E0}"/>
              </a:ext>
            </a:extLst>
          </p:cNvPr>
          <p:cNvPicPr>
            <a:picLocks noChangeAspect="1"/>
          </p:cNvPicPr>
          <p:nvPr/>
        </p:nvPicPr>
        <p:blipFill>
          <a:blip r:embed="rId6"/>
          <a:stretch>
            <a:fillRect/>
          </a:stretch>
        </p:blipFill>
        <p:spPr>
          <a:xfrm>
            <a:off x="167808" y="2664902"/>
            <a:ext cx="2788456" cy="1528196"/>
          </a:xfrm>
          <a:prstGeom prst="rect">
            <a:avLst/>
          </a:prstGeom>
        </p:spPr>
      </p:pic>
      <p:pic>
        <p:nvPicPr>
          <p:cNvPr id="29" name="Picture 28">
            <a:extLst>
              <a:ext uri="{FF2B5EF4-FFF2-40B4-BE49-F238E27FC236}">
                <a16:creationId xmlns:a16="http://schemas.microsoft.com/office/drawing/2014/main" id="{49874CA7-D33C-7538-5430-3595E8E13FA3}"/>
              </a:ext>
            </a:extLst>
          </p:cNvPr>
          <p:cNvPicPr>
            <a:picLocks noChangeAspect="1"/>
          </p:cNvPicPr>
          <p:nvPr/>
        </p:nvPicPr>
        <p:blipFill>
          <a:blip r:embed="rId7"/>
          <a:stretch>
            <a:fillRect/>
          </a:stretch>
        </p:blipFill>
        <p:spPr>
          <a:xfrm>
            <a:off x="237899" y="4248587"/>
            <a:ext cx="2909931" cy="2462932"/>
          </a:xfrm>
          <a:prstGeom prst="rect">
            <a:avLst/>
          </a:prstGeom>
        </p:spPr>
      </p:pic>
      <p:pic>
        <p:nvPicPr>
          <p:cNvPr id="3" name="Picture 2">
            <a:extLst>
              <a:ext uri="{FF2B5EF4-FFF2-40B4-BE49-F238E27FC236}">
                <a16:creationId xmlns:a16="http://schemas.microsoft.com/office/drawing/2014/main" id="{DFC4741C-776F-D6A4-778A-0FEF99D0E0DD}"/>
              </a:ext>
            </a:extLst>
          </p:cNvPr>
          <p:cNvPicPr>
            <a:picLocks noChangeAspect="1"/>
          </p:cNvPicPr>
          <p:nvPr/>
        </p:nvPicPr>
        <p:blipFill>
          <a:blip r:embed="rId8"/>
          <a:stretch>
            <a:fillRect/>
          </a:stretch>
        </p:blipFill>
        <p:spPr>
          <a:xfrm>
            <a:off x="3315710" y="4350058"/>
            <a:ext cx="3679893" cy="2292369"/>
          </a:xfrm>
          <a:prstGeom prst="rect">
            <a:avLst/>
          </a:prstGeom>
        </p:spPr>
      </p:pic>
    </p:spTree>
    <p:extLst>
      <p:ext uri="{BB962C8B-B14F-4D97-AF65-F5344CB8AC3E}">
        <p14:creationId xmlns:p14="http://schemas.microsoft.com/office/powerpoint/2010/main" val="2974134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0" y="26602"/>
            <a:ext cx="4458289" cy="1049724"/>
          </a:xfrm>
        </p:spPr>
        <p:txBody>
          <a:bodyPr>
            <a:normAutofit/>
          </a:bodyPr>
          <a:lstStyle/>
          <a:p>
            <a:pPr algn="ctr"/>
            <a:r>
              <a:rPr lang="en-SG" dirty="0">
                <a:latin typeface="Baskerville Old Face" panose="02020602080505020303" pitchFamily="18" charset="77"/>
                <a:cs typeface="Calibri Light"/>
              </a:rPr>
              <a:t>Correlations</a:t>
            </a:r>
            <a:endParaRPr lang="en-US" dirty="0">
              <a:solidFill>
                <a:schemeClr val="accent3"/>
              </a:solidFill>
              <a:latin typeface="Baskerville Old Face" panose="02020602080505020303" pitchFamily="18" charset="77"/>
            </a:endParaRP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sz="quarter" idx="4"/>
          </p:nvPr>
        </p:nvSpPr>
        <p:spPr>
          <a:xfrm>
            <a:off x="0" y="984635"/>
            <a:ext cx="5750476" cy="5063827"/>
          </a:xfrm>
        </p:spPr>
        <p:txBody>
          <a:bodyPr vert="horz" lIns="91440" tIns="45720" rIns="91440" bIns="45720" rtlCol="0" anchor="t">
            <a:normAutofit fontScale="92500" lnSpcReduction="10000"/>
          </a:bodyPr>
          <a:lstStyle/>
          <a:p>
            <a:pPr marL="0" indent="0">
              <a:lnSpc>
                <a:spcPct val="150000"/>
              </a:lnSpc>
              <a:buNone/>
            </a:pPr>
            <a:r>
              <a:rPr lang="en-US" dirty="0">
                <a:latin typeface="Gill Sans Nova Light" panose="020B0302020104020203" pitchFamily="34" charset="0"/>
                <a:cs typeface="Gill Sans Light" panose="020B0302020104020203" pitchFamily="34" charset="-79"/>
              </a:rPr>
              <a:t>The correlation heatmap provides a lot of insights of the data.</a:t>
            </a:r>
          </a:p>
          <a:p>
            <a:pPr marL="571500" lvl="1" indent="-342900">
              <a:lnSpc>
                <a:spcPct val="150000"/>
              </a:lnSpc>
            </a:pPr>
            <a:r>
              <a:rPr lang="en-US" dirty="0">
                <a:latin typeface="Gill Sans Nova Light" panose="020B0302020104020203" pitchFamily="34" charset="0"/>
                <a:cs typeface="Gill Sans Light" panose="020B0302020104020203" pitchFamily="34" charset="-79"/>
              </a:rPr>
              <a:t>The class increase from 1-3, the fare decreased.</a:t>
            </a:r>
          </a:p>
          <a:p>
            <a:pPr marL="571500" lvl="1" indent="-342900">
              <a:lnSpc>
                <a:spcPct val="150000"/>
              </a:lnSpc>
            </a:pPr>
            <a:r>
              <a:rPr lang="en-US" dirty="0">
                <a:latin typeface="Gill Sans Nova Light" panose="020B0302020104020203" pitchFamily="34" charset="0"/>
                <a:cs typeface="Gill Sans Light" panose="020B0302020104020203" pitchFamily="34" charset="-79"/>
              </a:rPr>
              <a:t>There is positive correlation Parch and SibSp indicates that larger group of family have a larger group of spouse and siblings travelled together. </a:t>
            </a:r>
          </a:p>
          <a:p>
            <a:pPr marL="571500" lvl="1" indent="-342900">
              <a:lnSpc>
                <a:spcPct val="150000"/>
              </a:lnSpc>
            </a:pPr>
            <a:r>
              <a:rPr lang="en-US" dirty="0">
                <a:latin typeface="Gill Sans Nova Light" panose="020B0302020104020203" pitchFamily="34" charset="0"/>
                <a:cs typeface="Gill Sans Light" panose="020B0302020104020203" pitchFamily="34" charset="-79"/>
              </a:rPr>
              <a:t>As age increase the Pclass decreases. Younger passengers travelled in lower classes.</a:t>
            </a:r>
          </a:p>
          <a:p>
            <a:pPr marL="571500" lvl="1" indent="-342900">
              <a:lnSpc>
                <a:spcPct val="150000"/>
              </a:lnSpc>
            </a:pPr>
            <a:r>
              <a:rPr lang="en-US" dirty="0">
                <a:solidFill>
                  <a:schemeClr val="accent3"/>
                </a:solidFill>
                <a:latin typeface="Gill Sans Nova Light" panose="020B0302020104020203" pitchFamily="34" charset="0"/>
                <a:cs typeface="Gill Sans Light" panose="020B0302020104020203" pitchFamily="34" charset="-79"/>
              </a:rPr>
              <a:t>The number of siblings increases, the age tends to be lower</a:t>
            </a:r>
          </a:p>
          <a:p>
            <a:pPr marL="571500" lvl="1" indent="-342900">
              <a:lnSpc>
                <a:spcPct val="150000"/>
              </a:lnSpc>
            </a:pPr>
            <a:r>
              <a:rPr lang="en-US" dirty="0">
                <a:latin typeface="Gill Sans Nova Light" panose="020B0302020104020203" pitchFamily="34" charset="0"/>
                <a:cs typeface="Gill Sans Light" panose="020B0302020104020203" pitchFamily="34" charset="-79"/>
              </a:rPr>
              <a:t>Survival chances decreases as Pclass increases</a:t>
            </a:r>
            <a:endParaRPr lang="en-US" dirty="0">
              <a:solidFill>
                <a:schemeClr val="accent3"/>
              </a:solidFill>
              <a:latin typeface="Gill Sans Nova Light" panose="020B0302020104020203" pitchFamily="34" charset="0"/>
              <a:cs typeface="Gill Sans Light" panose="020B0302020104020203" pitchFamily="34" charset="-79"/>
            </a:endParaRPr>
          </a:p>
          <a:p>
            <a:endParaRPr lang="en-US" dirty="0">
              <a:solidFill>
                <a:schemeClr val="accent3"/>
              </a:solidFill>
              <a:latin typeface="Gill Sans Nova Light" panose="020B0302020104020203" pitchFamily="34" charset="0"/>
              <a:cs typeface="Calibri"/>
            </a:endParaRPr>
          </a:p>
        </p:txBody>
      </p:sp>
      <p:sp>
        <p:nvSpPr>
          <p:cNvPr id="6" name="Slide Number Placeholder 5">
            <a:extLst>
              <a:ext uri="{FF2B5EF4-FFF2-40B4-BE49-F238E27FC236}">
                <a16:creationId xmlns:a16="http://schemas.microsoft.com/office/drawing/2014/main" id="{662884A3-BD82-0FC6-A582-54DD17DBCB4A}"/>
              </a:ext>
            </a:extLst>
          </p:cNvPr>
          <p:cNvSpPr>
            <a:spLocks noGrp="1"/>
          </p:cNvSpPr>
          <p:nvPr>
            <p:ph type="sldNum" sz="quarter" idx="12"/>
          </p:nvPr>
        </p:nvSpPr>
        <p:spPr/>
        <p:txBody>
          <a:bodyPr/>
          <a:lstStyle/>
          <a:p>
            <a:fld id="{294A09A9-5501-47C1-A89A-A340965A2BE2}" type="slidenum">
              <a:rPr lang="en-US" smtClean="0"/>
              <a:t>6</a:t>
            </a:fld>
            <a:endParaRPr lang="en-US" dirty="0"/>
          </a:p>
        </p:txBody>
      </p:sp>
      <p:pic>
        <p:nvPicPr>
          <p:cNvPr id="4" name="Picture 3">
            <a:extLst>
              <a:ext uri="{FF2B5EF4-FFF2-40B4-BE49-F238E27FC236}">
                <a16:creationId xmlns:a16="http://schemas.microsoft.com/office/drawing/2014/main" id="{979C0AC3-7A09-88D9-BF60-7EE302654DD9}"/>
              </a:ext>
            </a:extLst>
          </p:cNvPr>
          <p:cNvPicPr>
            <a:picLocks noChangeAspect="1"/>
          </p:cNvPicPr>
          <p:nvPr/>
        </p:nvPicPr>
        <p:blipFill>
          <a:blip r:embed="rId3"/>
          <a:stretch>
            <a:fillRect/>
          </a:stretch>
        </p:blipFill>
        <p:spPr>
          <a:xfrm>
            <a:off x="5750477" y="472234"/>
            <a:ext cx="6200732" cy="5754103"/>
          </a:xfrm>
          <a:prstGeom prst="rect">
            <a:avLst/>
          </a:prstGeom>
        </p:spPr>
      </p:pic>
    </p:spTree>
    <p:extLst>
      <p:ext uri="{BB962C8B-B14F-4D97-AF65-F5344CB8AC3E}">
        <p14:creationId xmlns:p14="http://schemas.microsoft.com/office/powerpoint/2010/main" val="4115949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0" y="26602"/>
            <a:ext cx="4458289" cy="1049724"/>
          </a:xfrm>
        </p:spPr>
        <p:txBody>
          <a:bodyPr>
            <a:normAutofit/>
          </a:bodyPr>
          <a:lstStyle/>
          <a:p>
            <a:pPr algn="ctr"/>
            <a:r>
              <a:rPr lang="en-SG" dirty="0">
                <a:solidFill>
                  <a:schemeClr val="accent3"/>
                </a:solidFill>
                <a:latin typeface="Baskerville Old Face" panose="02020602080505020303" pitchFamily="18" charset="77"/>
                <a:cs typeface="Calibri Light"/>
              </a:rPr>
              <a:t>Pre-processing</a:t>
            </a:r>
            <a:endParaRPr lang="en-US" dirty="0">
              <a:solidFill>
                <a:schemeClr val="accent3"/>
              </a:solidFill>
              <a:latin typeface="Baskerville Old Face" panose="02020602080505020303" pitchFamily="18" charset="77"/>
            </a:endParaRPr>
          </a:p>
        </p:txBody>
      </p:sp>
      <p:sp>
        <p:nvSpPr>
          <p:cNvPr id="6" name="Slide Number Placeholder 5">
            <a:extLst>
              <a:ext uri="{FF2B5EF4-FFF2-40B4-BE49-F238E27FC236}">
                <a16:creationId xmlns:a16="http://schemas.microsoft.com/office/drawing/2014/main" id="{662884A3-BD82-0FC6-A582-54DD17DBCB4A}"/>
              </a:ext>
            </a:extLst>
          </p:cNvPr>
          <p:cNvSpPr>
            <a:spLocks noGrp="1"/>
          </p:cNvSpPr>
          <p:nvPr>
            <p:ph type="sldNum" sz="quarter" idx="12"/>
          </p:nvPr>
        </p:nvSpPr>
        <p:spPr/>
        <p:txBody>
          <a:bodyPr/>
          <a:lstStyle/>
          <a:p>
            <a:fld id="{294A09A9-5501-47C1-A89A-A340965A2BE2}" type="slidenum">
              <a:rPr lang="en-US" smtClean="0"/>
              <a:t>7</a:t>
            </a:fld>
            <a:endParaRPr lang="en-US" dirty="0"/>
          </a:p>
        </p:txBody>
      </p:sp>
      <p:graphicFrame>
        <p:nvGraphicFramePr>
          <p:cNvPr id="11" name="Diagram 10">
            <a:extLst>
              <a:ext uri="{FF2B5EF4-FFF2-40B4-BE49-F238E27FC236}">
                <a16:creationId xmlns:a16="http://schemas.microsoft.com/office/drawing/2014/main" id="{3884E9C5-E1F8-C8A6-0685-C23F15355812}"/>
              </a:ext>
            </a:extLst>
          </p:cNvPr>
          <p:cNvGraphicFramePr/>
          <p:nvPr>
            <p:extLst>
              <p:ext uri="{D42A27DB-BD31-4B8C-83A1-F6EECF244321}">
                <p14:modId xmlns:p14="http://schemas.microsoft.com/office/powerpoint/2010/main" val="3498641119"/>
              </p:ext>
            </p:extLst>
          </p:nvPr>
        </p:nvGraphicFramePr>
        <p:xfrm>
          <a:off x="732665" y="1076326"/>
          <a:ext cx="10524220" cy="54669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6965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0" y="26602"/>
            <a:ext cx="4458289" cy="1049724"/>
          </a:xfrm>
        </p:spPr>
        <p:txBody>
          <a:bodyPr>
            <a:normAutofit/>
          </a:bodyPr>
          <a:lstStyle/>
          <a:p>
            <a:pPr algn="ctr"/>
            <a:r>
              <a:rPr lang="en-SG" dirty="0">
                <a:latin typeface="Baskerville Old Face" panose="02020602080505020303" pitchFamily="18" charset="77"/>
                <a:cs typeface="Calibri Light"/>
              </a:rPr>
              <a:t>Model building</a:t>
            </a:r>
            <a:endParaRPr lang="en-US" dirty="0">
              <a:solidFill>
                <a:schemeClr val="accent3"/>
              </a:solidFill>
              <a:latin typeface="Baskerville Old Face" panose="02020602080505020303" pitchFamily="18" charset="77"/>
            </a:endParaRPr>
          </a:p>
        </p:txBody>
      </p:sp>
      <p:sp>
        <p:nvSpPr>
          <p:cNvPr id="6" name="Slide Number Placeholder 5">
            <a:extLst>
              <a:ext uri="{FF2B5EF4-FFF2-40B4-BE49-F238E27FC236}">
                <a16:creationId xmlns:a16="http://schemas.microsoft.com/office/drawing/2014/main" id="{662884A3-BD82-0FC6-A582-54DD17DBCB4A}"/>
              </a:ext>
            </a:extLst>
          </p:cNvPr>
          <p:cNvSpPr>
            <a:spLocks noGrp="1"/>
          </p:cNvSpPr>
          <p:nvPr>
            <p:ph type="sldNum" sz="quarter" idx="12"/>
          </p:nvPr>
        </p:nvSpPr>
        <p:spPr/>
        <p:txBody>
          <a:bodyPr/>
          <a:lstStyle/>
          <a:p>
            <a:fld id="{294A09A9-5501-47C1-A89A-A340965A2BE2}" type="slidenum">
              <a:rPr lang="en-US" smtClean="0"/>
              <a:t>8</a:t>
            </a:fld>
            <a:endParaRPr lang="en-US" dirty="0"/>
          </a:p>
        </p:txBody>
      </p:sp>
      <p:graphicFrame>
        <p:nvGraphicFramePr>
          <p:cNvPr id="11" name="Diagram 10">
            <a:extLst>
              <a:ext uri="{FF2B5EF4-FFF2-40B4-BE49-F238E27FC236}">
                <a16:creationId xmlns:a16="http://schemas.microsoft.com/office/drawing/2014/main" id="{3884E9C5-E1F8-C8A6-0685-C23F15355812}"/>
              </a:ext>
            </a:extLst>
          </p:cNvPr>
          <p:cNvGraphicFramePr/>
          <p:nvPr>
            <p:extLst>
              <p:ext uri="{D42A27DB-BD31-4B8C-83A1-F6EECF244321}">
                <p14:modId xmlns:p14="http://schemas.microsoft.com/office/powerpoint/2010/main" val="389021565"/>
              </p:ext>
            </p:extLst>
          </p:nvPr>
        </p:nvGraphicFramePr>
        <p:xfrm>
          <a:off x="173372" y="979715"/>
          <a:ext cx="11845255" cy="28831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Arrow: Right 12">
            <a:extLst>
              <a:ext uri="{FF2B5EF4-FFF2-40B4-BE49-F238E27FC236}">
                <a16:creationId xmlns:a16="http://schemas.microsoft.com/office/drawing/2014/main" id="{CEE468CE-7C1C-A244-D648-D7A3EE81652E}"/>
              </a:ext>
            </a:extLst>
          </p:cNvPr>
          <p:cNvSpPr/>
          <p:nvPr/>
        </p:nvSpPr>
        <p:spPr>
          <a:xfrm rot="10800000">
            <a:off x="9058269" y="4464022"/>
            <a:ext cx="299477" cy="154897"/>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DFBF5853-F81D-5622-0E89-D527614D19DC}"/>
              </a:ext>
            </a:extLst>
          </p:cNvPr>
          <p:cNvSpPr txBox="1"/>
          <p:nvPr/>
        </p:nvSpPr>
        <p:spPr>
          <a:xfrm>
            <a:off x="9856556" y="4356805"/>
            <a:ext cx="1606858" cy="369332"/>
          </a:xfrm>
          <a:prstGeom prst="rect">
            <a:avLst/>
          </a:prstGeom>
          <a:noFill/>
        </p:spPr>
        <p:txBody>
          <a:bodyPr wrap="square" rtlCol="0">
            <a:spAutoFit/>
          </a:bodyPr>
          <a:lstStyle/>
          <a:p>
            <a:r>
              <a:rPr lang="en-SG" dirty="0"/>
              <a:t>Random Forest</a:t>
            </a:r>
            <a:endParaRPr lang="en-US" dirty="0"/>
          </a:p>
        </p:txBody>
      </p:sp>
      <p:pic>
        <p:nvPicPr>
          <p:cNvPr id="4" name="Picture 3">
            <a:extLst>
              <a:ext uri="{FF2B5EF4-FFF2-40B4-BE49-F238E27FC236}">
                <a16:creationId xmlns:a16="http://schemas.microsoft.com/office/drawing/2014/main" id="{6F6BEB43-7F8E-0B5D-56B2-316B25FB04BC}"/>
              </a:ext>
            </a:extLst>
          </p:cNvPr>
          <p:cNvPicPr>
            <a:picLocks noChangeAspect="1"/>
          </p:cNvPicPr>
          <p:nvPr/>
        </p:nvPicPr>
        <p:blipFill>
          <a:blip r:embed="rId8"/>
          <a:stretch>
            <a:fillRect/>
          </a:stretch>
        </p:blipFill>
        <p:spPr>
          <a:xfrm>
            <a:off x="35750" y="4090012"/>
            <a:ext cx="3056865" cy="2039200"/>
          </a:xfrm>
          <a:prstGeom prst="rect">
            <a:avLst/>
          </a:prstGeom>
        </p:spPr>
      </p:pic>
      <p:pic>
        <p:nvPicPr>
          <p:cNvPr id="8" name="Picture 7">
            <a:extLst>
              <a:ext uri="{FF2B5EF4-FFF2-40B4-BE49-F238E27FC236}">
                <a16:creationId xmlns:a16="http://schemas.microsoft.com/office/drawing/2014/main" id="{E34D7200-2E54-6E80-208D-62C762885C0B}"/>
              </a:ext>
            </a:extLst>
          </p:cNvPr>
          <p:cNvPicPr>
            <a:picLocks noChangeAspect="1"/>
          </p:cNvPicPr>
          <p:nvPr/>
        </p:nvPicPr>
        <p:blipFill>
          <a:blip r:embed="rId9"/>
          <a:stretch>
            <a:fillRect/>
          </a:stretch>
        </p:blipFill>
        <p:spPr>
          <a:xfrm>
            <a:off x="7576079" y="3862875"/>
            <a:ext cx="1447800" cy="2819400"/>
          </a:xfrm>
          <a:prstGeom prst="rect">
            <a:avLst/>
          </a:prstGeom>
        </p:spPr>
      </p:pic>
      <p:pic>
        <p:nvPicPr>
          <p:cNvPr id="14" name="Picture 13">
            <a:extLst>
              <a:ext uri="{FF2B5EF4-FFF2-40B4-BE49-F238E27FC236}">
                <a16:creationId xmlns:a16="http://schemas.microsoft.com/office/drawing/2014/main" id="{FF20CB03-1A4F-C87C-0734-287222690AFF}"/>
              </a:ext>
            </a:extLst>
          </p:cNvPr>
          <p:cNvPicPr>
            <a:picLocks noChangeAspect="1"/>
          </p:cNvPicPr>
          <p:nvPr/>
        </p:nvPicPr>
        <p:blipFill>
          <a:blip r:embed="rId10"/>
          <a:stretch>
            <a:fillRect/>
          </a:stretch>
        </p:blipFill>
        <p:spPr>
          <a:xfrm>
            <a:off x="5899679" y="4356805"/>
            <a:ext cx="1676400" cy="2311182"/>
          </a:xfrm>
          <a:prstGeom prst="rect">
            <a:avLst/>
          </a:prstGeom>
        </p:spPr>
      </p:pic>
      <p:pic>
        <p:nvPicPr>
          <p:cNvPr id="18" name="Picture 17">
            <a:extLst>
              <a:ext uri="{FF2B5EF4-FFF2-40B4-BE49-F238E27FC236}">
                <a16:creationId xmlns:a16="http://schemas.microsoft.com/office/drawing/2014/main" id="{0A8AF8CE-1FBF-F9D4-9883-A15951C7711D}"/>
              </a:ext>
            </a:extLst>
          </p:cNvPr>
          <p:cNvPicPr>
            <a:picLocks noChangeAspect="1"/>
          </p:cNvPicPr>
          <p:nvPr/>
        </p:nvPicPr>
        <p:blipFill>
          <a:blip r:embed="rId11"/>
          <a:stretch>
            <a:fillRect/>
          </a:stretch>
        </p:blipFill>
        <p:spPr>
          <a:xfrm>
            <a:off x="3629372" y="4192360"/>
            <a:ext cx="1733550" cy="1685925"/>
          </a:xfrm>
          <a:prstGeom prst="rect">
            <a:avLst/>
          </a:prstGeom>
        </p:spPr>
      </p:pic>
    </p:spTree>
    <p:extLst>
      <p:ext uri="{BB962C8B-B14F-4D97-AF65-F5344CB8AC3E}">
        <p14:creationId xmlns:p14="http://schemas.microsoft.com/office/powerpoint/2010/main" val="1381329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0" y="26602"/>
            <a:ext cx="5450889" cy="1049724"/>
          </a:xfrm>
        </p:spPr>
        <p:txBody>
          <a:bodyPr>
            <a:normAutofit fontScale="90000"/>
          </a:bodyPr>
          <a:lstStyle/>
          <a:p>
            <a:pPr algn="ctr"/>
            <a:r>
              <a:rPr lang="en-SG" dirty="0">
                <a:latin typeface="Baskerville Old Face" panose="02020602080505020303" pitchFamily="18" charset="77"/>
                <a:cs typeface="Calibri Light"/>
              </a:rPr>
              <a:t>Hyper parameter tuning</a:t>
            </a:r>
            <a:endParaRPr lang="en-US" dirty="0">
              <a:solidFill>
                <a:schemeClr val="accent3"/>
              </a:solidFill>
              <a:latin typeface="Baskerville Old Face" panose="02020602080505020303" pitchFamily="18" charset="77"/>
            </a:endParaRPr>
          </a:p>
        </p:txBody>
      </p:sp>
      <p:sp>
        <p:nvSpPr>
          <p:cNvPr id="6" name="Slide Number Placeholder 5">
            <a:extLst>
              <a:ext uri="{FF2B5EF4-FFF2-40B4-BE49-F238E27FC236}">
                <a16:creationId xmlns:a16="http://schemas.microsoft.com/office/drawing/2014/main" id="{662884A3-BD82-0FC6-A582-54DD17DBCB4A}"/>
              </a:ext>
            </a:extLst>
          </p:cNvPr>
          <p:cNvSpPr>
            <a:spLocks noGrp="1"/>
          </p:cNvSpPr>
          <p:nvPr>
            <p:ph type="sldNum" sz="quarter" idx="12"/>
          </p:nvPr>
        </p:nvSpPr>
        <p:spPr/>
        <p:txBody>
          <a:bodyPr/>
          <a:lstStyle/>
          <a:p>
            <a:fld id="{294A09A9-5501-47C1-A89A-A340965A2BE2}" type="slidenum">
              <a:rPr lang="en-US" smtClean="0"/>
              <a:t>9</a:t>
            </a:fld>
            <a:endParaRPr lang="en-US" dirty="0"/>
          </a:p>
        </p:txBody>
      </p:sp>
      <p:graphicFrame>
        <p:nvGraphicFramePr>
          <p:cNvPr id="11" name="Diagram 10">
            <a:extLst>
              <a:ext uri="{FF2B5EF4-FFF2-40B4-BE49-F238E27FC236}">
                <a16:creationId xmlns:a16="http://schemas.microsoft.com/office/drawing/2014/main" id="{3884E9C5-E1F8-C8A6-0685-C23F15355812}"/>
              </a:ext>
            </a:extLst>
          </p:cNvPr>
          <p:cNvGraphicFramePr/>
          <p:nvPr>
            <p:extLst>
              <p:ext uri="{D42A27DB-BD31-4B8C-83A1-F6EECF244321}">
                <p14:modId xmlns:p14="http://schemas.microsoft.com/office/powerpoint/2010/main" val="178381010"/>
              </p:ext>
            </p:extLst>
          </p:nvPr>
        </p:nvGraphicFramePr>
        <p:xfrm>
          <a:off x="173372" y="979715"/>
          <a:ext cx="11845255" cy="28831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a:extLst>
              <a:ext uri="{FF2B5EF4-FFF2-40B4-BE49-F238E27FC236}">
                <a16:creationId xmlns:a16="http://schemas.microsoft.com/office/drawing/2014/main" id="{C0B0476E-3C4D-F156-67A5-68A5DDDEF416}"/>
              </a:ext>
            </a:extLst>
          </p:cNvPr>
          <p:cNvPicPr>
            <a:picLocks noChangeAspect="1"/>
          </p:cNvPicPr>
          <p:nvPr/>
        </p:nvPicPr>
        <p:blipFill>
          <a:blip r:embed="rId8"/>
          <a:stretch>
            <a:fillRect/>
          </a:stretch>
        </p:blipFill>
        <p:spPr>
          <a:xfrm>
            <a:off x="173373" y="4282736"/>
            <a:ext cx="2907178" cy="1524000"/>
          </a:xfrm>
          <a:prstGeom prst="rect">
            <a:avLst/>
          </a:prstGeom>
        </p:spPr>
      </p:pic>
      <p:pic>
        <p:nvPicPr>
          <p:cNvPr id="14" name="Picture 13">
            <a:extLst>
              <a:ext uri="{FF2B5EF4-FFF2-40B4-BE49-F238E27FC236}">
                <a16:creationId xmlns:a16="http://schemas.microsoft.com/office/drawing/2014/main" id="{38DA3350-2847-B04B-673D-EE00D0DCC4FF}"/>
              </a:ext>
            </a:extLst>
          </p:cNvPr>
          <p:cNvPicPr>
            <a:picLocks noChangeAspect="1"/>
          </p:cNvPicPr>
          <p:nvPr/>
        </p:nvPicPr>
        <p:blipFill>
          <a:blip r:embed="rId9"/>
          <a:stretch>
            <a:fillRect/>
          </a:stretch>
        </p:blipFill>
        <p:spPr>
          <a:xfrm>
            <a:off x="3266243" y="4262914"/>
            <a:ext cx="2827279" cy="1543050"/>
          </a:xfrm>
          <a:prstGeom prst="rect">
            <a:avLst/>
          </a:prstGeom>
        </p:spPr>
      </p:pic>
      <p:pic>
        <p:nvPicPr>
          <p:cNvPr id="22" name="Picture 21">
            <a:extLst>
              <a:ext uri="{FF2B5EF4-FFF2-40B4-BE49-F238E27FC236}">
                <a16:creationId xmlns:a16="http://schemas.microsoft.com/office/drawing/2014/main" id="{C9BEE8BA-0327-1FB2-9D26-A8B975C55DE4}"/>
              </a:ext>
            </a:extLst>
          </p:cNvPr>
          <p:cNvPicPr>
            <a:picLocks noChangeAspect="1"/>
          </p:cNvPicPr>
          <p:nvPr/>
        </p:nvPicPr>
        <p:blipFill>
          <a:blip r:embed="rId10"/>
          <a:stretch>
            <a:fillRect/>
          </a:stretch>
        </p:blipFill>
        <p:spPr>
          <a:xfrm>
            <a:off x="6759651" y="4282736"/>
            <a:ext cx="1762125" cy="333375"/>
          </a:xfrm>
          <a:prstGeom prst="rect">
            <a:avLst/>
          </a:prstGeom>
        </p:spPr>
      </p:pic>
      <p:pic>
        <p:nvPicPr>
          <p:cNvPr id="5" name="Picture 4">
            <a:extLst>
              <a:ext uri="{FF2B5EF4-FFF2-40B4-BE49-F238E27FC236}">
                <a16:creationId xmlns:a16="http://schemas.microsoft.com/office/drawing/2014/main" id="{464A2DAD-9375-9CEB-CF7B-3803CECFCA05}"/>
              </a:ext>
            </a:extLst>
          </p:cNvPr>
          <p:cNvPicPr>
            <a:picLocks noChangeAspect="1"/>
          </p:cNvPicPr>
          <p:nvPr/>
        </p:nvPicPr>
        <p:blipFill>
          <a:blip r:embed="rId11"/>
          <a:stretch>
            <a:fillRect/>
          </a:stretch>
        </p:blipFill>
        <p:spPr>
          <a:xfrm>
            <a:off x="3336082" y="6024562"/>
            <a:ext cx="1638300" cy="514350"/>
          </a:xfrm>
          <a:prstGeom prst="rect">
            <a:avLst/>
          </a:prstGeom>
        </p:spPr>
      </p:pic>
      <p:sp>
        <p:nvSpPr>
          <p:cNvPr id="7" name="TextBox 6">
            <a:extLst>
              <a:ext uri="{FF2B5EF4-FFF2-40B4-BE49-F238E27FC236}">
                <a16:creationId xmlns:a16="http://schemas.microsoft.com/office/drawing/2014/main" id="{586C27B9-7CCA-82CC-7D6F-D728EC42F27F}"/>
              </a:ext>
            </a:extLst>
          </p:cNvPr>
          <p:cNvSpPr txBox="1"/>
          <p:nvPr/>
        </p:nvSpPr>
        <p:spPr>
          <a:xfrm>
            <a:off x="5775649" y="5957569"/>
            <a:ext cx="1159923" cy="369332"/>
          </a:xfrm>
          <a:prstGeom prst="rect">
            <a:avLst/>
          </a:prstGeom>
          <a:noFill/>
        </p:spPr>
        <p:txBody>
          <a:bodyPr wrap="square" rtlCol="0">
            <a:spAutoFit/>
          </a:bodyPr>
          <a:lstStyle/>
          <a:p>
            <a:r>
              <a:rPr lang="en-SG" dirty="0"/>
              <a:t>Overfitting</a:t>
            </a:r>
            <a:endParaRPr lang="en-US" dirty="0"/>
          </a:p>
        </p:txBody>
      </p:sp>
      <p:sp>
        <p:nvSpPr>
          <p:cNvPr id="8" name="Arrow: Right 7">
            <a:extLst>
              <a:ext uri="{FF2B5EF4-FFF2-40B4-BE49-F238E27FC236}">
                <a16:creationId xmlns:a16="http://schemas.microsoft.com/office/drawing/2014/main" id="{15894008-C7DD-39C9-C22B-CD8A057071BD}"/>
              </a:ext>
            </a:extLst>
          </p:cNvPr>
          <p:cNvSpPr/>
          <p:nvPr/>
        </p:nvSpPr>
        <p:spPr>
          <a:xfrm rot="10800000">
            <a:off x="4814298" y="6078467"/>
            <a:ext cx="727787" cy="127536"/>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B4D93C6-4F43-02B2-3BFA-2343D4377BE9}"/>
              </a:ext>
            </a:extLst>
          </p:cNvPr>
          <p:cNvSpPr txBox="1"/>
          <p:nvPr/>
        </p:nvSpPr>
        <p:spPr>
          <a:xfrm>
            <a:off x="9446868" y="4262914"/>
            <a:ext cx="2504340" cy="1477328"/>
          </a:xfrm>
          <a:prstGeom prst="rect">
            <a:avLst/>
          </a:prstGeom>
          <a:noFill/>
        </p:spPr>
        <p:txBody>
          <a:bodyPr wrap="square" rtlCol="0">
            <a:spAutoFit/>
          </a:bodyPr>
          <a:lstStyle/>
          <a:p>
            <a:r>
              <a:rPr lang="en-SG" dirty="0"/>
              <a:t>Mitigated the overfitting issue by cross validation with mean of 82.74% and standard deviation of +/- 5.5% </a:t>
            </a:r>
            <a:endParaRPr lang="en-US" dirty="0"/>
          </a:p>
        </p:txBody>
      </p:sp>
    </p:spTree>
    <p:extLst>
      <p:ext uri="{BB962C8B-B14F-4D97-AF65-F5344CB8AC3E}">
        <p14:creationId xmlns:p14="http://schemas.microsoft.com/office/powerpoint/2010/main" val="755276307"/>
      </p:ext>
    </p:extLst>
  </p:cSld>
  <p:clrMapOvr>
    <a:masterClrMapping/>
  </p:clrMapOvr>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loral-Flourish_Win32_CP_v8" id="{BCFB3359-BC8B-4F4E-99DD-822A55018E7C}" vid="{7DF7CEC2-9D9A-40F6-95E4-E2F6E93D64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ACE2AAA-C718-435C-B4E6-95A08ACAC441}">
  <ds:schemaRefs>
    <ds:schemaRef ds:uri="http://schemas.microsoft.com/sharepoint/v3/contenttype/forms"/>
  </ds:schemaRefs>
</ds:datastoreItem>
</file>

<file path=customXml/itemProps2.xml><?xml version="1.0" encoding="utf-8"?>
<ds:datastoreItem xmlns:ds="http://schemas.openxmlformats.org/officeDocument/2006/customXml" ds:itemID="{8FBB2F3B-6257-41BB-8B64-5AC7494F274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bad6f6f2-a951-4904-b531-92e1207fc7a5}" enabled="1" method="Standard" siteId="{b7be7686-6f97-4db7-9081-a23cf09a96b5}" contentBits="0" removed="0"/>
</clbl:labelList>
</file>

<file path=docProps/app.xml><?xml version="1.0" encoding="utf-8"?>
<Properties xmlns="http://schemas.openxmlformats.org/officeDocument/2006/extended-properties" xmlns:vt="http://schemas.openxmlformats.org/officeDocument/2006/docPropsVTypes">
  <Template>{B4B6E7A3-09AC-472A-A467-B69425A41509}tf56410444_win32</Template>
  <TotalTime>2416</TotalTime>
  <Words>1950</Words>
  <Application>Microsoft Office PowerPoint</Application>
  <PresentationFormat>Widescreen</PresentationFormat>
  <Paragraphs>207</Paragraphs>
  <Slides>22</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Baskerville</vt:lpstr>
      <vt:lpstr>Baskerville Old Face</vt:lpstr>
      <vt:lpstr>Calibri</vt:lpstr>
      <vt:lpstr>Gill Sans Light</vt:lpstr>
      <vt:lpstr>Gill Sans Nova</vt:lpstr>
      <vt:lpstr>Gill Sans Nova Light</vt:lpstr>
      <vt:lpstr>Office Theme</vt:lpstr>
      <vt:lpstr>Applied Machine  Learning   </vt:lpstr>
      <vt:lpstr>Titanic Classification Analysis</vt:lpstr>
      <vt:lpstr>Data visualization</vt:lpstr>
      <vt:lpstr>PowerPoint Presentation</vt:lpstr>
      <vt:lpstr>PowerPoint Presentation</vt:lpstr>
      <vt:lpstr>Correlations</vt:lpstr>
      <vt:lpstr>Pre-processing</vt:lpstr>
      <vt:lpstr>Model building</vt:lpstr>
      <vt:lpstr>Hyper parameter tuning</vt:lpstr>
      <vt:lpstr>Model Evaluation Matrix</vt:lpstr>
      <vt:lpstr>Predicted Survived Classes</vt:lpstr>
      <vt:lpstr>KC House Price Regression Analysis</vt:lpstr>
      <vt:lpstr>Data visualization</vt:lpstr>
      <vt:lpstr>Data visualization</vt:lpstr>
      <vt:lpstr>Correlations</vt:lpstr>
      <vt:lpstr>Pre-processing</vt:lpstr>
      <vt:lpstr>Model building</vt:lpstr>
      <vt:lpstr>Hyper parameter tuning</vt:lpstr>
      <vt:lpstr>Model Evaluation Matrix</vt:lpstr>
      <vt:lpstr>Actual vs Prediction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Machine  Learning   CA1</dc:title>
  <dc:creator>Somarajan Sunil Kumar</dc:creator>
  <cp:lastModifiedBy>Somarajan Sunil Kumar</cp:lastModifiedBy>
  <cp:revision>147</cp:revision>
  <dcterms:created xsi:type="dcterms:W3CDTF">2023-06-14T10:57:37Z</dcterms:created>
  <dcterms:modified xsi:type="dcterms:W3CDTF">2024-03-18T00:08:04Z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