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3EA97FE-93AF-4920-A9B4-F3B3B39878D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ADEBD60-68CD-4036-9657-054D59D2A9C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SCHOOL  VS COLLEGE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57356" y="2143115"/>
          <a:ext cx="4786346" cy="1715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7187"/>
                <a:gridCol w="2419159"/>
              </a:tblGrid>
              <a:tr h="435429">
                <a:tc>
                  <a:txBody>
                    <a:bodyPr/>
                    <a:lstStyle/>
                    <a:p>
                      <a:r>
                        <a:rPr lang="en-GB" dirty="0" smtClean="0"/>
                        <a:t>FAMILIAR  </a:t>
                      </a:r>
                      <a:r>
                        <a:rPr lang="en-GB" baseline="0" dirty="0" smtClean="0"/>
                        <a:t> FRNDS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DIFFERNT</a:t>
                      </a:r>
                      <a:r>
                        <a:rPr lang="en-GB" baseline="0" dirty="0" smtClean="0"/>
                        <a:t>   FRNDS</a:t>
                      </a:r>
                      <a:endParaRPr lang="en-US" dirty="0"/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r>
                        <a:rPr lang="en-GB" dirty="0" smtClean="0"/>
                        <a:t>SAME</a:t>
                      </a:r>
                      <a:r>
                        <a:rPr lang="en-GB" baseline="0" dirty="0" smtClean="0"/>
                        <a:t>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UNKNOWN</a:t>
                      </a:r>
                      <a:r>
                        <a:rPr lang="en-GB" baseline="0" dirty="0" smtClean="0"/>
                        <a:t> ONE</a:t>
                      </a:r>
                      <a:endParaRPr lang="en-US" dirty="0"/>
                    </a:p>
                  </a:txBody>
                  <a:tcPr/>
                </a:tc>
              </a:tr>
              <a:tr h="479664">
                <a:tc>
                  <a:txBody>
                    <a:bodyPr/>
                    <a:lstStyle/>
                    <a:p>
                      <a:r>
                        <a:rPr lang="en-GB" dirty="0" smtClean="0"/>
                        <a:t>MVM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i="1" dirty="0" smtClean="0">
                <a:latin typeface="Arial Rounded MT Bold" pitchFamily="34" charset="0"/>
              </a:rPr>
              <a:t>SCHOOL</a:t>
            </a:r>
            <a:r>
              <a:rPr lang="en-GB" dirty="0" smtClean="0"/>
              <a:t> </a:t>
            </a:r>
            <a:r>
              <a:rPr lang="en-GB" b="1" i="1" dirty="0" smtClean="0">
                <a:solidFill>
                  <a:srgbClr val="FF0000"/>
                </a:solidFill>
              </a:rPr>
              <a:t>VS</a:t>
            </a:r>
            <a:r>
              <a:rPr lang="en-GB" dirty="0" smtClean="0"/>
              <a:t> </a:t>
            </a:r>
            <a:r>
              <a:rPr lang="en-GB" b="1" i="1" dirty="0" smtClean="0"/>
              <a:t>COLLEGE</a:t>
            </a:r>
            <a:endParaRPr lang="en-US" b="1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57356" y="2143115"/>
          <a:ext cx="4786346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7187"/>
                <a:gridCol w="2419159"/>
              </a:tblGrid>
              <a:tr h="43542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>
                          <a:latin typeface="Algerian" pitchFamily="82" charset="0"/>
                        </a:rPr>
                        <a:t>FAMILIAR</a:t>
                      </a:r>
                      <a:r>
                        <a:rPr lang="en-GB" dirty="0" smtClean="0"/>
                        <a:t>  </a:t>
                      </a:r>
                      <a:r>
                        <a:rPr lang="en-GB" baseline="0" dirty="0" smtClean="0"/>
                        <a:t> FRNDS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DIFFERNT</a:t>
                      </a:r>
                      <a:r>
                        <a:rPr lang="en-GB" baseline="0" dirty="0" smtClean="0"/>
                        <a:t>   FRNDS</a:t>
                      </a:r>
                      <a:endParaRPr lang="en-US" dirty="0"/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SAME</a:t>
                      </a:r>
                      <a:r>
                        <a:rPr lang="en-GB" baseline="0" dirty="0" smtClean="0"/>
                        <a:t>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UNKNOWN</a:t>
                      </a:r>
                      <a:r>
                        <a:rPr lang="en-GB" baseline="0" dirty="0" smtClean="0"/>
                        <a:t> ONE</a:t>
                      </a:r>
                      <a:endParaRPr lang="en-US" dirty="0"/>
                    </a:p>
                  </a:txBody>
                  <a:tcPr/>
                </a:tc>
              </a:tr>
              <a:tr h="47966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MVM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 smtClean="0"/>
                        <a:t>KEC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ardrop 4"/>
          <p:cNvSpPr/>
          <p:nvPr/>
        </p:nvSpPr>
        <p:spPr>
          <a:xfrm>
            <a:off x="2214546" y="2643182"/>
            <a:ext cx="914400" cy="914400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86380" y="271462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4214810" y="4286256"/>
            <a:ext cx="484632" cy="97840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163</TotalTime>
  <Words>26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Foundry</vt:lpstr>
      <vt:lpstr>SCHOOL  VS COLLEGE</vt:lpstr>
      <vt:lpstr>SCHOOL VS COLLEGE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 VS COLLEGE</dc:title>
  <dc:creator>Admin</dc:creator>
  <cp:lastModifiedBy>Admin</cp:lastModifiedBy>
  <cp:revision>13</cp:revision>
  <dcterms:created xsi:type="dcterms:W3CDTF">2025-07-10T06:30:10Z</dcterms:created>
  <dcterms:modified xsi:type="dcterms:W3CDTF">2025-07-10T09:14:04Z</dcterms:modified>
</cp:coreProperties>
</file>