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DMart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Data Analyst Intern</a:t>
            </a:r>
          </a:p>
          <a:p>
            <a:r>
              <a:t>Tool Used: Power BI</a:t>
            </a:r>
          </a:p>
          <a:p>
            <a:r>
              <a:t>Date: August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an interactive sales dashboard for business decision-makers.</a:t>
            </a:r>
          </a:p>
          <a:p>
            <a:r>
              <a:t>Analyze KPIs like sales, profit, quantity, and customer behavior.</a:t>
            </a:r>
          </a:p>
          <a:p>
            <a:r>
              <a:t>Enable stakeholders to filter by time, branch, product, and city.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💰 Total Sales</a:t>
            </a:r>
          </a:p>
          <a:p>
            <a:r>
              <a:t>📦 Total Quantity Sold</a:t>
            </a:r>
          </a:p>
          <a:p>
            <a:r>
              <a:t>💵 Total Profit (Gross Income)</a:t>
            </a:r>
          </a:p>
          <a:p>
            <a:r>
              <a:t>⭐ Average Customer Rating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Sales Trends Over Time (Line Chart)</a:t>
            </a:r>
          </a:p>
          <a:p>
            <a:r>
              <a:t>📊 Sales by Product Line &amp; Time of Day (Stacked Column)</a:t>
            </a:r>
          </a:p>
          <a:p>
            <a:r>
              <a:t>💹 Profit by City and Branch (Bar Charts)</a:t>
            </a:r>
          </a:p>
          <a:p>
            <a:r>
              <a:t>🔘 Customer &amp; Payment Type Analysis (Pie &amp; Donut)</a:t>
            </a:r>
          </a:p>
          <a:p>
            <a:r>
              <a:t>📅 Interactive Filters (Slicers): Date, City, Branch, Day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🛒 Naypyitaw branch achieved highest profit.</a:t>
            </a:r>
          </a:p>
          <a:p>
            <a:r>
              <a:t>🕒 Most sales occur during the Afternoon.</a:t>
            </a:r>
          </a:p>
          <a:p>
            <a:r>
              <a:t>📂 Food &amp; Beverages is the top-selling category.</a:t>
            </a:r>
          </a:p>
          <a:p>
            <a:r>
              <a:t>💳 Ewallet is the most used payment method.</a:t>
            </a:r>
          </a:p>
          <a:p>
            <a:r>
              <a:t>👥 Member and Normal customers contribute almost equally to sales.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Power BI dashboard supports real-time decision-making.</a:t>
            </a:r>
          </a:p>
          <a:p>
            <a:r>
              <a:t>Interactive slicers allow for in-depth sales performance analysis.</a:t>
            </a:r>
          </a:p>
          <a:p>
            <a:r>
              <a:t>Future scope: add forecasting and customer retention dashboards.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