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8" r:id="rId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 Oriented Project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&lt;Title of the Project&gt;</a:t>
            </a:r>
            <a:endParaRPr lang="en-US" sz="20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&lt;Name of the Student&gt;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&lt;Ro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ll Number&gt;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&lt;Name of the Mentor&gt;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lvl="0" indent="-317500">
              <a:buClr>
                <a:srgbClr val="000000"/>
              </a:buClr>
              <a:buSzPts val="1400"/>
              <a:buChar char="●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&lt;Text Times New Roman&gt;</a:t>
            </a: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34666</TotalTime>
  <Words>66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Ashish Kumar</cp:lastModifiedBy>
  <cp:revision>2290</cp:revision>
  <dcterms:created xsi:type="dcterms:W3CDTF">2010-04-09T07:36:15Z</dcterms:created>
  <dcterms:modified xsi:type="dcterms:W3CDTF">2023-09-23T06:57:16Z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