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67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ocuments\NM.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[NM.xlsx]Sheet3!PivotTable2</c:name>
    <c:fmtId val="3"/>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Sheet3!$B$3:$B$4</c:f>
              <c:strCache>
                <c:ptCount val="1"/>
                <c:pt idx="0">
                  <c:v>Exceeds</c:v>
                </c:pt>
              </c:strCache>
            </c:strRef>
          </c:tx>
          <c:spPr>
            <a:solidFill>
              <a:schemeClr val="accent1"/>
            </a:solidFill>
            <a:ln>
              <a:noFill/>
            </a:ln>
            <a:effectLst/>
          </c:spPr>
          <c:invertIfNegative val="0"/>
          <c:cat>
            <c:strRef>
              <c:f>Sheet3!$A$5:$A$161</c:f>
              <c:strCache>
                <c:ptCount val="156"/>
                <c:pt idx="0">
                  <c:v>1003</c:v>
                </c:pt>
                <c:pt idx="1">
                  <c:v>1014</c:v>
                </c:pt>
                <c:pt idx="2">
                  <c:v>1023</c:v>
                </c:pt>
                <c:pt idx="3">
                  <c:v>1043</c:v>
                </c:pt>
                <c:pt idx="4">
                  <c:v>1052</c:v>
                </c:pt>
                <c:pt idx="5">
                  <c:v>1069</c:v>
                </c:pt>
                <c:pt idx="6">
                  <c:v>1079</c:v>
                </c:pt>
                <c:pt idx="7">
                  <c:v>1088</c:v>
                </c:pt>
                <c:pt idx="8">
                  <c:v>1118</c:v>
                </c:pt>
                <c:pt idx="9">
                  <c:v>1160</c:v>
                </c:pt>
                <c:pt idx="10">
                  <c:v>1162</c:v>
                </c:pt>
                <c:pt idx="11">
                  <c:v>1182</c:v>
                </c:pt>
                <c:pt idx="12">
                  <c:v>1188</c:v>
                </c:pt>
                <c:pt idx="13">
                  <c:v>1241</c:v>
                </c:pt>
                <c:pt idx="14">
                  <c:v>1262</c:v>
                </c:pt>
                <c:pt idx="15">
                  <c:v>1272</c:v>
                </c:pt>
                <c:pt idx="16">
                  <c:v>1291</c:v>
                </c:pt>
                <c:pt idx="17">
                  <c:v>1296</c:v>
                </c:pt>
                <c:pt idx="18">
                  <c:v>1314</c:v>
                </c:pt>
                <c:pt idx="19">
                  <c:v>1318</c:v>
                </c:pt>
                <c:pt idx="20">
                  <c:v>1337</c:v>
                </c:pt>
                <c:pt idx="21">
                  <c:v>1346</c:v>
                </c:pt>
                <c:pt idx="22">
                  <c:v>1348</c:v>
                </c:pt>
                <c:pt idx="23">
                  <c:v>1353</c:v>
                </c:pt>
                <c:pt idx="24">
                  <c:v>1354</c:v>
                </c:pt>
                <c:pt idx="25">
                  <c:v>1438</c:v>
                </c:pt>
                <c:pt idx="26">
                  <c:v>1454</c:v>
                </c:pt>
                <c:pt idx="27">
                  <c:v>1483</c:v>
                </c:pt>
                <c:pt idx="28">
                  <c:v>1517</c:v>
                </c:pt>
                <c:pt idx="29">
                  <c:v>1547</c:v>
                </c:pt>
                <c:pt idx="30">
                  <c:v>1559</c:v>
                </c:pt>
                <c:pt idx="31">
                  <c:v>1581</c:v>
                </c:pt>
                <c:pt idx="32">
                  <c:v>1592</c:v>
                </c:pt>
                <c:pt idx="33">
                  <c:v>1624</c:v>
                </c:pt>
                <c:pt idx="34">
                  <c:v>1645</c:v>
                </c:pt>
                <c:pt idx="35">
                  <c:v>1660</c:v>
                </c:pt>
                <c:pt idx="36">
                  <c:v>1684</c:v>
                </c:pt>
                <c:pt idx="37">
                  <c:v>1715</c:v>
                </c:pt>
                <c:pt idx="38">
                  <c:v>1731</c:v>
                </c:pt>
                <c:pt idx="39">
                  <c:v>1732</c:v>
                </c:pt>
                <c:pt idx="40">
                  <c:v>1746</c:v>
                </c:pt>
                <c:pt idx="41">
                  <c:v>1760</c:v>
                </c:pt>
                <c:pt idx="42">
                  <c:v>1767</c:v>
                </c:pt>
                <c:pt idx="43">
                  <c:v>1777</c:v>
                </c:pt>
                <c:pt idx="44">
                  <c:v>1784</c:v>
                </c:pt>
                <c:pt idx="45">
                  <c:v>1812</c:v>
                </c:pt>
                <c:pt idx="46">
                  <c:v>1831</c:v>
                </c:pt>
                <c:pt idx="47">
                  <c:v>1850</c:v>
                </c:pt>
                <c:pt idx="48">
                  <c:v>1854</c:v>
                </c:pt>
                <c:pt idx="49">
                  <c:v>1860</c:v>
                </c:pt>
                <c:pt idx="50">
                  <c:v>1878</c:v>
                </c:pt>
                <c:pt idx="51">
                  <c:v>1888</c:v>
                </c:pt>
                <c:pt idx="52">
                  <c:v>1911</c:v>
                </c:pt>
                <c:pt idx="53">
                  <c:v>1914</c:v>
                </c:pt>
                <c:pt idx="54">
                  <c:v>1921</c:v>
                </c:pt>
                <c:pt idx="55">
                  <c:v>1934</c:v>
                </c:pt>
                <c:pt idx="56">
                  <c:v>1997</c:v>
                </c:pt>
                <c:pt idx="57">
                  <c:v>2003</c:v>
                </c:pt>
                <c:pt idx="58">
                  <c:v>2005</c:v>
                </c:pt>
                <c:pt idx="59">
                  <c:v>2031</c:v>
                </c:pt>
                <c:pt idx="60">
                  <c:v>2080</c:v>
                </c:pt>
                <c:pt idx="61">
                  <c:v>2097</c:v>
                </c:pt>
                <c:pt idx="62">
                  <c:v>2106</c:v>
                </c:pt>
                <c:pt idx="63">
                  <c:v>2185</c:v>
                </c:pt>
                <c:pt idx="64">
                  <c:v>2237</c:v>
                </c:pt>
                <c:pt idx="65">
                  <c:v>2245</c:v>
                </c:pt>
                <c:pt idx="66">
                  <c:v>2257</c:v>
                </c:pt>
                <c:pt idx="67">
                  <c:v>2264</c:v>
                </c:pt>
                <c:pt idx="68">
                  <c:v>2273</c:v>
                </c:pt>
                <c:pt idx="69">
                  <c:v>2283</c:v>
                </c:pt>
                <c:pt idx="70">
                  <c:v>2297</c:v>
                </c:pt>
                <c:pt idx="71">
                  <c:v>2321</c:v>
                </c:pt>
                <c:pt idx="72">
                  <c:v>2332</c:v>
                </c:pt>
                <c:pt idx="73">
                  <c:v>2355</c:v>
                </c:pt>
                <c:pt idx="74">
                  <c:v>2361</c:v>
                </c:pt>
                <c:pt idx="75">
                  <c:v>2374</c:v>
                </c:pt>
                <c:pt idx="76">
                  <c:v>2382</c:v>
                </c:pt>
                <c:pt idx="77">
                  <c:v>2398</c:v>
                </c:pt>
                <c:pt idx="78">
                  <c:v>2436</c:v>
                </c:pt>
                <c:pt idx="79">
                  <c:v>2550</c:v>
                </c:pt>
                <c:pt idx="80">
                  <c:v>2558</c:v>
                </c:pt>
                <c:pt idx="81">
                  <c:v>2560</c:v>
                </c:pt>
                <c:pt idx="82">
                  <c:v>2596</c:v>
                </c:pt>
                <c:pt idx="83">
                  <c:v>2612</c:v>
                </c:pt>
                <c:pt idx="84">
                  <c:v>2619</c:v>
                </c:pt>
                <c:pt idx="85">
                  <c:v>2654</c:v>
                </c:pt>
                <c:pt idx="86">
                  <c:v>2681</c:v>
                </c:pt>
                <c:pt idx="87">
                  <c:v>2728</c:v>
                </c:pt>
                <c:pt idx="88">
                  <c:v>2743</c:v>
                </c:pt>
                <c:pt idx="89">
                  <c:v>2764</c:v>
                </c:pt>
                <c:pt idx="90">
                  <c:v>2828</c:v>
                </c:pt>
                <c:pt idx="91">
                  <c:v>2839</c:v>
                </c:pt>
                <c:pt idx="92">
                  <c:v>2857</c:v>
                </c:pt>
                <c:pt idx="93">
                  <c:v>2870</c:v>
                </c:pt>
                <c:pt idx="94">
                  <c:v>2880</c:v>
                </c:pt>
                <c:pt idx="95">
                  <c:v>2889</c:v>
                </c:pt>
                <c:pt idx="96">
                  <c:v>2892</c:v>
                </c:pt>
                <c:pt idx="97">
                  <c:v>2934</c:v>
                </c:pt>
                <c:pt idx="98">
                  <c:v>2954</c:v>
                </c:pt>
                <c:pt idx="99">
                  <c:v>2966</c:v>
                </c:pt>
                <c:pt idx="100">
                  <c:v>2969</c:v>
                </c:pt>
                <c:pt idx="101">
                  <c:v>2975</c:v>
                </c:pt>
                <c:pt idx="102">
                  <c:v>3001</c:v>
                </c:pt>
                <c:pt idx="103">
                  <c:v>3069</c:v>
                </c:pt>
                <c:pt idx="104">
                  <c:v>3094</c:v>
                </c:pt>
                <c:pt idx="105">
                  <c:v>3105</c:v>
                </c:pt>
                <c:pt idx="106">
                  <c:v>3115</c:v>
                </c:pt>
                <c:pt idx="107">
                  <c:v>3124</c:v>
                </c:pt>
                <c:pt idx="108">
                  <c:v>3148</c:v>
                </c:pt>
                <c:pt idx="109">
                  <c:v>3159</c:v>
                </c:pt>
                <c:pt idx="110">
                  <c:v>3171</c:v>
                </c:pt>
                <c:pt idx="111">
                  <c:v>3181</c:v>
                </c:pt>
                <c:pt idx="112">
                  <c:v>3202</c:v>
                </c:pt>
                <c:pt idx="113">
                  <c:v>3213</c:v>
                </c:pt>
                <c:pt idx="114">
                  <c:v>3251</c:v>
                </c:pt>
                <c:pt idx="115">
                  <c:v>3293</c:v>
                </c:pt>
                <c:pt idx="116">
                  <c:v>3305</c:v>
                </c:pt>
                <c:pt idx="117">
                  <c:v>3315</c:v>
                </c:pt>
                <c:pt idx="118">
                  <c:v>3341</c:v>
                </c:pt>
                <c:pt idx="119">
                  <c:v>3364</c:v>
                </c:pt>
                <c:pt idx="120">
                  <c:v>3374</c:v>
                </c:pt>
                <c:pt idx="121">
                  <c:v>3386</c:v>
                </c:pt>
                <c:pt idx="122">
                  <c:v>3405</c:v>
                </c:pt>
                <c:pt idx="123">
                  <c:v>3407</c:v>
                </c:pt>
                <c:pt idx="124">
                  <c:v>3425</c:v>
                </c:pt>
                <c:pt idx="125">
                  <c:v>3433</c:v>
                </c:pt>
                <c:pt idx="126">
                  <c:v>3443</c:v>
                </c:pt>
                <c:pt idx="127">
                  <c:v>3455</c:v>
                </c:pt>
                <c:pt idx="128">
                  <c:v>3478</c:v>
                </c:pt>
                <c:pt idx="129">
                  <c:v>3499</c:v>
                </c:pt>
                <c:pt idx="130">
                  <c:v>3511</c:v>
                </c:pt>
                <c:pt idx="131">
                  <c:v>3548</c:v>
                </c:pt>
                <c:pt idx="132">
                  <c:v>3572</c:v>
                </c:pt>
                <c:pt idx="133">
                  <c:v>3574</c:v>
                </c:pt>
                <c:pt idx="134">
                  <c:v>3583</c:v>
                </c:pt>
                <c:pt idx="135">
                  <c:v>3595</c:v>
                </c:pt>
                <c:pt idx="136">
                  <c:v>3627</c:v>
                </c:pt>
                <c:pt idx="137">
                  <c:v>3667</c:v>
                </c:pt>
                <c:pt idx="138">
                  <c:v>3683</c:v>
                </c:pt>
                <c:pt idx="139">
                  <c:v>3698</c:v>
                </c:pt>
                <c:pt idx="140">
                  <c:v>3753</c:v>
                </c:pt>
                <c:pt idx="141">
                  <c:v>3776</c:v>
                </c:pt>
                <c:pt idx="142">
                  <c:v>3822</c:v>
                </c:pt>
                <c:pt idx="143">
                  <c:v>3834</c:v>
                </c:pt>
                <c:pt idx="144">
                  <c:v>3854</c:v>
                </c:pt>
                <c:pt idx="145">
                  <c:v>3855</c:v>
                </c:pt>
                <c:pt idx="146">
                  <c:v>3880</c:v>
                </c:pt>
                <c:pt idx="147">
                  <c:v>3890</c:v>
                </c:pt>
                <c:pt idx="148">
                  <c:v>3905</c:v>
                </c:pt>
                <c:pt idx="149">
                  <c:v>3910</c:v>
                </c:pt>
                <c:pt idx="150">
                  <c:v>3918</c:v>
                </c:pt>
                <c:pt idx="151">
                  <c:v>3923</c:v>
                </c:pt>
                <c:pt idx="152">
                  <c:v>3929</c:v>
                </c:pt>
                <c:pt idx="153">
                  <c:v>3973</c:v>
                </c:pt>
                <c:pt idx="154">
                  <c:v>3979</c:v>
                </c:pt>
                <c:pt idx="155">
                  <c:v>3990</c:v>
                </c:pt>
              </c:strCache>
            </c:strRef>
          </c:cat>
          <c:val>
            <c:numRef>
              <c:f>Sheet3!$B$5:$B$161</c:f>
              <c:numCache>
                <c:formatCode>General</c:formatCode>
                <c:ptCount val="156"/>
                <c:pt idx="25">
                  <c:v>3</c:v>
                </c:pt>
                <c:pt idx="27">
                  <c:v>3</c:v>
                </c:pt>
                <c:pt idx="32">
                  <c:v>3</c:v>
                </c:pt>
                <c:pt idx="49">
                  <c:v>3</c:v>
                </c:pt>
                <c:pt idx="62">
                  <c:v>2</c:v>
                </c:pt>
                <c:pt idx="63">
                  <c:v>5</c:v>
                </c:pt>
                <c:pt idx="108">
                  <c:v>2</c:v>
                </c:pt>
                <c:pt idx="119">
                  <c:v>3</c:v>
                </c:pt>
                <c:pt idx="120">
                  <c:v>4</c:v>
                </c:pt>
                <c:pt idx="125">
                  <c:v>4</c:v>
                </c:pt>
                <c:pt idx="127">
                  <c:v>4</c:v>
                </c:pt>
                <c:pt idx="151">
                  <c:v>3</c:v>
                </c:pt>
                <c:pt idx="153">
                  <c:v>3</c:v>
                </c:pt>
              </c:numCache>
            </c:numRef>
          </c:val>
          <c:extLst>
            <c:ext xmlns:c16="http://schemas.microsoft.com/office/drawing/2014/chart" uri="{C3380CC4-5D6E-409C-BE32-E72D297353CC}">
              <c16:uniqueId val="{00000000-35D7-47C5-9BB1-3F494EE1AA88}"/>
            </c:ext>
          </c:extLst>
        </c:ser>
        <c:ser>
          <c:idx val="1"/>
          <c:order val="1"/>
          <c:tx>
            <c:strRef>
              <c:f>Sheet3!$C$3:$C$4</c:f>
              <c:strCache>
                <c:ptCount val="1"/>
                <c:pt idx="0">
                  <c:v>Fully Meets</c:v>
                </c:pt>
              </c:strCache>
            </c:strRef>
          </c:tx>
          <c:spPr>
            <a:solidFill>
              <a:schemeClr val="accent2"/>
            </a:solidFill>
            <a:ln>
              <a:noFill/>
            </a:ln>
            <a:effectLst/>
          </c:spPr>
          <c:invertIfNegative val="0"/>
          <c:cat>
            <c:strRef>
              <c:f>Sheet3!$A$5:$A$161</c:f>
              <c:strCache>
                <c:ptCount val="156"/>
                <c:pt idx="0">
                  <c:v>1003</c:v>
                </c:pt>
                <c:pt idx="1">
                  <c:v>1014</c:v>
                </c:pt>
                <c:pt idx="2">
                  <c:v>1023</c:v>
                </c:pt>
                <c:pt idx="3">
                  <c:v>1043</c:v>
                </c:pt>
                <c:pt idx="4">
                  <c:v>1052</c:v>
                </c:pt>
                <c:pt idx="5">
                  <c:v>1069</c:v>
                </c:pt>
                <c:pt idx="6">
                  <c:v>1079</c:v>
                </c:pt>
                <c:pt idx="7">
                  <c:v>1088</c:v>
                </c:pt>
                <c:pt idx="8">
                  <c:v>1118</c:v>
                </c:pt>
                <c:pt idx="9">
                  <c:v>1160</c:v>
                </c:pt>
                <c:pt idx="10">
                  <c:v>1162</c:v>
                </c:pt>
                <c:pt idx="11">
                  <c:v>1182</c:v>
                </c:pt>
                <c:pt idx="12">
                  <c:v>1188</c:v>
                </c:pt>
                <c:pt idx="13">
                  <c:v>1241</c:v>
                </c:pt>
                <c:pt idx="14">
                  <c:v>1262</c:v>
                </c:pt>
                <c:pt idx="15">
                  <c:v>1272</c:v>
                </c:pt>
                <c:pt idx="16">
                  <c:v>1291</c:v>
                </c:pt>
                <c:pt idx="17">
                  <c:v>1296</c:v>
                </c:pt>
                <c:pt idx="18">
                  <c:v>1314</c:v>
                </c:pt>
                <c:pt idx="19">
                  <c:v>1318</c:v>
                </c:pt>
                <c:pt idx="20">
                  <c:v>1337</c:v>
                </c:pt>
                <c:pt idx="21">
                  <c:v>1346</c:v>
                </c:pt>
                <c:pt idx="22">
                  <c:v>1348</c:v>
                </c:pt>
                <c:pt idx="23">
                  <c:v>1353</c:v>
                </c:pt>
                <c:pt idx="24">
                  <c:v>1354</c:v>
                </c:pt>
                <c:pt idx="25">
                  <c:v>1438</c:v>
                </c:pt>
                <c:pt idx="26">
                  <c:v>1454</c:v>
                </c:pt>
                <c:pt idx="27">
                  <c:v>1483</c:v>
                </c:pt>
                <c:pt idx="28">
                  <c:v>1517</c:v>
                </c:pt>
                <c:pt idx="29">
                  <c:v>1547</c:v>
                </c:pt>
                <c:pt idx="30">
                  <c:v>1559</c:v>
                </c:pt>
                <c:pt idx="31">
                  <c:v>1581</c:v>
                </c:pt>
                <c:pt idx="32">
                  <c:v>1592</c:v>
                </c:pt>
                <c:pt idx="33">
                  <c:v>1624</c:v>
                </c:pt>
                <c:pt idx="34">
                  <c:v>1645</c:v>
                </c:pt>
                <c:pt idx="35">
                  <c:v>1660</c:v>
                </c:pt>
                <c:pt idx="36">
                  <c:v>1684</c:v>
                </c:pt>
                <c:pt idx="37">
                  <c:v>1715</c:v>
                </c:pt>
                <c:pt idx="38">
                  <c:v>1731</c:v>
                </c:pt>
                <c:pt idx="39">
                  <c:v>1732</c:v>
                </c:pt>
                <c:pt idx="40">
                  <c:v>1746</c:v>
                </c:pt>
                <c:pt idx="41">
                  <c:v>1760</c:v>
                </c:pt>
                <c:pt idx="42">
                  <c:v>1767</c:v>
                </c:pt>
                <c:pt idx="43">
                  <c:v>1777</c:v>
                </c:pt>
                <c:pt idx="44">
                  <c:v>1784</c:v>
                </c:pt>
                <c:pt idx="45">
                  <c:v>1812</c:v>
                </c:pt>
                <c:pt idx="46">
                  <c:v>1831</c:v>
                </c:pt>
                <c:pt idx="47">
                  <c:v>1850</c:v>
                </c:pt>
                <c:pt idx="48">
                  <c:v>1854</c:v>
                </c:pt>
                <c:pt idx="49">
                  <c:v>1860</c:v>
                </c:pt>
                <c:pt idx="50">
                  <c:v>1878</c:v>
                </c:pt>
                <c:pt idx="51">
                  <c:v>1888</c:v>
                </c:pt>
                <c:pt idx="52">
                  <c:v>1911</c:v>
                </c:pt>
                <c:pt idx="53">
                  <c:v>1914</c:v>
                </c:pt>
                <c:pt idx="54">
                  <c:v>1921</c:v>
                </c:pt>
                <c:pt idx="55">
                  <c:v>1934</c:v>
                </c:pt>
                <c:pt idx="56">
                  <c:v>1997</c:v>
                </c:pt>
                <c:pt idx="57">
                  <c:v>2003</c:v>
                </c:pt>
                <c:pt idx="58">
                  <c:v>2005</c:v>
                </c:pt>
                <c:pt idx="59">
                  <c:v>2031</c:v>
                </c:pt>
                <c:pt idx="60">
                  <c:v>2080</c:v>
                </c:pt>
                <c:pt idx="61">
                  <c:v>2097</c:v>
                </c:pt>
                <c:pt idx="62">
                  <c:v>2106</c:v>
                </c:pt>
                <c:pt idx="63">
                  <c:v>2185</c:v>
                </c:pt>
                <c:pt idx="64">
                  <c:v>2237</c:v>
                </c:pt>
                <c:pt idx="65">
                  <c:v>2245</c:v>
                </c:pt>
                <c:pt idx="66">
                  <c:v>2257</c:v>
                </c:pt>
                <c:pt idx="67">
                  <c:v>2264</c:v>
                </c:pt>
                <c:pt idx="68">
                  <c:v>2273</c:v>
                </c:pt>
                <c:pt idx="69">
                  <c:v>2283</c:v>
                </c:pt>
                <c:pt idx="70">
                  <c:v>2297</c:v>
                </c:pt>
                <c:pt idx="71">
                  <c:v>2321</c:v>
                </c:pt>
                <c:pt idx="72">
                  <c:v>2332</c:v>
                </c:pt>
                <c:pt idx="73">
                  <c:v>2355</c:v>
                </c:pt>
                <c:pt idx="74">
                  <c:v>2361</c:v>
                </c:pt>
                <c:pt idx="75">
                  <c:v>2374</c:v>
                </c:pt>
                <c:pt idx="76">
                  <c:v>2382</c:v>
                </c:pt>
                <c:pt idx="77">
                  <c:v>2398</c:v>
                </c:pt>
                <c:pt idx="78">
                  <c:v>2436</c:v>
                </c:pt>
                <c:pt idx="79">
                  <c:v>2550</c:v>
                </c:pt>
                <c:pt idx="80">
                  <c:v>2558</c:v>
                </c:pt>
                <c:pt idx="81">
                  <c:v>2560</c:v>
                </c:pt>
                <c:pt idx="82">
                  <c:v>2596</c:v>
                </c:pt>
                <c:pt idx="83">
                  <c:v>2612</c:v>
                </c:pt>
                <c:pt idx="84">
                  <c:v>2619</c:v>
                </c:pt>
                <c:pt idx="85">
                  <c:v>2654</c:v>
                </c:pt>
                <c:pt idx="86">
                  <c:v>2681</c:v>
                </c:pt>
                <c:pt idx="87">
                  <c:v>2728</c:v>
                </c:pt>
                <c:pt idx="88">
                  <c:v>2743</c:v>
                </c:pt>
                <c:pt idx="89">
                  <c:v>2764</c:v>
                </c:pt>
                <c:pt idx="90">
                  <c:v>2828</c:v>
                </c:pt>
                <c:pt idx="91">
                  <c:v>2839</c:v>
                </c:pt>
                <c:pt idx="92">
                  <c:v>2857</c:v>
                </c:pt>
                <c:pt idx="93">
                  <c:v>2870</c:v>
                </c:pt>
                <c:pt idx="94">
                  <c:v>2880</c:v>
                </c:pt>
                <c:pt idx="95">
                  <c:v>2889</c:v>
                </c:pt>
                <c:pt idx="96">
                  <c:v>2892</c:v>
                </c:pt>
                <c:pt idx="97">
                  <c:v>2934</c:v>
                </c:pt>
                <c:pt idx="98">
                  <c:v>2954</c:v>
                </c:pt>
                <c:pt idx="99">
                  <c:v>2966</c:v>
                </c:pt>
                <c:pt idx="100">
                  <c:v>2969</c:v>
                </c:pt>
                <c:pt idx="101">
                  <c:v>2975</c:v>
                </c:pt>
                <c:pt idx="102">
                  <c:v>3001</c:v>
                </c:pt>
                <c:pt idx="103">
                  <c:v>3069</c:v>
                </c:pt>
                <c:pt idx="104">
                  <c:v>3094</c:v>
                </c:pt>
                <c:pt idx="105">
                  <c:v>3105</c:v>
                </c:pt>
                <c:pt idx="106">
                  <c:v>3115</c:v>
                </c:pt>
                <c:pt idx="107">
                  <c:v>3124</c:v>
                </c:pt>
                <c:pt idx="108">
                  <c:v>3148</c:v>
                </c:pt>
                <c:pt idx="109">
                  <c:v>3159</c:v>
                </c:pt>
                <c:pt idx="110">
                  <c:v>3171</c:v>
                </c:pt>
                <c:pt idx="111">
                  <c:v>3181</c:v>
                </c:pt>
                <c:pt idx="112">
                  <c:v>3202</c:v>
                </c:pt>
                <c:pt idx="113">
                  <c:v>3213</c:v>
                </c:pt>
                <c:pt idx="114">
                  <c:v>3251</c:v>
                </c:pt>
                <c:pt idx="115">
                  <c:v>3293</c:v>
                </c:pt>
                <c:pt idx="116">
                  <c:v>3305</c:v>
                </c:pt>
                <c:pt idx="117">
                  <c:v>3315</c:v>
                </c:pt>
                <c:pt idx="118">
                  <c:v>3341</c:v>
                </c:pt>
                <c:pt idx="119">
                  <c:v>3364</c:v>
                </c:pt>
                <c:pt idx="120">
                  <c:v>3374</c:v>
                </c:pt>
                <c:pt idx="121">
                  <c:v>3386</c:v>
                </c:pt>
                <c:pt idx="122">
                  <c:v>3405</c:v>
                </c:pt>
                <c:pt idx="123">
                  <c:v>3407</c:v>
                </c:pt>
                <c:pt idx="124">
                  <c:v>3425</c:v>
                </c:pt>
                <c:pt idx="125">
                  <c:v>3433</c:v>
                </c:pt>
                <c:pt idx="126">
                  <c:v>3443</c:v>
                </c:pt>
                <c:pt idx="127">
                  <c:v>3455</c:v>
                </c:pt>
                <c:pt idx="128">
                  <c:v>3478</c:v>
                </c:pt>
                <c:pt idx="129">
                  <c:v>3499</c:v>
                </c:pt>
                <c:pt idx="130">
                  <c:v>3511</c:v>
                </c:pt>
                <c:pt idx="131">
                  <c:v>3548</c:v>
                </c:pt>
                <c:pt idx="132">
                  <c:v>3572</c:v>
                </c:pt>
                <c:pt idx="133">
                  <c:v>3574</c:v>
                </c:pt>
                <c:pt idx="134">
                  <c:v>3583</c:v>
                </c:pt>
                <c:pt idx="135">
                  <c:v>3595</c:v>
                </c:pt>
                <c:pt idx="136">
                  <c:v>3627</c:v>
                </c:pt>
                <c:pt idx="137">
                  <c:v>3667</c:v>
                </c:pt>
                <c:pt idx="138">
                  <c:v>3683</c:v>
                </c:pt>
                <c:pt idx="139">
                  <c:v>3698</c:v>
                </c:pt>
                <c:pt idx="140">
                  <c:v>3753</c:v>
                </c:pt>
                <c:pt idx="141">
                  <c:v>3776</c:v>
                </c:pt>
                <c:pt idx="142">
                  <c:v>3822</c:v>
                </c:pt>
                <c:pt idx="143">
                  <c:v>3834</c:v>
                </c:pt>
                <c:pt idx="144">
                  <c:v>3854</c:v>
                </c:pt>
                <c:pt idx="145">
                  <c:v>3855</c:v>
                </c:pt>
                <c:pt idx="146">
                  <c:v>3880</c:v>
                </c:pt>
                <c:pt idx="147">
                  <c:v>3890</c:v>
                </c:pt>
                <c:pt idx="148">
                  <c:v>3905</c:v>
                </c:pt>
                <c:pt idx="149">
                  <c:v>3910</c:v>
                </c:pt>
                <c:pt idx="150">
                  <c:v>3918</c:v>
                </c:pt>
                <c:pt idx="151">
                  <c:v>3923</c:v>
                </c:pt>
                <c:pt idx="152">
                  <c:v>3929</c:v>
                </c:pt>
                <c:pt idx="153">
                  <c:v>3973</c:v>
                </c:pt>
                <c:pt idx="154">
                  <c:v>3979</c:v>
                </c:pt>
                <c:pt idx="155">
                  <c:v>3990</c:v>
                </c:pt>
              </c:strCache>
            </c:strRef>
          </c:cat>
          <c:val>
            <c:numRef>
              <c:f>Sheet3!$C$5:$C$161</c:f>
              <c:numCache>
                <c:formatCode>General</c:formatCode>
                <c:ptCount val="156"/>
                <c:pt idx="0">
                  <c:v>3</c:v>
                </c:pt>
                <c:pt idx="1">
                  <c:v>3</c:v>
                </c:pt>
                <c:pt idx="2">
                  <c:v>3</c:v>
                </c:pt>
                <c:pt idx="3">
                  <c:v>3</c:v>
                </c:pt>
                <c:pt idx="4">
                  <c:v>3</c:v>
                </c:pt>
                <c:pt idx="5">
                  <c:v>3</c:v>
                </c:pt>
                <c:pt idx="6">
                  <c:v>3</c:v>
                </c:pt>
                <c:pt idx="7">
                  <c:v>3</c:v>
                </c:pt>
                <c:pt idx="8">
                  <c:v>3</c:v>
                </c:pt>
                <c:pt idx="9">
                  <c:v>3</c:v>
                </c:pt>
                <c:pt idx="10">
                  <c:v>3</c:v>
                </c:pt>
                <c:pt idx="11">
                  <c:v>3</c:v>
                </c:pt>
                <c:pt idx="12">
                  <c:v>3</c:v>
                </c:pt>
                <c:pt idx="13">
                  <c:v>3</c:v>
                </c:pt>
                <c:pt idx="14">
                  <c:v>3</c:v>
                </c:pt>
                <c:pt idx="15">
                  <c:v>3</c:v>
                </c:pt>
                <c:pt idx="16">
                  <c:v>3</c:v>
                </c:pt>
                <c:pt idx="17">
                  <c:v>3</c:v>
                </c:pt>
                <c:pt idx="18">
                  <c:v>3</c:v>
                </c:pt>
                <c:pt idx="19">
                  <c:v>3</c:v>
                </c:pt>
                <c:pt idx="20">
                  <c:v>3</c:v>
                </c:pt>
                <c:pt idx="21">
                  <c:v>3</c:v>
                </c:pt>
                <c:pt idx="22">
                  <c:v>3</c:v>
                </c:pt>
                <c:pt idx="23">
                  <c:v>3</c:v>
                </c:pt>
                <c:pt idx="24">
                  <c:v>3</c:v>
                </c:pt>
                <c:pt idx="28">
                  <c:v>3</c:v>
                </c:pt>
                <c:pt idx="29">
                  <c:v>3</c:v>
                </c:pt>
                <c:pt idx="30">
                  <c:v>3</c:v>
                </c:pt>
                <c:pt idx="31">
                  <c:v>3</c:v>
                </c:pt>
                <c:pt idx="34">
                  <c:v>3</c:v>
                </c:pt>
                <c:pt idx="35">
                  <c:v>3</c:v>
                </c:pt>
                <c:pt idx="36">
                  <c:v>3</c:v>
                </c:pt>
                <c:pt idx="37">
                  <c:v>3</c:v>
                </c:pt>
                <c:pt idx="38">
                  <c:v>3</c:v>
                </c:pt>
                <c:pt idx="39">
                  <c:v>3</c:v>
                </c:pt>
                <c:pt idx="40">
                  <c:v>3</c:v>
                </c:pt>
                <c:pt idx="41">
                  <c:v>3</c:v>
                </c:pt>
                <c:pt idx="42">
                  <c:v>3</c:v>
                </c:pt>
                <c:pt idx="43">
                  <c:v>3</c:v>
                </c:pt>
                <c:pt idx="44">
                  <c:v>3</c:v>
                </c:pt>
                <c:pt idx="45">
                  <c:v>3</c:v>
                </c:pt>
                <c:pt idx="50">
                  <c:v>3</c:v>
                </c:pt>
                <c:pt idx="51">
                  <c:v>3</c:v>
                </c:pt>
                <c:pt idx="52">
                  <c:v>3</c:v>
                </c:pt>
                <c:pt idx="53">
                  <c:v>3</c:v>
                </c:pt>
                <c:pt idx="54">
                  <c:v>3</c:v>
                </c:pt>
                <c:pt idx="55">
                  <c:v>3</c:v>
                </c:pt>
                <c:pt idx="56">
                  <c:v>3</c:v>
                </c:pt>
                <c:pt idx="57">
                  <c:v>3</c:v>
                </c:pt>
                <c:pt idx="58">
                  <c:v>3</c:v>
                </c:pt>
                <c:pt idx="59">
                  <c:v>3</c:v>
                </c:pt>
                <c:pt idx="60">
                  <c:v>3</c:v>
                </c:pt>
                <c:pt idx="64">
                  <c:v>2</c:v>
                </c:pt>
                <c:pt idx="65">
                  <c:v>5</c:v>
                </c:pt>
                <c:pt idx="66">
                  <c:v>2</c:v>
                </c:pt>
                <c:pt idx="67">
                  <c:v>5</c:v>
                </c:pt>
                <c:pt idx="68">
                  <c:v>4</c:v>
                </c:pt>
                <c:pt idx="69">
                  <c:v>4</c:v>
                </c:pt>
                <c:pt idx="70">
                  <c:v>2</c:v>
                </c:pt>
                <c:pt idx="71">
                  <c:v>2</c:v>
                </c:pt>
                <c:pt idx="72">
                  <c:v>4</c:v>
                </c:pt>
                <c:pt idx="73">
                  <c:v>1</c:v>
                </c:pt>
                <c:pt idx="74">
                  <c:v>2</c:v>
                </c:pt>
                <c:pt idx="75">
                  <c:v>2</c:v>
                </c:pt>
                <c:pt idx="76">
                  <c:v>1</c:v>
                </c:pt>
                <c:pt idx="77">
                  <c:v>5</c:v>
                </c:pt>
                <c:pt idx="78">
                  <c:v>4</c:v>
                </c:pt>
                <c:pt idx="79">
                  <c:v>5</c:v>
                </c:pt>
                <c:pt idx="80">
                  <c:v>4</c:v>
                </c:pt>
                <c:pt idx="81">
                  <c:v>4</c:v>
                </c:pt>
                <c:pt idx="82">
                  <c:v>2</c:v>
                </c:pt>
                <c:pt idx="83">
                  <c:v>4</c:v>
                </c:pt>
                <c:pt idx="84">
                  <c:v>5</c:v>
                </c:pt>
                <c:pt idx="85">
                  <c:v>4</c:v>
                </c:pt>
                <c:pt idx="86">
                  <c:v>1</c:v>
                </c:pt>
                <c:pt idx="87">
                  <c:v>2</c:v>
                </c:pt>
                <c:pt idx="88">
                  <c:v>4</c:v>
                </c:pt>
                <c:pt idx="89">
                  <c:v>2</c:v>
                </c:pt>
                <c:pt idx="90">
                  <c:v>2</c:v>
                </c:pt>
                <c:pt idx="91">
                  <c:v>1</c:v>
                </c:pt>
                <c:pt idx="92">
                  <c:v>2</c:v>
                </c:pt>
                <c:pt idx="93">
                  <c:v>4</c:v>
                </c:pt>
                <c:pt idx="94">
                  <c:v>4</c:v>
                </c:pt>
                <c:pt idx="95">
                  <c:v>1</c:v>
                </c:pt>
                <c:pt idx="96">
                  <c:v>2</c:v>
                </c:pt>
                <c:pt idx="97">
                  <c:v>2</c:v>
                </c:pt>
                <c:pt idx="98">
                  <c:v>2</c:v>
                </c:pt>
                <c:pt idx="99">
                  <c:v>4</c:v>
                </c:pt>
                <c:pt idx="100">
                  <c:v>2</c:v>
                </c:pt>
                <c:pt idx="101">
                  <c:v>4</c:v>
                </c:pt>
                <c:pt idx="102">
                  <c:v>5</c:v>
                </c:pt>
                <c:pt idx="103">
                  <c:v>4</c:v>
                </c:pt>
                <c:pt idx="104">
                  <c:v>1</c:v>
                </c:pt>
                <c:pt idx="105">
                  <c:v>1</c:v>
                </c:pt>
                <c:pt idx="106">
                  <c:v>4</c:v>
                </c:pt>
                <c:pt idx="107">
                  <c:v>5</c:v>
                </c:pt>
                <c:pt idx="109">
                  <c:v>4</c:v>
                </c:pt>
                <c:pt idx="110">
                  <c:v>5</c:v>
                </c:pt>
                <c:pt idx="111">
                  <c:v>4</c:v>
                </c:pt>
                <c:pt idx="112">
                  <c:v>4</c:v>
                </c:pt>
                <c:pt idx="113">
                  <c:v>2</c:v>
                </c:pt>
                <c:pt idx="114">
                  <c:v>5</c:v>
                </c:pt>
                <c:pt idx="115">
                  <c:v>3</c:v>
                </c:pt>
                <c:pt idx="116">
                  <c:v>4</c:v>
                </c:pt>
                <c:pt idx="117">
                  <c:v>3</c:v>
                </c:pt>
                <c:pt idx="118">
                  <c:v>1</c:v>
                </c:pt>
                <c:pt idx="121">
                  <c:v>2</c:v>
                </c:pt>
                <c:pt idx="122">
                  <c:v>1</c:v>
                </c:pt>
                <c:pt idx="123">
                  <c:v>5</c:v>
                </c:pt>
                <c:pt idx="124">
                  <c:v>2</c:v>
                </c:pt>
                <c:pt idx="126">
                  <c:v>3</c:v>
                </c:pt>
                <c:pt idx="128">
                  <c:v>2</c:v>
                </c:pt>
                <c:pt idx="129">
                  <c:v>5</c:v>
                </c:pt>
                <c:pt idx="130">
                  <c:v>4</c:v>
                </c:pt>
                <c:pt idx="131">
                  <c:v>1</c:v>
                </c:pt>
                <c:pt idx="132">
                  <c:v>5</c:v>
                </c:pt>
                <c:pt idx="133">
                  <c:v>1</c:v>
                </c:pt>
                <c:pt idx="135">
                  <c:v>1</c:v>
                </c:pt>
                <c:pt idx="136">
                  <c:v>3</c:v>
                </c:pt>
                <c:pt idx="137">
                  <c:v>3</c:v>
                </c:pt>
                <c:pt idx="138">
                  <c:v>3</c:v>
                </c:pt>
                <c:pt idx="140">
                  <c:v>4</c:v>
                </c:pt>
                <c:pt idx="141">
                  <c:v>3</c:v>
                </c:pt>
                <c:pt idx="142">
                  <c:v>3</c:v>
                </c:pt>
                <c:pt idx="143">
                  <c:v>3</c:v>
                </c:pt>
                <c:pt idx="144">
                  <c:v>3</c:v>
                </c:pt>
                <c:pt idx="145">
                  <c:v>3</c:v>
                </c:pt>
                <c:pt idx="146">
                  <c:v>3</c:v>
                </c:pt>
                <c:pt idx="147">
                  <c:v>3</c:v>
                </c:pt>
                <c:pt idx="148">
                  <c:v>3</c:v>
                </c:pt>
                <c:pt idx="150">
                  <c:v>3</c:v>
                </c:pt>
                <c:pt idx="152">
                  <c:v>3</c:v>
                </c:pt>
                <c:pt idx="154">
                  <c:v>3</c:v>
                </c:pt>
                <c:pt idx="155">
                  <c:v>3</c:v>
                </c:pt>
              </c:numCache>
            </c:numRef>
          </c:val>
          <c:extLst>
            <c:ext xmlns:c16="http://schemas.microsoft.com/office/drawing/2014/chart" uri="{C3380CC4-5D6E-409C-BE32-E72D297353CC}">
              <c16:uniqueId val="{00000001-35D7-47C5-9BB1-3F494EE1AA88}"/>
            </c:ext>
          </c:extLst>
        </c:ser>
        <c:ser>
          <c:idx val="2"/>
          <c:order val="2"/>
          <c:tx>
            <c:strRef>
              <c:f>Sheet3!$D$3:$D$4</c:f>
              <c:strCache>
                <c:ptCount val="1"/>
                <c:pt idx="0">
                  <c:v>Needs Improvement</c:v>
                </c:pt>
              </c:strCache>
            </c:strRef>
          </c:tx>
          <c:spPr>
            <a:solidFill>
              <a:schemeClr val="accent3"/>
            </a:solidFill>
            <a:ln>
              <a:noFill/>
            </a:ln>
            <a:effectLst/>
          </c:spPr>
          <c:invertIfNegative val="0"/>
          <c:cat>
            <c:strRef>
              <c:f>Sheet3!$A$5:$A$161</c:f>
              <c:strCache>
                <c:ptCount val="156"/>
                <c:pt idx="0">
                  <c:v>1003</c:v>
                </c:pt>
                <c:pt idx="1">
                  <c:v>1014</c:v>
                </c:pt>
                <c:pt idx="2">
                  <c:v>1023</c:v>
                </c:pt>
                <c:pt idx="3">
                  <c:v>1043</c:v>
                </c:pt>
                <c:pt idx="4">
                  <c:v>1052</c:v>
                </c:pt>
                <c:pt idx="5">
                  <c:v>1069</c:v>
                </c:pt>
                <c:pt idx="6">
                  <c:v>1079</c:v>
                </c:pt>
                <c:pt idx="7">
                  <c:v>1088</c:v>
                </c:pt>
                <c:pt idx="8">
                  <c:v>1118</c:v>
                </c:pt>
                <c:pt idx="9">
                  <c:v>1160</c:v>
                </c:pt>
                <c:pt idx="10">
                  <c:v>1162</c:v>
                </c:pt>
                <c:pt idx="11">
                  <c:v>1182</c:v>
                </c:pt>
                <c:pt idx="12">
                  <c:v>1188</c:v>
                </c:pt>
                <c:pt idx="13">
                  <c:v>1241</c:v>
                </c:pt>
                <c:pt idx="14">
                  <c:v>1262</c:v>
                </c:pt>
                <c:pt idx="15">
                  <c:v>1272</c:v>
                </c:pt>
                <c:pt idx="16">
                  <c:v>1291</c:v>
                </c:pt>
                <c:pt idx="17">
                  <c:v>1296</c:v>
                </c:pt>
                <c:pt idx="18">
                  <c:v>1314</c:v>
                </c:pt>
                <c:pt idx="19">
                  <c:v>1318</c:v>
                </c:pt>
                <c:pt idx="20">
                  <c:v>1337</c:v>
                </c:pt>
                <c:pt idx="21">
                  <c:v>1346</c:v>
                </c:pt>
                <c:pt idx="22">
                  <c:v>1348</c:v>
                </c:pt>
                <c:pt idx="23">
                  <c:v>1353</c:v>
                </c:pt>
                <c:pt idx="24">
                  <c:v>1354</c:v>
                </c:pt>
                <c:pt idx="25">
                  <c:v>1438</c:v>
                </c:pt>
                <c:pt idx="26">
                  <c:v>1454</c:v>
                </c:pt>
                <c:pt idx="27">
                  <c:v>1483</c:v>
                </c:pt>
                <c:pt idx="28">
                  <c:v>1517</c:v>
                </c:pt>
                <c:pt idx="29">
                  <c:v>1547</c:v>
                </c:pt>
                <c:pt idx="30">
                  <c:v>1559</c:v>
                </c:pt>
                <c:pt idx="31">
                  <c:v>1581</c:v>
                </c:pt>
                <c:pt idx="32">
                  <c:v>1592</c:v>
                </c:pt>
                <c:pt idx="33">
                  <c:v>1624</c:v>
                </c:pt>
                <c:pt idx="34">
                  <c:v>1645</c:v>
                </c:pt>
                <c:pt idx="35">
                  <c:v>1660</c:v>
                </c:pt>
                <c:pt idx="36">
                  <c:v>1684</c:v>
                </c:pt>
                <c:pt idx="37">
                  <c:v>1715</c:v>
                </c:pt>
                <c:pt idx="38">
                  <c:v>1731</c:v>
                </c:pt>
                <c:pt idx="39">
                  <c:v>1732</c:v>
                </c:pt>
                <c:pt idx="40">
                  <c:v>1746</c:v>
                </c:pt>
                <c:pt idx="41">
                  <c:v>1760</c:v>
                </c:pt>
                <c:pt idx="42">
                  <c:v>1767</c:v>
                </c:pt>
                <c:pt idx="43">
                  <c:v>1777</c:v>
                </c:pt>
                <c:pt idx="44">
                  <c:v>1784</c:v>
                </c:pt>
                <c:pt idx="45">
                  <c:v>1812</c:v>
                </c:pt>
                <c:pt idx="46">
                  <c:v>1831</c:v>
                </c:pt>
                <c:pt idx="47">
                  <c:v>1850</c:v>
                </c:pt>
                <c:pt idx="48">
                  <c:v>1854</c:v>
                </c:pt>
                <c:pt idx="49">
                  <c:v>1860</c:v>
                </c:pt>
                <c:pt idx="50">
                  <c:v>1878</c:v>
                </c:pt>
                <c:pt idx="51">
                  <c:v>1888</c:v>
                </c:pt>
                <c:pt idx="52">
                  <c:v>1911</c:v>
                </c:pt>
                <c:pt idx="53">
                  <c:v>1914</c:v>
                </c:pt>
                <c:pt idx="54">
                  <c:v>1921</c:v>
                </c:pt>
                <c:pt idx="55">
                  <c:v>1934</c:v>
                </c:pt>
                <c:pt idx="56">
                  <c:v>1997</c:v>
                </c:pt>
                <c:pt idx="57">
                  <c:v>2003</c:v>
                </c:pt>
                <c:pt idx="58">
                  <c:v>2005</c:v>
                </c:pt>
                <c:pt idx="59">
                  <c:v>2031</c:v>
                </c:pt>
                <c:pt idx="60">
                  <c:v>2080</c:v>
                </c:pt>
                <c:pt idx="61">
                  <c:v>2097</c:v>
                </c:pt>
                <c:pt idx="62">
                  <c:v>2106</c:v>
                </c:pt>
                <c:pt idx="63">
                  <c:v>2185</c:v>
                </c:pt>
                <c:pt idx="64">
                  <c:v>2237</c:v>
                </c:pt>
                <c:pt idx="65">
                  <c:v>2245</c:v>
                </c:pt>
                <c:pt idx="66">
                  <c:v>2257</c:v>
                </c:pt>
                <c:pt idx="67">
                  <c:v>2264</c:v>
                </c:pt>
                <c:pt idx="68">
                  <c:v>2273</c:v>
                </c:pt>
                <c:pt idx="69">
                  <c:v>2283</c:v>
                </c:pt>
                <c:pt idx="70">
                  <c:v>2297</c:v>
                </c:pt>
                <c:pt idx="71">
                  <c:v>2321</c:v>
                </c:pt>
                <c:pt idx="72">
                  <c:v>2332</c:v>
                </c:pt>
                <c:pt idx="73">
                  <c:v>2355</c:v>
                </c:pt>
                <c:pt idx="74">
                  <c:v>2361</c:v>
                </c:pt>
                <c:pt idx="75">
                  <c:v>2374</c:v>
                </c:pt>
                <c:pt idx="76">
                  <c:v>2382</c:v>
                </c:pt>
                <c:pt idx="77">
                  <c:v>2398</c:v>
                </c:pt>
                <c:pt idx="78">
                  <c:v>2436</c:v>
                </c:pt>
                <c:pt idx="79">
                  <c:v>2550</c:v>
                </c:pt>
                <c:pt idx="80">
                  <c:v>2558</c:v>
                </c:pt>
                <c:pt idx="81">
                  <c:v>2560</c:v>
                </c:pt>
                <c:pt idx="82">
                  <c:v>2596</c:v>
                </c:pt>
                <c:pt idx="83">
                  <c:v>2612</c:v>
                </c:pt>
                <c:pt idx="84">
                  <c:v>2619</c:v>
                </c:pt>
                <c:pt idx="85">
                  <c:v>2654</c:v>
                </c:pt>
                <c:pt idx="86">
                  <c:v>2681</c:v>
                </c:pt>
                <c:pt idx="87">
                  <c:v>2728</c:v>
                </c:pt>
                <c:pt idx="88">
                  <c:v>2743</c:v>
                </c:pt>
                <c:pt idx="89">
                  <c:v>2764</c:v>
                </c:pt>
                <c:pt idx="90">
                  <c:v>2828</c:v>
                </c:pt>
                <c:pt idx="91">
                  <c:v>2839</c:v>
                </c:pt>
                <c:pt idx="92">
                  <c:v>2857</c:v>
                </c:pt>
                <c:pt idx="93">
                  <c:v>2870</c:v>
                </c:pt>
                <c:pt idx="94">
                  <c:v>2880</c:v>
                </c:pt>
                <c:pt idx="95">
                  <c:v>2889</c:v>
                </c:pt>
                <c:pt idx="96">
                  <c:v>2892</c:v>
                </c:pt>
                <c:pt idx="97">
                  <c:v>2934</c:v>
                </c:pt>
                <c:pt idx="98">
                  <c:v>2954</c:v>
                </c:pt>
                <c:pt idx="99">
                  <c:v>2966</c:v>
                </c:pt>
                <c:pt idx="100">
                  <c:v>2969</c:v>
                </c:pt>
                <c:pt idx="101">
                  <c:v>2975</c:v>
                </c:pt>
                <c:pt idx="102">
                  <c:v>3001</c:v>
                </c:pt>
                <c:pt idx="103">
                  <c:v>3069</c:v>
                </c:pt>
                <c:pt idx="104">
                  <c:v>3094</c:v>
                </c:pt>
                <c:pt idx="105">
                  <c:v>3105</c:v>
                </c:pt>
                <c:pt idx="106">
                  <c:v>3115</c:v>
                </c:pt>
                <c:pt idx="107">
                  <c:v>3124</c:v>
                </c:pt>
                <c:pt idx="108">
                  <c:v>3148</c:v>
                </c:pt>
                <c:pt idx="109">
                  <c:v>3159</c:v>
                </c:pt>
                <c:pt idx="110">
                  <c:v>3171</c:v>
                </c:pt>
                <c:pt idx="111">
                  <c:v>3181</c:v>
                </c:pt>
                <c:pt idx="112">
                  <c:v>3202</c:v>
                </c:pt>
                <c:pt idx="113">
                  <c:v>3213</c:v>
                </c:pt>
                <c:pt idx="114">
                  <c:v>3251</c:v>
                </c:pt>
                <c:pt idx="115">
                  <c:v>3293</c:v>
                </c:pt>
                <c:pt idx="116">
                  <c:v>3305</c:v>
                </c:pt>
                <c:pt idx="117">
                  <c:v>3315</c:v>
                </c:pt>
                <c:pt idx="118">
                  <c:v>3341</c:v>
                </c:pt>
                <c:pt idx="119">
                  <c:v>3364</c:v>
                </c:pt>
                <c:pt idx="120">
                  <c:v>3374</c:v>
                </c:pt>
                <c:pt idx="121">
                  <c:v>3386</c:v>
                </c:pt>
                <c:pt idx="122">
                  <c:v>3405</c:v>
                </c:pt>
                <c:pt idx="123">
                  <c:v>3407</c:v>
                </c:pt>
                <c:pt idx="124">
                  <c:v>3425</c:v>
                </c:pt>
                <c:pt idx="125">
                  <c:v>3433</c:v>
                </c:pt>
                <c:pt idx="126">
                  <c:v>3443</c:v>
                </c:pt>
                <c:pt idx="127">
                  <c:v>3455</c:v>
                </c:pt>
                <c:pt idx="128">
                  <c:v>3478</c:v>
                </c:pt>
                <c:pt idx="129">
                  <c:v>3499</c:v>
                </c:pt>
                <c:pt idx="130">
                  <c:v>3511</c:v>
                </c:pt>
                <c:pt idx="131">
                  <c:v>3548</c:v>
                </c:pt>
                <c:pt idx="132">
                  <c:v>3572</c:v>
                </c:pt>
                <c:pt idx="133">
                  <c:v>3574</c:v>
                </c:pt>
                <c:pt idx="134">
                  <c:v>3583</c:v>
                </c:pt>
                <c:pt idx="135">
                  <c:v>3595</c:v>
                </c:pt>
                <c:pt idx="136">
                  <c:v>3627</c:v>
                </c:pt>
                <c:pt idx="137">
                  <c:v>3667</c:v>
                </c:pt>
                <c:pt idx="138">
                  <c:v>3683</c:v>
                </c:pt>
                <c:pt idx="139">
                  <c:v>3698</c:v>
                </c:pt>
                <c:pt idx="140">
                  <c:v>3753</c:v>
                </c:pt>
                <c:pt idx="141">
                  <c:v>3776</c:v>
                </c:pt>
                <c:pt idx="142">
                  <c:v>3822</c:v>
                </c:pt>
                <c:pt idx="143">
                  <c:v>3834</c:v>
                </c:pt>
                <c:pt idx="144">
                  <c:v>3854</c:v>
                </c:pt>
                <c:pt idx="145">
                  <c:v>3855</c:v>
                </c:pt>
                <c:pt idx="146">
                  <c:v>3880</c:v>
                </c:pt>
                <c:pt idx="147">
                  <c:v>3890</c:v>
                </c:pt>
                <c:pt idx="148">
                  <c:v>3905</c:v>
                </c:pt>
                <c:pt idx="149">
                  <c:v>3910</c:v>
                </c:pt>
                <c:pt idx="150">
                  <c:v>3918</c:v>
                </c:pt>
                <c:pt idx="151">
                  <c:v>3923</c:v>
                </c:pt>
                <c:pt idx="152">
                  <c:v>3929</c:v>
                </c:pt>
                <c:pt idx="153">
                  <c:v>3973</c:v>
                </c:pt>
                <c:pt idx="154">
                  <c:v>3979</c:v>
                </c:pt>
                <c:pt idx="155">
                  <c:v>3990</c:v>
                </c:pt>
              </c:strCache>
            </c:strRef>
          </c:cat>
          <c:val>
            <c:numRef>
              <c:f>Sheet3!$D$5:$D$161</c:f>
              <c:numCache>
                <c:formatCode>General</c:formatCode>
                <c:ptCount val="156"/>
                <c:pt idx="26">
                  <c:v>3</c:v>
                </c:pt>
                <c:pt idx="33">
                  <c:v>3</c:v>
                </c:pt>
                <c:pt idx="46">
                  <c:v>3</c:v>
                </c:pt>
                <c:pt idx="134">
                  <c:v>4</c:v>
                </c:pt>
                <c:pt idx="149">
                  <c:v>3</c:v>
                </c:pt>
              </c:numCache>
            </c:numRef>
          </c:val>
          <c:extLst>
            <c:ext xmlns:c16="http://schemas.microsoft.com/office/drawing/2014/chart" uri="{C3380CC4-5D6E-409C-BE32-E72D297353CC}">
              <c16:uniqueId val="{00000002-35D7-47C5-9BB1-3F494EE1AA88}"/>
            </c:ext>
          </c:extLst>
        </c:ser>
        <c:ser>
          <c:idx val="3"/>
          <c:order val="3"/>
          <c:tx>
            <c:strRef>
              <c:f>Sheet3!$E$3:$E$4</c:f>
              <c:strCache>
                <c:ptCount val="1"/>
                <c:pt idx="0">
                  <c:v>PIP</c:v>
                </c:pt>
              </c:strCache>
            </c:strRef>
          </c:tx>
          <c:spPr>
            <a:solidFill>
              <a:schemeClr val="accent4"/>
            </a:solidFill>
            <a:ln>
              <a:noFill/>
            </a:ln>
            <a:effectLst/>
          </c:spPr>
          <c:invertIfNegative val="0"/>
          <c:cat>
            <c:strRef>
              <c:f>Sheet3!$A$5:$A$161</c:f>
              <c:strCache>
                <c:ptCount val="156"/>
                <c:pt idx="0">
                  <c:v>1003</c:v>
                </c:pt>
                <c:pt idx="1">
                  <c:v>1014</c:v>
                </c:pt>
                <c:pt idx="2">
                  <c:v>1023</c:v>
                </c:pt>
                <c:pt idx="3">
                  <c:v>1043</c:v>
                </c:pt>
                <c:pt idx="4">
                  <c:v>1052</c:v>
                </c:pt>
                <c:pt idx="5">
                  <c:v>1069</c:v>
                </c:pt>
                <c:pt idx="6">
                  <c:v>1079</c:v>
                </c:pt>
                <c:pt idx="7">
                  <c:v>1088</c:v>
                </c:pt>
                <c:pt idx="8">
                  <c:v>1118</c:v>
                </c:pt>
                <c:pt idx="9">
                  <c:v>1160</c:v>
                </c:pt>
                <c:pt idx="10">
                  <c:v>1162</c:v>
                </c:pt>
                <c:pt idx="11">
                  <c:v>1182</c:v>
                </c:pt>
                <c:pt idx="12">
                  <c:v>1188</c:v>
                </c:pt>
                <c:pt idx="13">
                  <c:v>1241</c:v>
                </c:pt>
                <c:pt idx="14">
                  <c:v>1262</c:v>
                </c:pt>
                <c:pt idx="15">
                  <c:v>1272</c:v>
                </c:pt>
                <c:pt idx="16">
                  <c:v>1291</c:v>
                </c:pt>
                <c:pt idx="17">
                  <c:v>1296</c:v>
                </c:pt>
                <c:pt idx="18">
                  <c:v>1314</c:v>
                </c:pt>
                <c:pt idx="19">
                  <c:v>1318</c:v>
                </c:pt>
                <c:pt idx="20">
                  <c:v>1337</c:v>
                </c:pt>
                <c:pt idx="21">
                  <c:v>1346</c:v>
                </c:pt>
                <c:pt idx="22">
                  <c:v>1348</c:v>
                </c:pt>
                <c:pt idx="23">
                  <c:v>1353</c:v>
                </c:pt>
                <c:pt idx="24">
                  <c:v>1354</c:v>
                </c:pt>
                <c:pt idx="25">
                  <c:v>1438</c:v>
                </c:pt>
                <c:pt idx="26">
                  <c:v>1454</c:v>
                </c:pt>
                <c:pt idx="27">
                  <c:v>1483</c:v>
                </c:pt>
                <c:pt idx="28">
                  <c:v>1517</c:v>
                </c:pt>
                <c:pt idx="29">
                  <c:v>1547</c:v>
                </c:pt>
                <c:pt idx="30">
                  <c:v>1559</c:v>
                </c:pt>
                <c:pt idx="31">
                  <c:v>1581</c:v>
                </c:pt>
                <c:pt idx="32">
                  <c:v>1592</c:v>
                </c:pt>
                <c:pt idx="33">
                  <c:v>1624</c:v>
                </c:pt>
                <c:pt idx="34">
                  <c:v>1645</c:v>
                </c:pt>
                <c:pt idx="35">
                  <c:v>1660</c:v>
                </c:pt>
                <c:pt idx="36">
                  <c:v>1684</c:v>
                </c:pt>
                <c:pt idx="37">
                  <c:v>1715</c:v>
                </c:pt>
                <c:pt idx="38">
                  <c:v>1731</c:v>
                </c:pt>
                <c:pt idx="39">
                  <c:v>1732</c:v>
                </c:pt>
                <c:pt idx="40">
                  <c:v>1746</c:v>
                </c:pt>
                <c:pt idx="41">
                  <c:v>1760</c:v>
                </c:pt>
                <c:pt idx="42">
                  <c:v>1767</c:v>
                </c:pt>
                <c:pt idx="43">
                  <c:v>1777</c:v>
                </c:pt>
                <c:pt idx="44">
                  <c:v>1784</c:v>
                </c:pt>
                <c:pt idx="45">
                  <c:v>1812</c:v>
                </c:pt>
                <c:pt idx="46">
                  <c:v>1831</c:v>
                </c:pt>
                <c:pt idx="47">
                  <c:v>1850</c:v>
                </c:pt>
                <c:pt idx="48">
                  <c:v>1854</c:v>
                </c:pt>
                <c:pt idx="49">
                  <c:v>1860</c:v>
                </c:pt>
                <c:pt idx="50">
                  <c:v>1878</c:v>
                </c:pt>
                <c:pt idx="51">
                  <c:v>1888</c:v>
                </c:pt>
                <c:pt idx="52">
                  <c:v>1911</c:v>
                </c:pt>
                <c:pt idx="53">
                  <c:v>1914</c:v>
                </c:pt>
                <c:pt idx="54">
                  <c:v>1921</c:v>
                </c:pt>
                <c:pt idx="55">
                  <c:v>1934</c:v>
                </c:pt>
                <c:pt idx="56">
                  <c:v>1997</c:v>
                </c:pt>
                <c:pt idx="57">
                  <c:v>2003</c:v>
                </c:pt>
                <c:pt idx="58">
                  <c:v>2005</c:v>
                </c:pt>
                <c:pt idx="59">
                  <c:v>2031</c:v>
                </c:pt>
                <c:pt idx="60">
                  <c:v>2080</c:v>
                </c:pt>
                <c:pt idx="61">
                  <c:v>2097</c:v>
                </c:pt>
                <c:pt idx="62">
                  <c:v>2106</c:v>
                </c:pt>
                <c:pt idx="63">
                  <c:v>2185</c:v>
                </c:pt>
                <c:pt idx="64">
                  <c:v>2237</c:v>
                </c:pt>
                <c:pt idx="65">
                  <c:v>2245</c:v>
                </c:pt>
                <c:pt idx="66">
                  <c:v>2257</c:v>
                </c:pt>
                <c:pt idx="67">
                  <c:v>2264</c:v>
                </c:pt>
                <c:pt idx="68">
                  <c:v>2273</c:v>
                </c:pt>
                <c:pt idx="69">
                  <c:v>2283</c:v>
                </c:pt>
                <c:pt idx="70">
                  <c:v>2297</c:v>
                </c:pt>
                <c:pt idx="71">
                  <c:v>2321</c:v>
                </c:pt>
                <c:pt idx="72">
                  <c:v>2332</c:v>
                </c:pt>
                <c:pt idx="73">
                  <c:v>2355</c:v>
                </c:pt>
                <c:pt idx="74">
                  <c:v>2361</c:v>
                </c:pt>
                <c:pt idx="75">
                  <c:v>2374</c:v>
                </c:pt>
                <c:pt idx="76">
                  <c:v>2382</c:v>
                </c:pt>
                <c:pt idx="77">
                  <c:v>2398</c:v>
                </c:pt>
                <c:pt idx="78">
                  <c:v>2436</c:v>
                </c:pt>
                <c:pt idx="79">
                  <c:v>2550</c:v>
                </c:pt>
                <c:pt idx="80">
                  <c:v>2558</c:v>
                </c:pt>
                <c:pt idx="81">
                  <c:v>2560</c:v>
                </c:pt>
                <c:pt idx="82">
                  <c:v>2596</c:v>
                </c:pt>
                <c:pt idx="83">
                  <c:v>2612</c:v>
                </c:pt>
                <c:pt idx="84">
                  <c:v>2619</c:v>
                </c:pt>
                <c:pt idx="85">
                  <c:v>2654</c:v>
                </c:pt>
                <c:pt idx="86">
                  <c:v>2681</c:v>
                </c:pt>
                <c:pt idx="87">
                  <c:v>2728</c:v>
                </c:pt>
                <c:pt idx="88">
                  <c:v>2743</c:v>
                </c:pt>
                <c:pt idx="89">
                  <c:v>2764</c:v>
                </c:pt>
                <c:pt idx="90">
                  <c:v>2828</c:v>
                </c:pt>
                <c:pt idx="91">
                  <c:v>2839</c:v>
                </c:pt>
                <c:pt idx="92">
                  <c:v>2857</c:v>
                </c:pt>
                <c:pt idx="93">
                  <c:v>2870</c:v>
                </c:pt>
                <c:pt idx="94">
                  <c:v>2880</c:v>
                </c:pt>
                <c:pt idx="95">
                  <c:v>2889</c:v>
                </c:pt>
                <c:pt idx="96">
                  <c:v>2892</c:v>
                </c:pt>
                <c:pt idx="97">
                  <c:v>2934</c:v>
                </c:pt>
                <c:pt idx="98">
                  <c:v>2954</c:v>
                </c:pt>
                <c:pt idx="99">
                  <c:v>2966</c:v>
                </c:pt>
                <c:pt idx="100">
                  <c:v>2969</c:v>
                </c:pt>
                <c:pt idx="101">
                  <c:v>2975</c:v>
                </c:pt>
                <c:pt idx="102">
                  <c:v>3001</c:v>
                </c:pt>
                <c:pt idx="103">
                  <c:v>3069</c:v>
                </c:pt>
                <c:pt idx="104">
                  <c:v>3094</c:v>
                </c:pt>
                <c:pt idx="105">
                  <c:v>3105</c:v>
                </c:pt>
                <c:pt idx="106">
                  <c:v>3115</c:v>
                </c:pt>
                <c:pt idx="107">
                  <c:v>3124</c:v>
                </c:pt>
                <c:pt idx="108">
                  <c:v>3148</c:v>
                </c:pt>
                <c:pt idx="109">
                  <c:v>3159</c:v>
                </c:pt>
                <c:pt idx="110">
                  <c:v>3171</c:v>
                </c:pt>
                <c:pt idx="111">
                  <c:v>3181</c:v>
                </c:pt>
                <c:pt idx="112">
                  <c:v>3202</c:v>
                </c:pt>
                <c:pt idx="113">
                  <c:v>3213</c:v>
                </c:pt>
                <c:pt idx="114">
                  <c:v>3251</c:v>
                </c:pt>
                <c:pt idx="115">
                  <c:v>3293</c:v>
                </c:pt>
                <c:pt idx="116">
                  <c:v>3305</c:v>
                </c:pt>
                <c:pt idx="117">
                  <c:v>3315</c:v>
                </c:pt>
                <c:pt idx="118">
                  <c:v>3341</c:v>
                </c:pt>
                <c:pt idx="119">
                  <c:v>3364</c:v>
                </c:pt>
                <c:pt idx="120">
                  <c:v>3374</c:v>
                </c:pt>
                <c:pt idx="121">
                  <c:v>3386</c:v>
                </c:pt>
                <c:pt idx="122">
                  <c:v>3405</c:v>
                </c:pt>
                <c:pt idx="123">
                  <c:v>3407</c:v>
                </c:pt>
                <c:pt idx="124">
                  <c:v>3425</c:v>
                </c:pt>
                <c:pt idx="125">
                  <c:v>3433</c:v>
                </c:pt>
                <c:pt idx="126">
                  <c:v>3443</c:v>
                </c:pt>
                <c:pt idx="127">
                  <c:v>3455</c:v>
                </c:pt>
                <c:pt idx="128">
                  <c:v>3478</c:v>
                </c:pt>
                <c:pt idx="129">
                  <c:v>3499</c:v>
                </c:pt>
                <c:pt idx="130">
                  <c:v>3511</c:v>
                </c:pt>
                <c:pt idx="131">
                  <c:v>3548</c:v>
                </c:pt>
                <c:pt idx="132">
                  <c:v>3572</c:v>
                </c:pt>
                <c:pt idx="133">
                  <c:v>3574</c:v>
                </c:pt>
                <c:pt idx="134">
                  <c:v>3583</c:v>
                </c:pt>
                <c:pt idx="135">
                  <c:v>3595</c:v>
                </c:pt>
                <c:pt idx="136">
                  <c:v>3627</c:v>
                </c:pt>
                <c:pt idx="137">
                  <c:v>3667</c:v>
                </c:pt>
                <c:pt idx="138">
                  <c:v>3683</c:v>
                </c:pt>
                <c:pt idx="139">
                  <c:v>3698</c:v>
                </c:pt>
                <c:pt idx="140">
                  <c:v>3753</c:v>
                </c:pt>
                <c:pt idx="141">
                  <c:v>3776</c:v>
                </c:pt>
                <c:pt idx="142">
                  <c:v>3822</c:v>
                </c:pt>
                <c:pt idx="143">
                  <c:v>3834</c:v>
                </c:pt>
                <c:pt idx="144">
                  <c:v>3854</c:v>
                </c:pt>
                <c:pt idx="145">
                  <c:v>3855</c:v>
                </c:pt>
                <c:pt idx="146">
                  <c:v>3880</c:v>
                </c:pt>
                <c:pt idx="147">
                  <c:v>3890</c:v>
                </c:pt>
                <c:pt idx="148">
                  <c:v>3905</c:v>
                </c:pt>
                <c:pt idx="149">
                  <c:v>3910</c:v>
                </c:pt>
                <c:pt idx="150">
                  <c:v>3918</c:v>
                </c:pt>
                <c:pt idx="151">
                  <c:v>3923</c:v>
                </c:pt>
                <c:pt idx="152">
                  <c:v>3929</c:v>
                </c:pt>
                <c:pt idx="153">
                  <c:v>3973</c:v>
                </c:pt>
                <c:pt idx="154">
                  <c:v>3979</c:v>
                </c:pt>
                <c:pt idx="155">
                  <c:v>3990</c:v>
                </c:pt>
              </c:strCache>
            </c:strRef>
          </c:cat>
          <c:val>
            <c:numRef>
              <c:f>Sheet3!$E$5:$E$161</c:f>
              <c:numCache>
                <c:formatCode>General</c:formatCode>
                <c:ptCount val="156"/>
                <c:pt idx="47">
                  <c:v>3</c:v>
                </c:pt>
                <c:pt idx="48">
                  <c:v>3</c:v>
                </c:pt>
                <c:pt idx="61">
                  <c:v>2</c:v>
                </c:pt>
                <c:pt idx="139">
                  <c:v>3</c:v>
                </c:pt>
              </c:numCache>
            </c:numRef>
          </c:val>
          <c:extLst>
            <c:ext xmlns:c16="http://schemas.microsoft.com/office/drawing/2014/chart" uri="{C3380CC4-5D6E-409C-BE32-E72D297353CC}">
              <c16:uniqueId val="{00000003-35D7-47C5-9BB1-3F494EE1AA88}"/>
            </c:ext>
          </c:extLst>
        </c:ser>
        <c:dLbls>
          <c:showLegendKey val="0"/>
          <c:showVal val="0"/>
          <c:showCatName val="0"/>
          <c:showSerName val="0"/>
          <c:showPercent val="0"/>
          <c:showBubbleSize val="0"/>
        </c:dLbls>
        <c:gapWidth val="219"/>
        <c:overlap val="-27"/>
        <c:axId val="1461561056"/>
        <c:axId val="1461563552"/>
      </c:barChart>
      <c:catAx>
        <c:axId val="1461561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1563552"/>
        <c:crosses val="autoZero"/>
        <c:auto val="1"/>
        <c:lblAlgn val="ctr"/>
        <c:lblOffset val="100"/>
        <c:noMultiLvlLbl val="0"/>
      </c:catAx>
      <c:valAx>
        <c:axId val="14615635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15610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DAKSHESHVARAR.R</a:t>
            </a:r>
            <a:endParaRPr lang="en-US" sz="2400" dirty="0"/>
          </a:p>
          <a:p>
            <a:r>
              <a:rPr lang="en-US" sz="2400" dirty="0"/>
              <a:t>REGISTER </a:t>
            </a:r>
            <a:r>
              <a:rPr lang="en-US" sz="2400" dirty="0" smtClean="0"/>
              <a:t>NO:312214510</a:t>
            </a:r>
            <a:endParaRPr lang="en-US" sz="2400" dirty="0"/>
          </a:p>
          <a:p>
            <a:r>
              <a:rPr lang="en-US" sz="2400" dirty="0" smtClean="0"/>
              <a:t>DEPARTMENT:B.COM CA</a:t>
            </a:r>
            <a:endParaRPr lang="en-US" sz="2400" dirty="0"/>
          </a:p>
          <a:p>
            <a:r>
              <a:rPr lang="en-US" sz="2400" dirty="0" smtClean="0"/>
              <a:t>COLLEGE:ST.THOMAS COLLEGE OF ARTS AND SCINCE</a:t>
            </a:r>
            <a:endParaRPr lang="en-US" sz="2400" dirty="0"/>
          </a:p>
          <a:p>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381000" y="1219201"/>
            <a:ext cx="8763000" cy="2976199"/>
          </a:xfrm>
          <a:prstGeom prst="rect">
            <a:avLst/>
          </a:prstGeom>
        </p:spPr>
        <p:txBody>
          <a:bodyPr wrap="square">
            <a:spAutoFit/>
          </a:bodyPr>
          <a:lstStyle/>
          <a:p>
            <a:pPr>
              <a:lnSpc>
                <a:spcPct val="107000"/>
              </a:lnSpc>
              <a:spcAft>
                <a:spcPts val="800"/>
              </a:spcAft>
            </a:pPr>
            <a:r>
              <a:rPr lang="en-IN" dirty="0" err="1">
                <a:latin typeface="Calibri" panose="020F0502020204030204" pitchFamily="34" charset="0"/>
                <a:ea typeface="Calibri" panose="020F0502020204030204" pitchFamily="34" charset="0"/>
                <a:cs typeface="Times New Roman" panose="02020603050405020304" pitchFamily="18" charset="0"/>
              </a:rPr>
              <a:t>Modeling</a:t>
            </a:r>
            <a:r>
              <a:rPr lang="en-IN" dirty="0">
                <a:latin typeface="Calibri" panose="020F0502020204030204" pitchFamily="34" charset="0"/>
                <a:ea typeface="Calibri" panose="020F0502020204030204" pitchFamily="34" charset="0"/>
                <a:cs typeface="Times New Roman" panose="02020603050405020304" pitchFamily="18" charset="0"/>
              </a:rPr>
              <a:t> an Employee Performance Scorecard in Excel involves creating a well-structured and dynamic spreadsheet that facilitates accurate performance evaluation and tracking. Here’s a step-by-step guide to model your scorecard:</a:t>
            </a: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Sheets and Sections</a:t>
            </a: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	Sheet 1: Employee Data</a:t>
            </a: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	Sheet 2: Performance Metrics</a:t>
            </a: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	Sheet 3: Evaluation and Scoring</a:t>
            </a: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	Sheet 4: Dashboard/Report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088444538"/>
              </p:ext>
            </p:extLst>
          </p:nvPr>
        </p:nvGraphicFramePr>
        <p:xfrm>
          <a:off x="1600200" y="1151032"/>
          <a:ext cx="5969794" cy="32194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685800" y="1219200"/>
            <a:ext cx="7848600" cy="1477328"/>
          </a:xfrm>
          <a:prstGeom prst="rect">
            <a:avLst/>
          </a:prstGeom>
        </p:spPr>
        <p:txBody>
          <a:bodyPr wrap="square">
            <a:spAutoFit/>
          </a:bodyPr>
          <a:lstStyle/>
          <a:p>
            <a:r>
              <a:rPr lang="en-GB" dirty="0"/>
              <a:t>Developing an Employee Performance Scorecard in Excel is a powerful way to systematically assess, track, and enhance employee performance. By leveraging Excel’s capabilities, you can create a dynamic and user-friendly tool that provides valuable insights and facilitates informed decision-making. Here’s a summary of key points and benefits</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CREATING AN EMPLOYEE PERFORMANCE SCORECARD IN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1066800" y="1364039"/>
            <a:ext cx="6096000" cy="3139321"/>
          </a:xfrm>
          <a:prstGeom prst="rect">
            <a:avLst/>
          </a:prstGeom>
        </p:spPr>
        <p:txBody>
          <a:bodyPr>
            <a:spAutoFit/>
          </a:bodyPr>
          <a:lstStyle/>
          <a:p>
            <a:r>
              <a:rPr lang="en-GB" dirty="0"/>
              <a:t>Our organization currently faces challenges in consistently and objectively evaluating employee performance. The absence of a standardized performance assessment tool leads to inconsistencies across teams, making it difficult to accurately measure individual contributions and identify areas for improvement. This inconsistency in performance evaluation results in unclear feedback, diminished employee morale, and potential bias in performance reviews. Additionally, the lack of a centralized system hampers our ability to track progress over time and align employee performance with organizational goals.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914400" y="1693970"/>
            <a:ext cx="6096000" cy="1754326"/>
          </a:xfrm>
          <a:prstGeom prst="rect">
            <a:avLst/>
          </a:prstGeom>
        </p:spPr>
        <p:txBody>
          <a:bodyPr>
            <a:spAutoFit/>
          </a:bodyPr>
          <a:lstStyle/>
          <a:p>
            <a:r>
              <a:rPr lang="en-IN" dirty="0"/>
              <a:t>Employee Information Sections for employee name, position, department, and review </a:t>
            </a:r>
            <a:r>
              <a:rPr lang="en-IN" dirty="0" err="1"/>
              <a:t>period.Performance</a:t>
            </a:r>
            <a:r>
              <a:rPr lang="en-IN" dirty="0"/>
              <a:t> Metrics Columns for each KPI, criteria, and target benchmarks. Scoring System A method for rating performance (e.g., numerical scores, letter grades).Comments/Feedback Area for qualitative feedback and observations.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726859" y="1828800"/>
            <a:ext cx="8420100" cy="1477328"/>
          </a:xfrm>
          <a:prstGeom prst="rect">
            <a:avLst/>
          </a:prstGeom>
        </p:spPr>
        <p:txBody>
          <a:bodyPr wrap="square">
            <a:spAutoFit/>
          </a:bodyPr>
          <a:lstStyle/>
          <a:p>
            <a:r>
              <a:rPr lang="en-GB" dirty="0"/>
              <a:t>HR is typically responsible for overseeing performance management processes, including employee evaluations and development plans and supervisors are directly involved in assessing and managing their team members’ performance. They may have access to their performance scorecards to understand how their performance is assessed, receive feedback, and set personal development goals.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124200" y="1643559"/>
            <a:ext cx="6096000" cy="1754326"/>
          </a:xfrm>
          <a:prstGeom prst="rect">
            <a:avLst/>
          </a:prstGeom>
        </p:spPr>
        <p:txBody>
          <a:bodyPr>
            <a:spAutoFit/>
          </a:bodyPr>
          <a:lstStyle/>
          <a:p>
            <a:r>
              <a:rPr lang="en-GB" dirty="0"/>
              <a:t>Our solution is a customized Employee Performance Scorecard designed in Microsoft Excel. It provides a comprehensive framework for evaluating and tracking employee performance based on a set of predefined metrics and criteria. The scorecard is built to be user-friendly, flexible, and easily </a:t>
            </a:r>
            <a:r>
              <a:rPr lang="en-GB" dirty="0" err="1"/>
              <a:t>integrable</a:t>
            </a:r>
            <a:r>
              <a:rPr lang="en-GB" dirty="0"/>
              <a:t> into existing performance management processes.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10" name="Rectangle 9"/>
          <p:cNvSpPr/>
          <p:nvPr/>
        </p:nvSpPr>
        <p:spPr>
          <a:xfrm>
            <a:off x="990600" y="1143634"/>
            <a:ext cx="6096000" cy="3979294"/>
          </a:xfrm>
          <a:prstGeom prst="rect">
            <a:avLst/>
          </a:prstGeom>
        </p:spPr>
        <p:txBody>
          <a:bodyPr>
            <a:spAutoFit/>
          </a:bodyPr>
          <a:lstStyle/>
          <a:p>
            <a:pPr>
              <a:lnSpc>
                <a:spcPct val="107000"/>
              </a:lnSpc>
              <a:spcAft>
                <a:spcPts val="800"/>
              </a:spcAft>
            </a:pPr>
            <a:r>
              <a:rPr lang="en-IN" dirty="0" err="1">
                <a:latin typeface="Calibri" panose="020F0502020204030204" pitchFamily="34" charset="0"/>
                <a:ea typeface="Calibri" panose="020F0502020204030204" pitchFamily="34" charset="0"/>
                <a:cs typeface="Times New Roman" panose="02020603050405020304" pitchFamily="18" charset="0"/>
              </a:rPr>
              <a:t>Kaagle</a:t>
            </a:r>
            <a:r>
              <a:rPr lang="en-IN" dirty="0">
                <a:latin typeface="Calibri" panose="020F0502020204030204" pitchFamily="34" charset="0"/>
                <a:ea typeface="Calibri" panose="020F0502020204030204" pitchFamily="34" charset="0"/>
                <a:cs typeface="Times New Roman" panose="02020603050405020304" pitchFamily="18" charset="0"/>
              </a:rPr>
              <a:t>- employee dataset</a:t>
            </a: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26 feature</a:t>
            </a: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9 features</a:t>
            </a:r>
          </a:p>
          <a:p>
            <a:pPr>
              <a:lnSpc>
                <a:spcPct val="107000"/>
              </a:lnSpc>
              <a:spcAft>
                <a:spcPts val="800"/>
              </a:spcAft>
            </a:pPr>
            <a:r>
              <a:rPr lang="en-IN" dirty="0" err="1">
                <a:latin typeface="Calibri" panose="020F0502020204030204" pitchFamily="34" charset="0"/>
                <a:ea typeface="Calibri" panose="020F0502020204030204" pitchFamily="34" charset="0"/>
                <a:cs typeface="Times New Roman" panose="02020603050405020304" pitchFamily="18" charset="0"/>
              </a:rPr>
              <a:t>Emp</a:t>
            </a:r>
            <a:r>
              <a:rPr lang="en-IN" dirty="0">
                <a:latin typeface="Calibri" panose="020F0502020204030204" pitchFamily="34" charset="0"/>
                <a:ea typeface="Calibri" panose="020F0502020204030204" pitchFamily="34" charset="0"/>
                <a:cs typeface="Times New Roman" panose="02020603050405020304" pitchFamily="18" charset="0"/>
              </a:rPr>
              <a:t> id-numerical</a:t>
            </a:r>
          </a:p>
          <a:p>
            <a:pPr>
              <a:lnSpc>
                <a:spcPct val="107000"/>
              </a:lnSpc>
              <a:spcAft>
                <a:spcPts val="800"/>
              </a:spcAft>
            </a:pPr>
            <a:r>
              <a:rPr lang="en-IN" dirty="0" err="1">
                <a:latin typeface="Calibri" panose="020F0502020204030204" pitchFamily="34" charset="0"/>
                <a:ea typeface="Calibri" panose="020F0502020204030204" pitchFamily="34" charset="0"/>
                <a:cs typeface="Times New Roman" panose="02020603050405020304" pitchFamily="18" charset="0"/>
              </a:rPr>
              <a:t>Fn</a:t>
            </a:r>
            <a:r>
              <a:rPr lang="en-IN" dirty="0">
                <a:latin typeface="Calibri" panose="020F0502020204030204" pitchFamily="34" charset="0"/>
                <a:ea typeface="Calibri" panose="020F0502020204030204" pitchFamily="34" charset="0"/>
                <a:cs typeface="Times New Roman" panose="02020603050405020304" pitchFamily="18" charset="0"/>
              </a:rPr>
              <a:t>-text</a:t>
            </a:r>
          </a:p>
          <a:p>
            <a:pPr>
              <a:lnSpc>
                <a:spcPct val="107000"/>
              </a:lnSpc>
              <a:spcAft>
                <a:spcPts val="800"/>
              </a:spcAft>
            </a:pPr>
            <a:r>
              <a:rPr lang="en-IN" dirty="0" err="1">
                <a:latin typeface="Calibri" panose="020F0502020204030204" pitchFamily="34" charset="0"/>
                <a:ea typeface="Calibri" panose="020F0502020204030204" pitchFamily="34" charset="0"/>
                <a:cs typeface="Times New Roman" panose="02020603050405020304" pitchFamily="18" charset="0"/>
              </a:rPr>
              <a:t>OLn</a:t>
            </a:r>
            <a:r>
              <a:rPr lang="en-IN" dirty="0">
                <a:latin typeface="Calibri" panose="020F0502020204030204" pitchFamily="34" charset="0"/>
                <a:ea typeface="Calibri" panose="020F0502020204030204" pitchFamily="34" charset="0"/>
                <a:cs typeface="Times New Roman" panose="02020603050405020304" pitchFamily="18" charset="0"/>
              </a:rPr>
              <a:t>-text</a:t>
            </a:r>
          </a:p>
          <a:p>
            <a:pPr>
              <a:lnSpc>
                <a:spcPct val="107000"/>
              </a:lnSpc>
              <a:spcAft>
                <a:spcPts val="800"/>
              </a:spcAft>
            </a:pPr>
            <a:r>
              <a:rPr lang="en-IN" dirty="0" err="1">
                <a:latin typeface="Calibri" panose="020F0502020204030204" pitchFamily="34" charset="0"/>
                <a:ea typeface="Calibri" panose="020F0502020204030204" pitchFamily="34" charset="0"/>
                <a:cs typeface="Times New Roman" panose="02020603050405020304" pitchFamily="18" charset="0"/>
              </a:rPr>
              <a:t>Businiess</a:t>
            </a:r>
            <a:r>
              <a:rPr lang="en-IN" dirty="0">
                <a:latin typeface="Calibri" panose="020F0502020204030204" pitchFamily="34" charset="0"/>
                <a:ea typeface="Calibri" panose="020F0502020204030204" pitchFamily="34" charset="0"/>
                <a:cs typeface="Times New Roman" panose="02020603050405020304" pitchFamily="18" charset="0"/>
              </a:rPr>
              <a:t> unit-text</a:t>
            </a: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Gender-male, female</a:t>
            </a:r>
          </a:p>
          <a:p>
            <a:pPr>
              <a:lnSpc>
                <a:spcPct val="107000"/>
              </a:lnSpc>
              <a:spcAft>
                <a:spcPts val="800"/>
              </a:spcAft>
            </a:pPr>
            <a:r>
              <a:rPr lang="en-IN" dirty="0" err="1">
                <a:latin typeface="Calibri" panose="020F0502020204030204" pitchFamily="34" charset="0"/>
                <a:ea typeface="Calibri" panose="020F0502020204030204" pitchFamily="34" charset="0"/>
                <a:cs typeface="Times New Roman" panose="02020603050405020304" pitchFamily="18" charset="0"/>
              </a:rPr>
              <a:t>Perfromnaace</a:t>
            </a:r>
            <a:r>
              <a:rPr lang="en-IN" dirty="0">
                <a:latin typeface="Calibri" panose="020F0502020204030204" pitchFamily="34" charset="0"/>
                <a:ea typeface="Calibri" panose="020F0502020204030204" pitchFamily="34" charset="0"/>
                <a:cs typeface="Times New Roman" panose="02020603050405020304" pitchFamily="18" charset="0"/>
              </a:rPr>
              <a:t> score-text</a:t>
            </a:r>
          </a:p>
          <a:p>
            <a:pPr>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Rating- numerical(5,4,3,2)</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 y="3657600"/>
            <a:ext cx="8069865" cy="523220"/>
          </a:xfrm>
          <a:prstGeom prst="rect">
            <a:avLst/>
          </a:prstGeom>
          <a:noFill/>
        </p:spPr>
        <p:txBody>
          <a:bodyPr wrap="square" rtlCol="0">
            <a:spAutoFit/>
          </a:bodyPr>
          <a:lstStyle/>
          <a:p>
            <a:pPr lvl="1">
              <a:buFont typeface="Arial" panose="020B0604020202020204" pitchFamily="34" charset="0"/>
              <a:buChar char="•"/>
            </a:pPr>
            <a:r>
              <a:rPr lang="en-GB" sz="2800" dirty="0" smtClean="0">
                <a:solidFill>
                  <a:srgbClr val="0D0D0D"/>
                </a:solidFill>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
        <p:nvSpPr>
          <p:cNvPr id="11" name="Rectangle 10"/>
          <p:cNvSpPr/>
          <p:nvPr/>
        </p:nvSpPr>
        <p:spPr>
          <a:xfrm>
            <a:off x="1931987" y="1601861"/>
            <a:ext cx="6096000" cy="1477328"/>
          </a:xfrm>
          <a:prstGeom prst="rect">
            <a:avLst/>
          </a:prstGeom>
        </p:spPr>
        <p:txBody>
          <a:bodyPr>
            <a:spAutoFit/>
          </a:bodyPr>
          <a:lstStyle/>
          <a:p>
            <a:r>
              <a:rPr lang="en-GB" dirty="0"/>
              <a:t>Allow users to easily add, remove, or modify performance metrics and criteria specific to different roles and departments. Implement dropdown lists for metric selection and criteria weighting, making it simple to adapt to changing organizational needs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351</TotalTime>
  <Words>484</Words>
  <Application>Microsoft Office PowerPoint</Application>
  <PresentationFormat>Widescreen</PresentationFormat>
  <Paragraphs>62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20</cp:revision>
  <dcterms:created xsi:type="dcterms:W3CDTF">2024-03-29T15:07:22Z</dcterms:created>
  <dcterms:modified xsi:type="dcterms:W3CDTF">2024-08-29T11:01:33Z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