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b2d62360af5fae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3b2d62360af5fae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type="blank">
  <p:cSld name="BLANK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176120" y="1089720"/>
            <a:ext cx="67914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8" name="Google Shape;8;p2"/>
          <p:cNvGrpSpPr/>
          <p:nvPr/>
        </p:nvGrpSpPr>
        <p:grpSpPr>
          <a:xfrm>
            <a:off x="4911120" y="18720"/>
            <a:ext cx="4232520" cy="5143320"/>
            <a:chOff x="4911120" y="18720"/>
            <a:chExt cx="4232520" cy="5143320"/>
          </a:xfrm>
        </p:grpSpPr>
        <p:pic>
          <p:nvPicPr>
            <p:cNvPr id="9" name="Google Shape;9;p2"/>
            <p:cNvPicPr preferRelativeResize="0"/>
            <p:nvPr/>
          </p:nvPicPr>
          <p:blipFill rotWithShape="1">
            <a:blip r:embed="rId2">
              <a:alphaModFix/>
            </a:blip>
            <a:srcRect b="16466" l="4408" r="74479" t="12981"/>
            <a:stretch/>
          </p:blipFill>
          <p:spPr>
            <a:xfrm flipH="1" rot="10800000">
              <a:off x="6204600" y="18720"/>
              <a:ext cx="2939040" cy="514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2"/>
            <p:cNvPicPr preferRelativeResize="0"/>
            <p:nvPr/>
          </p:nvPicPr>
          <p:blipFill rotWithShape="1">
            <a:blip r:embed="rId3">
              <a:alphaModFix/>
            </a:blip>
            <a:srcRect b="4804" l="25293" r="42208" t="54957"/>
            <a:stretch/>
          </p:blipFill>
          <p:spPr>
            <a:xfrm flipH="1" rot="10800000">
              <a:off x="4911120" y="2418840"/>
              <a:ext cx="4232520" cy="2742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oogle Shape;11;p2"/>
          <p:cNvGrpSpPr/>
          <p:nvPr/>
        </p:nvGrpSpPr>
        <p:grpSpPr>
          <a:xfrm>
            <a:off x="0" y="0"/>
            <a:ext cx="4437720" cy="4143960"/>
            <a:chOff x="0" y="0"/>
            <a:chExt cx="4437720" cy="4143960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3">
              <a:alphaModFix/>
            </a:blip>
            <a:srcRect b="62187" l="27568" r="29152" t="-5675"/>
            <a:stretch/>
          </p:blipFill>
          <p:spPr>
            <a:xfrm flipH="1" rot="10800000">
              <a:off x="0" y="18721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/>
            </a:blip>
            <a:srcRect b="12266" l="-2629" r="78745" t="23407"/>
            <a:stretch/>
          </p:blipFill>
          <p:spPr>
            <a:xfrm flipH="1">
              <a:off x="360" y="0"/>
              <a:ext cx="2939040" cy="4143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14;p2"/>
          <p:cNvGrpSpPr/>
          <p:nvPr/>
        </p:nvGrpSpPr>
        <p:grpSpPr>
          <a:xfrm>
            <a:off x="-1623600" y="-288360"/>
            <a:ext cx="10293872" cy="5254187"/>
            <a:chOff x="-1623600" y="-288360"/>
            <a:chExt cx="10293872" cy="5254187"/>
          </a:xfrm>
        </p:grpSpPr>
        <p:sp>
          <p:nvSpPr>
            <p:cNvPr id="15" name="Google Shape;15;p2"/>
            <p:cNvSpPr/>
            <p:nvPr/>
          </p:nvSpPr>
          <p:spPr>
            <a:xfrm>
              <a:off x="-1623600" y="2536920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24320" y="-28836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0">
  <p:cSld name="CUSTOM_10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2"/>
          <p:cNvGrpSpPr/>
          <p:nvPr/>
        </p:nvGrpSpPr>
        <p:grpSpPr>
          <a:xfrm>
            <a:off x="5400000" y="0"/>
            <a:ext cx="3743640" cy="5183640"/>
            <a:chOff x="5400000" y="0"/>
            <a:chExt cx="3743640" cy="5183640"/>
          </a:xfrm>
        </p:grpSpPr>
        <p:pic>
          <p:nvPicPr>
            <p:cNvPr id="109" name="Google Shape;109;p12"/>
            <p:cNvPicPr preferRelativeResize="0"/>
            <p:nvPr/>
          </p:nvPicPr>
          <p:blipFill rotWithShape="1">
            <a:blip r:embed="rId2">
              <a:alphaModFix/>
            </a:blip>
            <a:srcRect b="11924" l="0" r="83007" t="28156"/>
            <a:stretch/>
          </p:blipFill>
          <p:spPr>
            <a:xfrm>
              <a:off x="7021440" y="0"/>
              <a:ext cx="2122200" cy="3918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2"/>
            <p:cNvPicPr preferRelativeResize="0"/>
            <p:nvPr/>
          </p:nvPicPr>
          <p:blipFill rotWithShape="1">
            <a:blip r:embed="rId3">
              <a:alphaModFix/>
            </a:blip>
            <a:srcRect b="54897" l="13258" r="52033" t="4640"/>
            <a:stretch/>
          </p:blipFill>
          <p:spPr>
            <a:xfrm>
              <a:off x="5400000" y="2899800"/>
              <a:ext cx="3743640" cy="228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oogle Shape;111;p12"/>
          <p:cNvGrpSpPr/>
          <p:nvPr/>
        </p:nvGrpSpPr>
        <p:grpSpPr>
          <a:xfrm>
            <a:off x="0" y="-101520"/>
            <a:ext cx="4437720" cy="4762080"/>
            <a:chOff x="0" y="-101520"/>
            <a:chExt cx="4437720" cy="4762080"/>
          </a:xfrm>
        </p:grpSpPr>
        <p:pic>
          <p:nvPicPr>
            <p:cNvPr id="112" name="Google Shape;112;p12"/>
            <p:cNvPicPr preferRelativeResize="0"/>
            <p:nvPr/>
          </p:nvPicPr>
          <p:blipFill rotWithShape="1">
            <a:blip r:embed="rId3">
              <a:alphaModFix/>
            </a:blip>
            <a:srcRect b="4983" l="31147" r="25573" t="56445"/>
            <a:stretch/>
          </p:blipFill>
          <p:spPr>
            <a:xfrm>
              <a:off x="0" y="0"/>
              <a:ext cx="4437720" cy="2069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2"/>
            <p:cNvPicPr preferRelativeResize="0"/>
            <p:nvPr/>
          </p:nvPicPr>
          <p:blipFill rotWithShape="1">
            <a:blip r:embed="rId2">
              <a:alphaModFix/>
            </a:blip>
            <a:srcRect b="23719" l="4613" r="79209" t="2365"/>
            <a:stretch/>
          </p:blipFill>
          <p:spPr>
            <a:xfrm rot="10800000">
              <a:off x="360" y="-101520"/>
              <a:ext cx="1989720" cy="4762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12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15" name="Google Shape;115;p12"/>
          <p:cNvGrpSpPr/>
          <p:nvPr/>
        </p:nvGrpSpPr>
        <p:grpSpPr>
          <a:xfrm>
            <a:off x="-1946327" y="-570240"/>
            <a:ext cx="10978399" cy="5713054"/>
            <a:chOff x="-1946327" y="-570240"/>
            <a:chExt cx="10978399" cy="5713054"/>
          </a:xfrm>
        </p:grpSpPr>
        <p:grpSp>
          <p:nvGrpSpPr>
            <p:cNvPr id="116" name="Google Shape;116;p12"/>
            <p:cNvGrpSpPr/>
            <p:nvPr/>
          </p:nvGrpSpPr>
          <p:grpSpPr>
            <a:xfrm>
              <a:off x="-1946327" y="-570240"/>
              <a:ext cx="10978399" cy="5713054"/>
              <a:chOff x="-1946327" y="-570240"/>
              <a:chExt cx="10978399" cy="5713054"/>
            </a:xfrm>
          </p:grpSpPr>
          <p:sp>
            <p:nvSpPr>
              <p:cNvPr id="117" name="Google Shape;117;p12"/>
              <p:cNvSpPr/>
              <p:nvPr/>
            </p:nvSpPr>
            <p:spPr>
              <a:xfrm rot="5400000">
                <a:off x="-1946531" y="2713703"/>
                <a:ext cx="2429314" cy="2428907"/>
              </a:xfrm>
              <a:custGeom>
                <a:rect b="b" l="l" r="r" t="t"/>
                <a:pathLst>
                  <a:path extrusionOk="0" h="97166" w="97192">
                    <a:moveTo>
                      <a:pt x="47043" y="1"/>
                    </a:moveTo>
                    <a:lnTo>
                      <a:pt x="47282" y="7412"/>
                    </a:lnTo>
                    <a:lnTo>
                      <a:pt x="47839" y="7412"/>
                    </a:lnTo>
                    <a:lnTo>
                      <a:pt x="47707" y="1"/>
                    </a:lnTo>
                    <a:close/>
                    <a:moveTo>
                      <a:pt x="50389" y="27"/>
                    </a:moveTo>
                    <a:lnTo>
                      <a:pt x="50150" y="7438"/>
                    </a:lnTo>
                    <a:lnTo>
                      <a:pt x="50708" y="7465"/>
                    </a:lnTo>
                    <a:lnTo>
                      <a:pt x="51053" y="54"/>
                    </a:lnTo>
                    <a:cubicBezTo>
                      <a:pt x="50841" y="54"/>
                      <a:pt x="50628" y="27"/>
                      <a:pt x="50389" y="27"/>
                    </a:cubicBezTo>
                    <a:close/>
                    <a:moveTo>
                      <a:pt x="44386" y="160"/>
                    </a:moveTo>
                    <a:lnTo>
                      <a:pt x="43722" y="213"/>
                    </a:lnTo>
                    <a:lnTo>
                      <a:pt x="44466" y="7598"/>
                    </a:lnTo>
                    <a:lnTo>
                      <a:pt x="45024" y="7544"/>
                    </a:lnTo>
                    <a:lnTo>
                      <a:pt x="44386" y="160"/>
                    </a:lnTo>
                    <a:close/>
                    <a:moveTo>
                      <a:pt x="53710" y="266"/>
                    </a:moveTo>
                    <a:lnTo>
                      <a:pt x="52939" y="7624"/>
                    </a:lnTo>
                    <a:lnTo>
                      <a:pt x="53524" y="7704"/>
                    </a:lnTo>
                    <a:lnTo>
                      <a:pt x="54374" y="319"/>
                    </a:lnTo>
                    <a:lnTo>
                      <a:pt x="53710" y="266"/>
                    </a:lnTo>
                    <a:close/>
                    <a:moveTo>
                      <a:pt x="41066" y="585"/>
                    </a:moveTo>
                    <a:cubicBezTo>
                      <a:pt x="40854" y="612"/>
                      <a:pt x="40615" y="638"/>
                      <a:pt x="40402" y="691"/>
                    </a:cubicBezTo>
                    <a:lnTo>
                      <a:pt x="41650" y="7996"/>
                    </a:lnTo>
                    <a:lnTo>
                      <a:pt x="42208" y="7890"/>
                    </a:lnTo>
                    <a:lnTo>
                      <a:pt x="41066" y="585"/>
                    </a:lnTo>
                    <a:close/>
                    <a:moveTo>
                      <a:pt x="57030" y="718"/>
                    </a:moveTo>
                    <a:lnTo>
                      <a:pt x="55755" y="8023"/>
                    </a:lnTo>
                    <a:lnTo>
                      <a:pt x="56313" y="8129"/>
                    </a:lnTo>
                    <a:lnTo>
                      <a:pt x="57694" y="851"/>
                    </a:lnTo>
                    <a:lnTo>
                      <a:pt x="57030" y="718"/>
                    </a:lnTo>
                    <a:close/>
                    <a:moveTo>
                      <a:pt x="37772" y="1196"/>
                    </a:moveTo>
                    <a:lnTo>
                      <a:pt x="37135" y="1355"/>
                    </a:lnTo>
                    <a:lnTo>
                      <a:pt x="38861" y="8554"/>
                    </a:lnTo>
                    <a:lnTo>
                      <a:pt x="39446" y="8421"/>
                    </a:lnTo>
                    <a:lnTo>
                      <a:pt x="37772" y="1196"/>
                    </a:lnTo>
                    <a:close/>
                    <a:moveTo>
                      <a:pt x="60297" y="1408"/>
                    </a:moveTo>
                    <a:lnTo>
                      <a:pt x="58517" y="8607"/>
                    </a:lnTo>
                    <a:lnTo>
                      <a:pt x="59075" y="8740"/>
                    </a:lnTo>
                    <a:lnTo>
                      <a:pt x="60961" y="1568"/>
                    </a:lnTo>
                    <a:cubicBezTo>
                      <a:pt x="60749" y="1515"/>
                      <a:pt x="60536" y="1462"/>
                      <a:pt x="60297" y="1408"/>
                    </a:cubicBezTo>
                    <a:close/>
                    <a:moveTo>
                      <a:pt x="34532" y="2046"/>
                    </a:moveTo>
                    <a:lnTo>
                      <a:pt x="33894" y="2232"/>
                    </a:lnTo>
                    <a:lnTo>
                      <a:pt x="36126" y="9324"/>
                    </a:lnTo>
                    <a:lnTo>
                      <a:pt x="36683" y="9138"/>
                    </a:lnTo>
                    <a:lnTo>
                      <a:pt x="34532" y="2046"/>
                    </a:lnTo>
                    <a:close/>
                    <a:moveTo>
                      <a:pt x="63538" y="2338"/>
                    </a:moveTo>
                    <a:lnTo>
                      <a:pt x="61253" y="9377"/>
                    </a:lnTo>
                    <a:lnTo>
                      <a:pt x="61811" y="9563"/>
                    </a:lnTo>
                    <a:lnTo>
                      <a:pt x="64175" y="2524"/>
                    </a:lnTo>
                    <a:lnTo>
                      <a:pt x="63538" y="2338"/>
                    </a:lnTo>
                    <a:close/>
                    <a:moveTo>
                      <a:pt x="31371" y="3135"/>
                    </a:moveTo>
                    <a:lnTo>
                      <a:pt x="30760" y="3374"/>
                    </a:lnTo>
                    <a:lnTo>
                      <a:pt x="33469" y="10254"/>
                    </a:lnTo>
                    <a:lnTo>
                      <a:pt x="34001" y="10068"/>
                    </a:lnTo>
                    <a:lnTo>
                      <a:pt x="31371" y="3135"/>
                    </a:lnTo>
                    <a:close/>
                    <a:moveTo>
                      <a:pt x="66699" y="3480"/>
                    </a:moveTo>
                    <a:lnTo>
                      <a:pt x="63910" y="10360"/>
                    </a:lnTo>
                    <a:lnTo>
                      <a:pt x="64467" y="10572"/>
                    </a:lnTo>
                    <a:lnTo>
                      <a:pt x="67310" y="3719"/>
                    </a:lnTo>
                    <a:lnTo>
                      <a:pt x="66699" y="3480"/>
                    </a:lnTo>
                    <a:close/>
                    <a:moveTo>
                      <a:pt x="28290" y="4410"/>
                    </a:moveTo>
                    <a:lnTo>
                      <a:pt x="27679" y="4702"/>
                    </a:lnTo>
                    <a:lnTo>
                      <a:pt x="30866" y="11396"/>
                    </a:lnTo>
                    <a:lnTo>
                      <a:pt x="31397" y="11157"/>
                    </a:lnTo>
                    <a:lnTo>
                      <a:pt x="28290" y="4410"/>
                    </a:lnTo>
                    <a:close/>
                    <a:moveTo>
                      <a:pt x="69753" y="4835"/>
                    </a:moveTo>
                    <a:lnTo>
                      <a:pt x="66513" y="11502"/>
                    </a:lnTo>
                    <a:lnTo>
                      <a:pt x="67044" y="11768"/>
                    </a:lnTo>
                    <a:lnTo>
                      <a:pt x="70364" y="5127"/>
                    </a:lnTo>
                    <a:lnTo>
                      <a:pt x="69753" y="4835"/>
                    </a:lnTo>
                    <a:close/>
                    <a:moveTo>
                      <a:pt x="25315" y="5898"/>
                    </a:moveTo>
                    <a:lnTo>
                      <a:pt x="24730" y="6243"/>
                    </a:lnTo>
                    <a:lnTo>
                      <a:pt x="28369" y="12697"/>
                    </a:lnTo>
                    <a:lnTo>
                      <a:pt x="28847" y="12432"/>
                    </a:lnTo>
                    <a:lnTo>
                      <a:pt x="25315" y="5898"/>
                    </a:lnTo>
                    <a:close/>
                    <a:moveTo>
                      <a:pt x="72728" y="6402"/>
                    </a:moveTo>
                    <a:lnTo>
                      <a:pt x="69036" y="12830"/>
                    </a:lnTo>
                    <a:lnTo>
                      <a:pt x="69514" y="13122"/>
                    </a:lnTo>
                    <a:lnTo>
                      <a:pt x="73286" y="6721"/>
                    </a:lnTo>
                    <a:lnTo>
                      <a:pt x="72728" y="6402"/>
                    </a:lnTo>
                    <a:close/>
                    <a:moveTo>
                      <a:pt x="22446" y="7598"/>
                    </a:moveTo>
                    <a:lnTo>
                      <a:pt x="21888" y="7969"/>
                    </a:lnTo>
                    <a:lnTo>
                      <a:pt x="25952" y="14185"/>
                    </a:lnTo>
                    <a:lnTo>
                      <a:pt x="26430" y="13866"/>
                    </a:lnTo>
                    <a:lnTo>
                      <a:pt x="22446" y="7598"/>
                    </a:lnTo>
                    <a:close/>
                    <a:moveTo>
                      <a:pt x="75570" y="8155"/>
                    </a:moveTo>
                    <a:lnTo>
                      <a:pt x="71453" y="14344"/>
                    </a:lnTo>
                    <a:lnTo>
                      <a:pt x="71905" y="14637"/>
                    </a:lnTo>
                    <a:lnTo>
                      <a:pt x="76128" y="8554"/>
                    </a:lnTo>
                    <a:lnTo>
                      <a:pt x="75570" y="8155"/>
                    </a:lnTo>
                    <a:close/>
                    <a:moveTo>
                      <a:pt x="19684" y="9510"/>
                    </a:moveTo>
                    <a:lnTo>
                      <a:pt x="19152" y="9908"/>
                    </a:lnTo>
                    <a:lnTo>
                      <a:pt x="23641" y="15805"/>
                    </a:lnTo>
                    <a:lnTo>
                      <a:pt x="24093" y="15487"/>
                    </a:lnTo>
                    <a:lnTo>
                      <a:pt x="19684" y="9510"/>
                    </a:lnTo>
                    <a:close/>
                    <a:moveTo>
                      <a:pt x="78280" y="10121"/>
                    </a:moveTo>
                    <a:lnTo>
                      <a:pt x="73738" y="15991"/>
                    </a:lnTo>
                    <a:lnTo>
                      <a:pt x="74189" y="16337"/>
                    </a:lnTo>
                    <a:lnTo>
                      <a:pt x="78811" y="10546"/>
                    </a:lnTo>
                    <a:lnTo>
                      <a:pt x="78280" y="10121"/>
                    </a:lnTo>
                    <a:close/>
                    <a:moveTo>
                      <a:pt x="17054" y="11608"/>
                    </a:moveTo>
                    <a:lnTo>
                      <a:pt x="16549" y="12033"/>
                    </a:lnTo>
                    <a:lnTo>
                      <a:pt x="21437" y="17611"/>
                    </a:lnTo>
                    <a:lnTo>
                      <a:pt x="21888" y="17240"/>
                    </a:lnTo>
                    <a:lnTo>
                      <a:pt x="17054" y="11608"/>
                    </a:lnTo>
                    <a:close/>
                    <a:moveTo>
                      <a:pt x="80856" y="12246"/>
                    </a:moveTo>
                    <a:lnTo>
                      <a:pt x="75916" y="17797"/>
                    </a:lnTo>
                    <a:lnTo>
                      <a:pt x="76367" y="18169"/>
                    </a:lnTo>
                    <a:lnTo>
                      <a:pt x="81361" y="12697"/>
                    </a:lnTo>
                    <a:lnTo>
                      <a:pt x="80856" y="12246"/>
                    </a:lnTo>
                    <a:close/>
                    <a:moveTo>
                      <a:pt x="14610" y="13866"/>
                    </a:moveTo>
                    <a:cubicBezTo>
                      <a:pt x="14451" y="13999"/>
                      <a:pt x="14291" y="14158"/>
                      <a:pt x="14132" y="14318"/>
                    </a:cubicBezTo>
                    <a:lnTo>
                      <a:pt x="19391" y="19551"/>
                    </a:lnTo>
                    <a:lnTo>
                      <a:pt x="19790" y="19179"/>
                    </a:lnTo>
                    <a:lnTo>
                      <a:pt x="14610" y="13866"/>
                    </a:lnTo>
                    <a:close/>
                    <a:moveTo>
                      <a:pt x="83300" y="14557"/>
                    </a:moveTo>
                    <a:lnTo>
                      <a:pt x="77988" y="19763"/>
                    </a:lnTo>
                    <a:cubicBezTo>
                      <a:pt x="78120" y="19869"/>
                      <a:pt x="78253" y="20029"/>
                      <a:pt x="78386" y="20161"/>
                    </a:cubicBezTo>
                    <a:lnTo>
                      <a:pt x="83752" y="15035"/>
                    </a:lnTo>
                    <a:cubicBezTo>
                      <a:pt x="83592" y="14876"/>
                      <a:pt x="83459" y="14716"/>
                      <a:pt x="83300" y="14557"/>
                    </a:cubicBezTo>
                    <a:close/>
                    <a:moveTo>
                      <a:pt x="12299" y="16257"/>
                    </a:moveTo>
                    <a:lnTo>
                      <a:pt x="11848" y="16762"/>
                    </a:lnTo>
                    <a:lnTo>
                      <a:pt x="17452" y="21622"/>
                    </a:lnTo>
                    <a:cubicBezTo>
                      <a:pt x="17585" y="21490"/>
                      <a:pt x="17691" y="21357"/>
                      <a:pt x="17824" y="21197"/>
                    </a:cubicBezTo>
                    <a:lnTo>
                      <a:pt x="12299" y="16257"/>
                    </a:lnTo>
                    <a:close/>
                    <a:moveTo>
                      <a:pt x="85531" y="17027"/>
                    </a:moveTo>
                    <a:lnTo>
                      <a:pt x="79900" y="21835"/>
                    </a:lnTo>
                    <a:cubicBezTo>
                      <a:pt x="80033" y="21968"/>
                      <a:pt x="80139" y="22127"/>
                      <a:pt x="80272" y="22260"/>
                    </a:cubicBezTo>
                    <a:lnTo>
                      <a:pt x="85983" y="17532"/>
                    </a:lnTo>
                    <a:lnTo>
                      <a:pt x="85531" y="17027"/>
                    </a:lnTo>
                    <a:close/>
                    <a:moveTo>
                      <a:pt x="10148" y="18833"/>
                    </a:moveTo>
                    <a:lnTo>
                      <a:pt x="9749" y="19365"/>
                    </a:lnTo>
                    <a:lnTo>
                      <a:pt x="15673" y="23827"/>
                    </a:lnTo>
                    <a:lnTo>
                      <a:pt x="16018" y="23402"/>
                    </a:lnTo>
                    <a:lnTo>
                      <a:pt x="10148" y="18833"/>
                    </a:lnTo>
                    <a:close/>
                    <a:moveTo>
                      <a:pt x="87630" y="19630"/>
                    </a:moveTo>
                    <a:lnTo>
                      <a:pt x="81680" y="24040"/>
                    </a:lnTo>
                    <a:lnTo>
                      <a:pt x="82025" y="24518"/>
                    </a:lnTo>
                    <a:lnTo>
                      <a:pt x="88028" y="20161"/>
                    </a:lnTo>
                    <a:lnTo>
                      <a:pt x="87630" y="19630"/>
                    </a:lnTo>
                    <a:close/>
                    <a:moveTo>
                      <a:pt x="8182" y="21543"/>
                    </a:moveTo>
                    <a:cubicBezTo>
                      <a:pt x="8076" y="21729"/>
                      <a:pt x="7943" y="21915"/>
                      <a:pt x="7810" y="22101"/>
                    </a:cubicBezTo>
                    <a:lnTo>
                      <a:pt x="14052" y="26165"/>
                    </a:lnTo>
                    <a:lnTo>
                      <a:pt x="14345" y="25686"/>
                    </a:lnTo>
                    <a:lnTo>
                      <a:pt x="8182" y="21543"/>
                    </a:lnTo>
                    <a:close/>
                    <a:moveTo>
                      <a:pt x="89542" y="22366"/>
                    </a:moveTo>
                    <a:lnTo>
                      <a:pt x="83273" y="26377"/>
                    </a:lnTo>
                    <a:cubicBezTo>
                      <a:pt x="83380" y="26536"/>
                      <a:pt x="83486" y="26696"/>
                      <a:pt x="83566" y="26855"/>
                    </a:cubicBezTo>
                    <a:lnTo>
                      <a:pt x="83592" y="26855"/>
                    </a:lnTo>
                    <a:lnTo>
                      <a:pt x="89887" y="22924"/>
                    </a:lnTo>
                    <a:cubicBezTo>
                      <a:pt x="89781" y="22738"/>
                      <a:pt x="89648" y="22552"/>
                      <a:pt x="89542" y="22366"/>
                    </a:cubicBezTo>
                    <a:close/>
                    <a:moveTo>
                      <a:pt x="6429" y="24411"/>
                    </a:moveTo>
                    <a:cubicBezTo>
                      <a:pt x="6296" y="24597"/>
                      <a:pt x="6190" y="24783"/>
                      <a:pt x="6084" y="24969"/>
                    </a:cubicBezTo>
                    <a:lnTo>
                      <a:pt x="12565" y="28582"/>
                    </a:lnTo>
                    <a:cubicBezTo>
                      <a:pt x="12671" y="28422"/>
                      <a:pt x="12751" y="28263"/>
                      <a:pt x="12857" y="28104"/>
                    </a:cubicBezTo>
                    <a:lnTo>
                      <a:pt x="6429" y="24411"/>
                    </a:lnTo>
                    <a:close/>
                    <a:moveTo>
                      <a:pt x="91242" y="25261"/>
                    </a:moveTo>
                    <a:lnTo>
                      <a:pt x="84734" y="28821"/>
                    </a:lnTo>
                    <a:cubicBezTo>
                      <a:pt x="84814" y="28980"/>
                      <a:pt x="84894" y="29140"/>
                      <a:pt x="85000" y="29325"/>
                    </a:cubicBezTo>
                    <a:lnTo>
                      <a:pt x="91561" y="25819"/>
                    </a:lnTo>
                    <a:lnTo>
                      <a:pt x="91242" y="25261"/>
                    </a:lnTo>
                    <a:close/>
                    <a:moveTo>
                      <a:pt x="4862" y="27360"/>
                    </a:moveTo>
                    <a:cubicBezTo>
                      <a:pt x="4756" y="27546"/>
                      <a:pt x="4649" y="27758"/>
                      <a:pt x="4570" y="27971"/>
                    </a:cubicBezTo>
                    <a:lnTo>
                      <a:pt x="11290" y="31132"/>
                    </a:lnTo>
                    <a:cubicBezTo>
                      <a:pt x="11370" y="30946"/>
                      <a:pt x="11449" y="30786"/>
                      <a:pt x="11529" y="30600"/>
                    </a:cubicBezTo>
                    <a:lnTo>
                      <a:pt x="4862" y="27360"/>
                    </a:lnTo>
                    <a:close/>
                    <a:moveTo>
                      <a:pt x="92730" y="28236"/>
                    </a:moveTo>
                    <a:lnTo>
                      <a:pt x="86009" y="31344"/>
                    </a:lnTo>
                    <a:cubicBezTo>
                      <a:pt x="86089" y="31504"/>
                      <a:pt x="86142" y="31690"/>
                      <a:pt x="86222" y="31849"/>
                    </a:cubicBezTo>
                    <a:lnTo>
                      <a:pt x="86248" y="31849"/>
                    </a:lnTo>
                    <a:lnTo>
                      <a:pt x="93022" y="28847"/>
                    </a:lnTo>
                    <a:cubicBezTo>
                      <a:pt x="92942" y="28635"/>
                      <a:pt x="92836" y="28422"/>
                      <a:pt x="92730" y="28236"/>
                    </a:cubicBezTo>
                    <a:close/>
                    <a:moveTo>
                      <a:pt x="3481" y="30415"/>
                    </a:moveTo>
                    <a:lnTo>
                      <a:pt x="3242" y="31052"/>
                    </a:lnTo>
                    <a:lnTo>
                      <a:pt x="10174" y="33735"/>
                    </a:lnTo>
                    <a:cubicBezTo>
                      <a:pt x="10227" y="33549"/>
                      <a:pt x="10307" y="33363"/>
                      <a:pt x="10387" y="33204"/>
                    </a:cubicBezTo>
                    <a:lnTo>
                      <a:pt x="10360" y="33204"/>
                    </a:lnTo>
                    <a:lnTo>
                      <a:pt x="3481" y="30415"/>
                    </a:lnTo>
                    <a:close/>
                    <a:moveTo>
                      <a:pt x="94031" y="31318"/>
                    </a:moveTo>
                    <a:lnTo>
                      <a:pt x="87098" y="33947"/>
                    </a:lnTo>
                    <a:cubicBezTo>
                      <a:pt x="87151" y="34107"/>
                      <a:pt x="87231" y="34293"/>
                      <a:pt x="87284" y="34479"/>
                    </a:cubicBezTo>
                    <a:lnTo>
                      <a:pt x="94270" y="31929"/>
                    </a:lnTo>
                    <a:lnTo>
                      <a:pt x="94031" y="31318"/>
                    </a:lnTo>
                    <a:close/>
                    <a:moveTo>
                      <a:pt x="2338" y="33575"/>
                    </a:moveTo>
                    <a:cubicBezTo>
                      <a:pt x="2285" y="33788"/>
                      <a:pt x="2206" y="34000"/>
                      <a:pt x="2153" y="34213"/>
                    </a:cubicBezTo>
                    <a:lnTo>
                      <a:pt x="9218" y="36418"/>
                    </a:lnTo>
                    <a:cubicBezTo>
                      <a:pt x="9298" y="36232"/>
                      <a:pt x="9351" y="36046"/>
                      <a:pt x="9404" y="35860"/>
                    </a:cubicBezTo>
                    <a:lnTo>
                      <a:pt x="2338" y="33575"/>
                    </a:lnTo>
                    <a:close/>
                    <a:moveTo>
                      <a:pt x="95120" y="34479"/>
                    </a:moveTo>
                    <a:lnTo>
                      <a:pt x="88001" y="36630"/>
                    </a:lnTo>
                    <a:cubicBezTo>
                      <a:pt x="88055" y="36816"/>
                      <a:pt x="88108" y="37002"/>
                      <a:pt x="88161" y="37188"/>
                    </a:cubicBezTo>
                    <a:lnTo>
                      <a:pt x="95306" y="35116"/>
                    </a:lnTo>
                    <a:cubicBezTo>
                      <a:pt x="95226" y="34904"/>
                      <a:pt x="95173" y="34691"/>
                      <a:pt x="95120" y="34479"/>
                    </a:cubicBezTo>
                    <a:close/>
                    <a:moveTo>
                      <a:pt x="1435" y="36789"/>
                    </a:moveTo>
                    <a:lnTo>
                      <a:pt x="1276" y="37454"/>
                    </a:lnTo>
                    <a:lnTo>
                      <a:pt x="8501" y="39154"/>
                    </a:lnTo>
                    <a:cubicBezTo>
                      <a:pt x="8527" y="38968"/>
                      <a:pt x="8581" y="38755"/>
                      <a:pt x="8634" y="38596"/>
                    </a:cubicBezTo>
                    <a:lnTo>
                      <a:pt x="1435" y="36789"/>
                    </a:lnTo>
                    <a:close/>
                    <a:moveTo>
                      <a:pt x="95970" y="37693"/>
                    </a:moveTo>
                    <a:lnTo>
                      <a:pt x="88745" y="39366"/>
                    </a:lnTo>
                    <a:cubicBezTo>
                      <a:pt x="88772" y="39552"/>
                      <a:pt x="88825" y="39738"/>
                      <a:pt x="88851" y="39924"/>
                    </a:cubicBezTo>
                    <a:lnTo>
                      <a:pt x="96103" y="38357"/>
                    </a:lnTo>
                    <a:cubicBezTo>
                      <a:pt x="96076" y="38144"/>
                      <a:pt x="96023" y="37932"/>
                      <a:pt x="95970" y="37693"/>
                    </a:cubicBezTo>
                    <a:close/>
                    <a:moveTo>
                      <a:pt x="745" y="40057"/>
                    </a:moveTo>
                    <a:cubicBezTo>
                      <a:pt x="692" y="40296"/>
                      <a:pt x="665" y="40508"/>
                      <a:pt x="638" y="40721"/>
                    </a:cubicBezTo>
                    <a:lnTo>
                      <a:pt x="7943" y="41916"/>
                    </a:lnTo>
                    <a:cubicBezTo>
                      <a:pt x="7970" y="41757"/>
                      <a:pt x="7996" y="41544"/>
                      <a:pt x="8023" y="41358"/>
                    </a:cubicBezTo>
                    <a:lnTo>
                      <a:pt x="8049" y="41358"/>
                    </a:lnTo>
                    <a:lnTo>
                      <a:pt x="745" y="40057"/>
                    </a:lnTo>
                    <a:close/>
                    <a:moveTo>
                      <a:pt x="96608" y="40986"/>
                    </a:moveTo>
                    <a:lnTo>
                      <a:pt x="89276" y="42155"/>
                    </a:lnTo>
                    <a:cubicBezTo>
                      <a:pt x="89303" y="42341"/>
                      <a:pt x="89330" y="42527"/>
                      <a:pt x="89356" y="42713"/>
                    </a:cubicBezTo>
                    <a:lnTo>
                      <a:pt x="96687" y="41650"/>
                    </a:lnTo>
                    <a:lnTo>
                      <a:pt x="96608" y="40986"/>
                    </a:lnTo>
                    <a:close/>
                    <a:moveTo>
                      <a:pt x="267" y="43377"/>
                    </a:moveTo>
                    <a:cubicBezTo>
                      <a:pt x="240" y="43589"/>
                      <a:pt x="213" y="43828"/>
                      <a:pt x="187" y="44041"/>
                    </a:cubicBezTo>
                    <a:lnTo>
                      <a:pt x="7571" y="44732"/>
                    </a:lnTo>
                    <a:cubicBezTo>
                      <a:pt x="7598" y="44546"/>
                      <a:pt x="7624" y="44360"/>
                      <a:pt x="7651" y="44174"/>
                    </a:cubicBezTo>
                    <a:lnTo>
                      <a:pt x="7624" y="44174"/>
                    </a:lnTo>
                    <a:lnTo>
                      <a:pt x="267" y="43377"/>
                    </a:lnTo>
                    <a:close/>
                    <a:moveTo>
                      <a:pt x="97006" y="44307"/>
                    </a:moveTo>
                    <a:lnTo>
                      <a:pt x="89595" y="44971"/>
                    </a:lnTo>
                    <a:cubicBezTo>
                      <a:pt x="89622" y="45157"/>
                      <a:pt x="89648" y="45343"/>
                      <a:pt x="89648" y="45528"/>
                    </a:cubicBezTo>
                    <a:lnTo>
                      <a:pt x="97059" y="44971"/>
                    </a:lnTo>
                    <a:cubicBezTo>
                      <a:pt x="97059" y="44758"/>
                      <a:pt x="97006" y="44546"/>
                      <a:pt x="97006" y="44307"/>
                    </a:cubicBezTo>
                    <a:close/>
                    <a:moveTo>
                      <a:pt x="28" y="46724"/>
                    </a:moveTo>
                    <a:cubicBezTo>
                      <a:pt x="28" y="46936"/>
                      <a:pt x="1" y="47175"/>
                      <a:pt x="1" y="47388"/>
                    </a:cubicBezTo>
                    <a:lnTo>
                      <a:pt x="7412" y="47574"/>
                    </a:lnTo>
                    <a:cubicBezTo>
                      <a:pt x="7412" y="47388"/>
                      <a:pt x="7438" y="47175"/>
                      <a:pt x="7438" y="46989"/>
                    </a:cubicBezTo>
                    <a:lnTo>
                      <a:pt x="28" y="46724"/>
                    </a:lnTo>
                    <a:close/>
                    <a:moveTo>
                      <a:pt x="97192" y="47653"/>
                    </a:moveTo>
                    <a:lnTo>
                      <a:pt x="89781" y="47786"/>
                    </a:lnTo>
                    <a:cubicBezTo>
                      <a:pt x="89755" y="47972"/>
                      <a:pt x="89755" y="48185"/>
                      <a:pt x="89781" y="48371"/>
                    </a:cubicBezTo>
                    <a:lnTo>
                      <a:pt x="97192" y="48318"/>
                    </a:lnTo>
                    <a:lnTo>
                      <a:pt x="97192" y="47653"/>
                    </a:lnTo>
                    <a:close/>
                    <a:moveTo>
                      <a:pt x="89781" y="48583"/>
                    </a:moveTo>
                    <a:lnTo>
                      <a:pt x="89781" y="49141"/>
                    </a:lnTo>
                    <a:lnTo>
                      <a:pt x="97192" y="49247"/>
                    </a:lnTo>
                    <a:lnTo>
                      <a:pt x="97192" y="48583"/>
                    </a:lnTo>
                    <a:close/>
                    <a:moveTo>
                      <a:pt x="7412" y="49832"/>
                    </a:moveTo>
                    <a:lnTo>
                      <a:pt x="1" y="50044"/>
                    </a:lnTo>
                    <a:cubicBezTo>
                      <a:pt x="1" y="50257"/>
                      <a:pt x="1" y="50496"/>
                      <a:pt x="28" y="50708"/>
                    </a:cubicBezTo>
                    <a:lnTo>
                      <a:pt x="7438" y="50389"/>
                    </a:lnTo>
                    <a:lnTo>
                      <a:pt x="7412" y="49832"/>
                    </a:lnTo>
                    <a:close/>
                    <a:moveTo>
                      <a:pt x="89675" y="51425"/>
                    </a:moveTo>
                    <a:cubicBezTo>
                      <a:pt x="89648" y="51611"/>
                      <a:pt x="89648" y="51797"/>
                      <a:pt x="89622" y="51983"/>
                    </a:cubicBezTo>
                    <a:lnTo>
                      <a:pt x="97033" y="52594"/>
                    </a:lnTo>
                    <a:cubicBezTo>
                      <a:pt x="97033" y="52355"/>
                      <a:pt x="97059" y="52142"/>
                      <a:pt x="97086" y="51930"/>
                    </a:cubicBezTo>
                    <a:lnTo>
                      <a:pt x="89675" y="51425"/>
                    </a:lnTo>
                    <a:close/>
                    <a:moveTo>
                      <a:pt x="7598" y="52674"/>
                    </a:moveTo>
                    <a:lnTo>
                      <a:pt x="213" y="53391"/>
                    </a:lnTo>
                    <a:cubicBezTo>
                      <a:pt x="240" y="53603"/>
                      <a:pt x="267" y="53816"/>
                      <a:pt x="293" y="54055"/>
                    </a:cubicBezTo>
                    <a:lnTo>
                      <a:pt x="7651" y="53232"/>
                    </a:lnTo>
                    <a:lnTo>
                      <a:pt x="7598" y="52674"/>
                    </a:lnTo>
                    <a:close/>
                    <a:moveTo>
                      <a:pt x="89409" y="54241"/>
                    </a:moveTo>
                    <a:cubicBezTo>
                      <a:pt x="89356" y="54427"/>
                      <a:pt x="89330" y="54613"/>
                      <a:pt x="89330" y="54799"/>
                    </a:cubicBezTo>
                    <a:lnTo>
                      <a:pt x="96661" y="55914"/>
                    </a:lnTo>
                    <a:cubicBezTo>
                      <a:pt x="96687" y="55675"/>
                      <a:pt x="96714" y="55463"/>
                      <a:pt x="96740" y="55250"/>
                    </a:cubicBezTo>
                    <a:lnTo>
                      <a:pt x="89409" y="54241"/>
                    </a:lnTo>
                    <a:close/>
                    <a:moveTo>
                      <a:pt x="7970" y="55463"/>
                    </a:moveTo>
                    <a:lnTo>
                      <a:pt x="665" y="56711"/>
                    </a:lnTo>
                    <a:cubicBezTo>
                      <a:pt x="718" y="56924"/>
                      <a:pt x="745" y="57136"/>
                      <a:pt x="798" y="57375"/>
                    </a:cubicBezTo>
                    <a:lnTo>
                      <a:pt x="8102" y="56047"/>
                    </a:lnTo>
                    <a:cubicBezTo>
                      <a:pt x="8049" y="55835"/>
                      <a:pt x="7996" y="55649"/>
                      <a:pt x="7970" y="55463"/>
                    </a:cubicBezTo>
                    <a:close/>
                    <a:moveTo>
                      <a:pt x="88905" y="57030"/>
                    </a:moveTo>
                    <a:cubicBezTo>
                      <a:pt x="88854" y="57208"/>
                      <a:pt x="88827" y="57385"/>
                      <a:pt x="88779" y="57563"/>
                    </a:cubicBezTo>
                    <a:lnTo>
                      <a:pt x="88779" y="57563"/>
                    </a:lnTo>
                    <a:lnTo>
                      <a:pt x="88772" y="57561"/>
                    </a:lnTo>
                    <a:lnTo>
                      <a:pt x="88772" y="57588"/>
                    </a:lnTo>
                    <a:cubicBezTo>
                      <a:pt x="88774" y="57579"/>
                      <a:pt x="88776" y="57571"/>
                      <a:pt x="88779" y="57563"/>
                    </a:cubicBezTo>
                    <a:lnTo>
                      <a:pt x="88779" y="57563"/>
                    </a:lnTo>
                    <a:lnTo>
                      <a:pt x="96023" y="59208"/>
                    </a:lnTo>
                    <a:cubicBezTo>
                      <a:pt x="96076" y="58996"/>
                      <a:pt x="96130" y="58757"/>
                      <a:pt x="96156" y="58544"/>
                    </a:cubicBezTo>
                    <a:lnTo>
                      <a:pt x="88905" y="57030"/>
                    </a:lnTo>
                    <a:close/>
                    <a:moveTo>
                      <a:pt x="8554" y="58252"/>
                    </a:moveTo>
                    <a:lnTo>
                      <a:pt x="1329" y="59978"/>
                    </a:lnTo>
                    <a:lnTo>
                      <a:pt x="1488" y="60642"/>
                    </a:lnTo>
                    <a:lnTo>
                      <a:pt x="8687" y="58810"/>
                    </a:lnTo>
                    <a:cubicBezTo>
                      <a:pt x="8634" y="58624"/>
                      <a:pt x="8581" y="58438"/>
                      <a:pt x="8554" y="58252"/>
                    </a:cubicBezTo>
                    <a:close/>
                    <a:moveTo>
                      <a:pt x="88241" y="59766"/>
                    </a:moveTo>
                    <a:cubicBezTo>
                      <a:pt x="88161" y="59978"/>
                      <a:pt x="88134" y="60138"/>
                      <a:pt x="88081" y="60324"/>
                    </a:cubicBezTo>
                    <a:lnTo>
                      <a:pt x="95173" y="62449"/>
                    </a:lnTo>
                    <a:cubicBezTo>
                      <a:pt x="95253" y="62236"/>
                      <a:pt x="95306" y="62024"/>
                      <a:pt x="95359" y="61785"/>
                    </a:cubicBezTo>
                    <a:lnTo>
                      <a:pt x="88241" y="59766"/>
                    </a:lnTo>
                    <a:close/>
                    <a:moveTo>
                      <a:pt x="9298" y="60988"/>
                    </a:moveTo>
                    <a:lnTo>
                      <a:pt x="2232" y="63192"/>
                    </a:lnTo>
                    <a:cubicBezTo>
                      <a:pt x="2285" y="63405"/>
                      <a:pt x="2365" y="63644"/>
                      <a:pt x="2418" y="63856"/>
                    </a:cubicBezTo>
                    <a:lnTo>
                      <a:pt x="9484" y="61519"/>
                    </a:lnTo>
                    <a:cubicBezTo>
                      <a:pt x="9404" y="61333"/>
                      <a:pt x="9351" y="61147"/>
                      <a:pt x="9298" y="60988"/>
                    </a:cubicBezTo>
                    <a:close/>
                    <a:moveTo>
                      <a:pt x="87391" y="62475"/>
                    </a:moveTo>
                    <a:cubicBezTo>
                      <a:pt x="87311" y="62661"/>
                      <a:pt x="87231" y="62847"/>
                      <a:pt x="87178" y="63006"/>
                    </a:cubicBezTo>
                    <a:lnTo>
                      <a:pt x="94111" y="65610"/>
                    </a:lnTo>
                    <a:lnTo>
                      <a:pt x="94350" y="64972"/>
                    </a:lnTo>
                    <a:lnTo>
                      <a:pt x="87391" y="62475"/>
                    </a:lnTo>
                    <a:close/>
                    <a:moveTo>
                      <a:pt x="10254" y="63671"/>
                    </a:moveTo>
                    <a:lnTo>
                      <a:pt x="3348" y="66380"/>
                    </a:lnTo>
                    <a:cubicBezTo>
                      <a:pt x="3427" y="66592"/>
                      <a:pt x="3507" y="66778"/>
                      <a:pt x="3587" y="66991"/>
                    </a:cubicBezTo>
                    <a:lnTo>
                      <a:pt x="10466" y="64175"/>
                    </a:lnTo>
                    <a:lnTo>
                      <a:pt x="10254" y="63671"/>
                    </a:lnTo>
                    <a:close/>
                    <a:moveTo>
                      <a:pt x="86301" y="65105"/>
                    </a:moveTo>
                    <a:cubicBezTo>
                      <a:pt x="86250" y="65283"/>
                      <a:pt x="86175" y="65462"/>
                      <a:pt x="86099" y="65640"/>
                    </a:cubicBezTo>
                    <a:lnTo>
                      <a:pt x="86099" y="65640"/>
                    </a:lnTo>
                    <a:lnTo>
                      <a:pt x="86089" y="65636"/>
                    </a:lnTo>
                    <a:lnTo>
                      <a:pt x="86089" y="65663"/>
                    </a:lnTo>
                    <a:cubicBezTo>
                      <a:pt x="86092" y="65655"/>
                      <a:pt x="86095" y="65648"/>
                      <a:pt x="86099" y="65640"/>
                    </a:cubicBezTo>
                    <a:lnTo>
                      <a:pt x="86099" y="65640"/>
                    </a:lnTo>
                    <a:lnTo>
                      <a:pt x="92836" y="68717"/>
                    </a:lnTo>
                    <a:cubicBezTo>
                      <a:pt x="92915" y="68505"/>
                      <a:pt x="93022" y="68319"/>
                      <a:pt x="93101" y="68106"/>
                    </a:cubicBezTo>
                    <a:lnTo>
                      <a:pt x="86301" y="65105"/>
                    </a:lnTo>
                    <a:close/>
                    <a:moveTo>
                      <a:pt x="11370" y="66247"/>
                    </a:moveTo>
                    <a:lnTo>
                      <a:pt x="4676" y="69435"/>
                    </a:lnTo>
                    <a:lnTo>
                      <a:pt x="4968" y="70045"/>
                    </a:lnTo>
                    <a:lnTo>
                      <a:pt x="11635" y="66752"/>
                    </a:lnTo>
                    <a:cubicBezTo>
                      <a:pt x="11529" y="66592"/>
                      <a:pt x="11449" y="66406"/>
                      <a:pt x="11370" y="66247"/>
                    </a:cubicBezTo>
                    <a:close/>
                    <a:moveTo>
                      <a:pt x="85080" y="67681"/>
                    </a:moveTo>
                    <a:lnTo>
                      <a:pt x="84814" y="68186"/>
                    </a:lnTo>
                    <a:lnTo>
                      <a:pt x="91348" y="71719"/>
                    </a:lnTo>
                    <a:lnTo>
                      <a:pt x="91640" y="71135"/>
                    </a:lnTo>
                    <a:lnTo>
                      <a:pt x="85080" y="67681"/>
                    </a:lnTo>
                    <a:close/>
                    <a:moveTo>
                      <a:pt x="12671" y="68744"/>
                    </a:moveTo>
                    <a:lnTo>
                      <a:pt x="12671" y="68770"/>
                    </a:lnTo>
                    <a:lnTo>
                      <a:pt x="6217" y="72383"/>
                    </a:lnTo>
                    <a:cubicBezTo>
                      <a:pt x="6323" y="72595"/>
                      <a:pt x="6429" y="72781"/>
                      <a:pt x="6535" y="72967"/>
                    </a:cubicBezTo>
                    <a:lnTo>
                      <a:pt x="12963" y="69249"/>
                    </a:lnTo>
                    <a:cubicBezTo>
                      <a:pt x="12857" y="69089"/>
                      <a:pt x="12777" y="68930"/>
                      <a:pt x="12671" y="68744"/>
                    </a:cubicBezTo>
                    <a:close/>
                    <a:moveTo>
                      <a:pt x="83698" y="70152"/>
                    </a:moveTo>
                    <a:lnTo>
                      <a:pt x="83380" y="70630"/>
                    </a:lnTo>
                    <a:lnTo>
                      <a:pt x="89648" y="74614"/>
                    </a:lnTo>
                    <a:cubicBezTo>
                      <a:pt x="89781" y="74428"/>
                      <a:pt x="89887" y="74242"/>
                      <a:pt x="89994" y="74056"/>
                    </a:cubicBezTo>
                    <a:lnTo>
                      <a:pt x="83698" y="70152"/>
                    </a:lnTo>
                    <a:close/>
                    <a:moveTo>
                      <a:pt x="14132" y="71161"/>
                    </a:moveTo>
                    <a:lnTo>
                      <a:pt x="7943" y="75252"/>
                    </a:lnTo>
                    <a:cubicBezTo>
                      <a:pt x="8076" y="75438"/>
                      <a:pt x="8182" y="75624"/>
                      <a:pt x="8315" y="75810"/>
                    </a:cubicBezTo>
                    <a:lnTo>
                      <a:pt x="14451" y="71639"/>
                    </a:lnTo>
                    <a:cubicBezTo>
                      <a:pt x="14345" y="71480"/>
                      <a:pt x="14238" y="71320"/>
                      <a:pt x="14132" y="71161"/>
                    </a:cubicBezTo>
                    <a:close/>
                    <a:moveTo>
                      <a:pt x="82131" y="72489"/>
                    </a:moveTo>
                    <a:lnTo>
                      <a:pt x="81786" y="72967"/>
                    </a:lnTo>
                    <a:lnTo>
                      <a:pt x="87762" y="77350"/>
                    </a:lnTo>
                    <a:lnTo>
                      <a:pt x="88161" y="76819"/>
                    </a:lnTo>
                    <a:lnTo>
                      <a:pt x="82131" y="72489"/>
                    </a:lnTo>
                    <a:close/>
                    <a:moveTo>
                      <a:pt x="15779" y="73472"/>
                    </a:moveTo>
                    <a:lnTo>
                      <a:pt x="9882" y="77961"/>
                    </a:lnTo>
                    <a:cubicBezTo>
                      <a:pt x="10015" y="78147"/>
                      <a:pt x="10148" y="78333"/>
                      <a:pt x="10281" y="78492"/>
                    </a:cubicBezTo>
                    <a:lnTo>
                      <a:pt x="16124" y="73924"/>
                    </a:lnTo>
                    <a:lnTo>
                      <a:pt x="15779" y="73472"/>
                    </a:lnTo>
                    <a:close/>
                    <a:moveTo>
                      <a:pt x="80378" y="74747"/>
                    </a:moveTo>
                    <a:lnTo>
                      <a:pt x="80033" y="75199"/>
                    </a:lnTo>
                    <a:lnTo>
                      <a:pt x="85664" y="80006"/>
                    </a:lnTo>
                    <a:cubicBezTo>
                      <a:pt x="85823" y="79820"/>
                      <a:pt x="85956" y="79661"/>
                      <a:pt x="86089" y="79475"/>
                    </a:cubicBezTo>
                    <a:lnTo>
                      <a:pt x="80378" y="74747"/>
                    </a:lnTo>
                    <a:close/>
                    <a:moveTo>
                      <a:pt x="17585" y="75677"/>
                    </a:moveTo>
                    <a:lnTo>
                      <a:pt x="11981" y="80564"/>
                    </a:lnTo>
                    <a:lnTo>
                      <a:pt x="12432" y="81069"/>
                    </a:lnTo>
                    <a:lnTo>
                      <a:pt x="17957" y="76102"/>
                    </a:lnTo>
                    <a:cubicBezTo>
                      <a:pt x="17824" y="75969"/>
                      <a:pt x="17691" y="75810"/>
                      <a:pt x="17585" y="75677"/>
                    </a:cubicBezTo>
                    <a:close/>
                    <a:moveTo>
                      <a:pt x="78492" y="76872"/>
                    </a:moveTo>
                    <a:lnTo>
                      <a:pt x="78120" y="77297"/>
                    </a:lnTo>
                    <a:lnTo>
                      <a:pt x="83433" y="82450"/>
                    </a:lnTo>
                    <a:cubicBezTo>
                      <a:pt x="83566" y="82291"/>
                      <a:pt x="83725" y="82131"/>
                      <a:pt x="83884" y="81972"/>
                    </a:cubicBezTo>
                    <a:lnTo>
                      <a:pt x="78492" y="76872"/>
                    </a:lnTo>
                    <a:close/>
                    <a:moveTo>
                      <a:pt x="19524" y="77749"/>
                    </a:moveTo>
                    <a:lnTo>
                      <a:pt x="14291" y="83008"/>
                    </a:lnTo>
                    <a:lnTo>
                      <a:pt x="14743" y="83459"/>
                    </a:lnTo>
                    <a:lnTo>
                      <a:pt x="19923" y="78147"/>
                    </a:lnTo>
                    <a:lnTo>
                      <a:pt x="19524" y="77749"/>
                    </a:lnTo>
                    <a:close/>
                    <a:moveTo>
                      <a:pt x="76473" y="78864"/>
                    </a:moveTo>
                    <a:lnTo>
                      <a:pt x="76048" y="79263"/>
                    </a:lnTo>
                    <a:lnTo>
                      <a:pt x="81016" y="84788"/>
                    </a:lnTo>
                    <a:lnTo>
                      <a:pt x="81494" y="84336"/>
                    </a:lnTo>
                    <a:lnTo>
                      <a:pt x="76473" y="78864"/>
                    </a:lnTo>
                    <a:close/>
                    <a:moveTo>
                      <a:pt x="21596" y="79688"/>
                    </a:moveTo>
                    <a:lnTo>
                      <a:pt x="16735" y="85292"/>
                    </a:lnTo>
                    <a:lnTo>
                      <a:pt x="17240" y="85717"/>
                    </a:lnTo>
                    <a:lnTo>
                      <a:pt x="22021" y="80059"/>
                    </a:lnTo>
                    <a:lnTo>
                      <a:pt x="21596" y="79688"/>
                    </a:lnTo>
                    <a:close/>
                    <a:moveTo>
                      <a:pt x="74322" y="80724"/>
                    </a:moveTo>
                    <a:lnTo>
                      <a:pt x="73897" y="81069"/>
                    </a:lnTo>
                    <a:lnTo>
                      <a:pt x="78466" y="86913"/>
                    </a:lnTo>
                    <a:lnTo>
                      <a:pt x="78970" y="86514"/>
                    </a:lnTo>
                    <a:lnTo>
                      <a:pt x="74322" y="80724"/>
                    </a:lnTo>
                    <a:close/>
                    <a:moveTo>
                      <a:pt x="23801" y="81467"/>
                    </a:moveTo>
                    <a:lnTo>
                      <a:pt x="19312" y="87391"/>
                    </a:lnTo>
                    <a:lnTo>
                      <a:pt x="19843" y="87789"/>
                    </a:lnTo>
                    <a:lnTo>
                      <a:pt x="24252" y="81813"/>
                    </a:lnTo>
                    <a:lnTo>
                      <a:pt x="23801" y="81467"/>
                    </a:lnTo>
                    <a:close/>
                    <a:moveTo>
                      <a:pt x="72064" y="82424"/>
                    </a:moveTo>
                    <a:cubicBezTo>
                      <a:pt x="71905" y="82530"/>
                      <a:pt x="71772" y="82636"/>
                      <a:pt x="71613" y="82742"/>
                    </a:cubicBezTo>
                    <a:lnTo>
                      <a:pt x="75756" y="88905"/>
                    </a:lnTo>
                    <a:lnTo>
                      <a:pt x="76314" y="88506"/>
                    </a:lnTo>
                    <a:lnTo>
                      <a:pt x="72064" y="82424"/>
                    </a:lnTo>
                    <a:close/>
                    <a:moveTo>
                      <a:pt x="26112" y="83088"/>
                    </a:moveTo>
                    <a:lnTo>
                      <a:pt x="26112" y="83114"/>
                    </a:lnTo>
                    <a:lnTo>
                      <a:pt x="22074" y="89330"/>
                    </a:lnTo>
                    <a:cubicBezTo>
                      <a:pt x="22260" y="89436"/>
                      <a:pt x="22446" y="89569"/>
                      <a:pt x="22632" y="89675"/>
                    </a:cubicBezTo>
                    <a:lnTo>
                      <a:pt x="26590" y="83406"/>
                    </a:lnTo>
                    <a:cubicBezTo>
                      <a:pt x="26430" y="83300"/>
                      <a:pt x="26271" y="83194"/>
                      <a:pt x="26112" y="83088"/>
                    </a:cubicBezTo>
                    <a:close/>
                    <a:moveTo>
                      <a:pt x="69700" y="83964"/>
                    </a:moveTo>
                    <a:cubicBezTo>
                      <a:pt x="69514" y="84044"/>
                      <a:pt x="69355" y="84150"/>
                      <a:pt x="69195" y="84256"/>
                    </a:cubicBezTo>
                    <a:lnTo>
                      <a:pt x="72941" y="90658"/>
                    </a:lnTo>
                    <a:lnTo>
                      <a:pt x="73499" y="90313"/>
                    </a:lnTo>
                    <a:lnTo>
                      <a:pt x="69700" y="83964"/>
                    </a:lnTo>
                    <a:close/>
                    <a:moveTo>
                      <a:pt x="28555" y="84575"/>
                    </a:moveTo>
                    <a:lnTo>
                      <a:pt x="24943" y="91056"/>
                    </a:lnTo>
                    <a:lnTo>
                      <a:pt x="25527" y="91375"/>
                    </a:lnTo>
                    <a:lnTo>
                      <a:pt x="29060" y="84867"/>
                    </a:lnTo>
                    <a:lnTo>
                      <a:pt x="28555" y="84575"/>
                    </a:lnTo>
                    <a:close/>
                    <a:moveTo>
                      <a:pt x="67203" y="85319"/>
                    </a:moveTo>
                    <a:lnTo>
                      <a:pt x="66699" y="85584"/>
                    </a:lnTo>
                    <a:lnTo>
                      <a:pt x="69966" y="92225"/>
                    </a:lnTo>
                    <a:lnTo>
                      <a:pt x="70577" y="91933"/>
                    </a:lnTo>
                    <a:lnTo>
                      <a:pt x="67203" y="85319"/>
                    </a:lnTo>
                    <a:close/>
                    <a:moveTo>
                      <a:pt x="31079" y="85877"/>
                    </a:moveTo>
                    <a:lnTo>
                      <a:pt x="27918" y="92597"/>
                    </a:lnTo>
                    <a:lnTo>
                      <a:pt x="28529" y="92863"/>
                    </a:lnTo>
                    <a:lnTo>
                      <a:pt x="31610" y="86116"/>
                    </a:lnTo>
                    <a:lnTo>
                      <a:pt x="31079" y="85877"/>
                    </a:lnTo>
                    <a:close/>
                    <a:moveTo>
                      <a:pt x="64653" y="86514"/>
                    </a:moveTo>
                    <a:lnTo>
                      <a:pt x="64122" y="86727"/>
                    </a:lnTo>
                    <a:lnTo>
                      <a:pt x="66911" y="93606"/>
                    </a:lnTo>
                    <a:cubicBezTo>
                      <a:pt x="67124" y="93527"/>
                      <a:pt x="67336" y="93420"/>
                      <a:pt x="67549" y="93341"/>
                    </a:cubicBezTo>
                    <a:lnTo>
                      <a:pt x="64653" y="86514"/>
                    </a:lnTo>
                    <a:close/>
                    <a:moveTo>
                      <a:pt x="33682" y="86992"/>
                    </a:moveTo>
                    <a:lnTo>
                      <a:pt x="30999" y="93898"/>
                    </a:lnTo>
                    <a:lnTo>
                      <a:pt x="31610" y="94137"/>
                    </a:lnTo>
                    <a:lnTo>
                      <a:pt x="34213" y="87178"/>
                    </a:lnTo>
                    <a:lnTo>
                      <a:pt x="33682" y="86992"/>
                    </a:lnTo>
                    <a:close/>
                    <a:moveTo>
                      <a:pt x="61997" y="87523"/>
                    </a:moveTo>
                    <a:lnTo>
                      <a:pt x="61466" y="87709"/>
                    </a:lnTo>
                    <a:lnTo>
                      <a:pt x="63803" y="94748"/>
                    </a:lnTo>
                    <a:lnTo>
                      <a:pt x="64414" y="94536"/>
                    </a:lnTo>
                    <a:lnTo>
                      <a:pt x="61997" y="87523"/>
                    </a:lnTo>
                    <a:close/>
                    <a:moveTo>
                      <a:pt x="36365" y="87922"/>
                    </a:moveTo>
                    <a:lnTo>
                      <a:pt x="34160" y="95014"/>
                    </a:lnTo>
                    <a:cubicBezTo>
                      <a:pt x="34372" y="95094"/>
                      <a:pt x="34585" y="95147"/>
                      <a:pt x="34797" y="95200"/>
                    </a:cubicBezTo>
                    <a:lnTo>
                      <a:pt x="36922" y="88081"/>
                    </a:lnTo>
                    <a:lnTo>
                      <a:pt x="36365" y="87922"/>
                    </a:lnTo>
                    <a:close/>
                    <a:moveTo>
                      <a:pt x="59288" y="88347"/>
                    </a:moveTo>
                    <a:lnTo>
                      <a:pt x="58757" y="88506"/>
                    </a:lnTo>
                    <a:lnTo>
                      <a:pt x="60563" y="95678"/>
                    </a:lnTo>
                    <a:lnTo>
                      <a:pt x="61227" y="95519"/>
                    </a:lnTo>
                    <a:lnTo>
                      <a:pt x="59288" y="88347"/>
                    </a:lnTo>
                    <a:close/>
                    <a:moveTo>
                      <a:pt x="39100" y="88666"/>
                    </a:moveTo>
                    <a:lnTo>
                      <a:pt x="37374" y="95891"/>
                    </a:lnTo>
                    <a:lnTo>
                      <a:pt x="38038" y="96023"/>
                    </a:lnTo>
                    <a:lnTo>
                      <a:pt x="39632" y="88798"/>
                    </a:lnTo>
                    <a:lnTo>
                      <a:pt x="39100" y="88666"/>
                    </a:lnTo>
                    <a:close/>
                    <a:moveTo>
                      <a:pt x="56525" y="88984"/>
                    </a:moveTo>
                    <a:lnTo>
                      <a:pt x="55994" y="89091"/>
                    </a:lnTo>
                    <a:lnTo>
                      <a:pt x="57296" y="96395"/>
                    </a:lnTo>
                    <a:lnTo>
                      <a:pt x="57960" y="96262"/>
                    </a:lnTo>
                    <a:lnTo>
                      <a:pt x="56525" y="88984"/>
                    </a:lnTo>
                    <a:close/>
                    <a:moveTo>
                      <a:pt x="41863" y="89223"/>
                    </a:moveTo>
                    <a:lnTo>
                      <a:pt x="40668" y="96528"/>
                    </a:lnTo>
                    <a:lnTo>
                      <a:pt x="41332" y="96634"/>
                    </a:lnTo>
                    <a:lnTo>
                      <a:pt x="42421" y="89303"/>
                    </a:lnTo>
                    <a:lnTo>
                      <a:pt x="41863" y="89223"/>
                    </a:lnTo>
                    <a:close/>
                    <a:moveTo>
                      <a:pt x="53736" y="89436"/>
                    </a:moveTo>
                    <a:lnTo>
                      <a:pt x="53178" y="89516"/>
                    </a:lnTo>
                    <a:lnTo>
                      <a:pt x="53975" y="96900"/>
                    </a:lnTo>
                    <a:lnTo>
                      <a:pt x="54639" y="96820"/>
                    </a:lnTo>
                    <a:lnTo>
                      <a:pt x="53736" y="89436"/>
                    </a:lnTo>
                    <a:close/>
                    <a:moveTo>
                      <a:pt x="44679" y="89569"/>
                    </a:moveTo>
                    <a:lnTo>
                      <a:pt x="43988" y="96953"/>
                    </a:lnTo>
                    <a:lnTo>
                      <a:pt x="44652" y="97006"/>
                    </a:lnTo>
                    <a:lnTo>
                      <a:pt x="45236" y="89622"/>
                    </a:lnTo>
                    <a:lnTo>
                      <a:pt x="44679" y="89569"/>
                    </a:lnTo>
                    <a:close/>
                    <a:moveTo>
                      <a:pt x="50921" y="89702"/>
                    </a:moveTo>
                    <a:lnTo>
                      <a:pt x="50336" y="89728"/>
                    </a:lnTo>
                    <a:lnTo>
                      <a:pt x="50682" y="97139"/>
                    </a:lnTo>
                    <a:lnTo>
                      <a:pt x="51346" y="97112"/>
                    </a:lnTo>
                    <a:lnTo>
                      <a:pt x="50921" y="89702"/>
                    </a:lnTo>
                    <a:close/>
                    <a:moveTo>
                      <a:pt x="47494" y="89755"/>
                    </a:moveTo>
                    <a:lnTo>
                      <a:pt x="47308" y="97166"/>
                    </a:lnTo>
                    <a:lnTo>
                      <a:pt x="47972" y="97166"/>
                    </a:lnTo>
                    <a:lnTo>
                      <a:pt x="48079" y="897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8286120" y="-570240"/>
                <a:ext cx="745952" cy="1305678"/>
              </a:xfrm>
              <a:custGeom>
                <a:rect b="b" l="l" r="r" t="t"/>
                <a:pathLst>
                  <a:path extrusionOk="0" h="52248" w="29856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sp>
          <p:nvSpPr>
            <p:cNvPr id="119" name="Google Shape;119;p12"/>
            <p:cNvSpPr/>
            <p:nvPr/>
          </p:nvSpPr>
          <p:spPr>
            <a:xfrm>
              <a:off x="7245720" y="4604040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">
  <p:cSld name="CUSTOM_4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885600" y="1467000"/>
            <a:ext cx="27492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22" name="Google Shape;122;p13"/>
          <p:cNvGrpSpPr/>
          <p:nvPr/>
        </p:nvGrpSpPr>
        <p:grpSpPr>
          <a:xfrm>
            <a:off x="5048640" y="0"/>
            <a:ext cx="4095360" cy="5142959"/>
            <a:chOff x="5048640" y="0"/>
            <a:chExt cx="4095360" cy="5142959"/>
          </a:xfrm>
        </p:grpSpPr>
        <p:pic>
          <p:nvPicPr>
            <p:cNvPr id="123" name="Google Shape;123;p13"/>
            <p:cNvPicPr preferRelativeResize="0"/>
            <p:nvPr/>
          </p:nvPicPr>
          <p:blipFill rotWithShape="1">
            <a:blip r:embed="rId2">
              <a:alphaModFix/>
            </a:blip>
            <a:srcRect b="36601" l="5246" r="79654" t="15708"/>
            <a:stretch/>
          </p:blipFill>
          <p:spPr>
            <a:xfrm>
              <a:off x="7258680" y="2024280"/>
              <a:ext cx="1885320" cy="3118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3"/>
            <p:cNvPicPr preferRelativeResize="0"/>
            <p:nvPr/>
          </p:nvPicPr>
          <p:blipFill rotWithShape="1">
            <a:blip r:embed="rId3">
              <a:alphaModFix/>
            </a:blip>
            <a:srcRect b="2256" l="27260" r="34777" t="65592"/>
            <a:stretch/>
          </p:blipFill>
          <p:spPr>
            <a:xfrm>
              <a:off x="5048640" y="0"/>
              <a:ext cx="4095000" cy="18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13"/>
          <p:cNvGrpSpPr/>
          <p:nvPr/>
        </p:nvGrpSpPr>
        <p:grpSpPr>
          <a:xfrm>
            <a:off x="0" y="767160"/>
            <a:ext cx="2939400" cy="4376520"/>
            <a:chOff x="0" y="767160"/>
            <a:chExt cx="2939400" cy="4376520"/>
          </a:xfrm>
        </p:grpSpPr>
        <p:pic>
          <p:nvPicPr>
            <p:cNvPr id="126" name="Google Shape;126;p13"/>
            <p:cNvPicPr preferRelativeResize="0"/>
            <p:nvPr/>
          </p:nvPicPr>
          <p:blipFill rotWithShape="1">
            <a:blip r:embed="rId3">
              <a:alphaModFix/>
            </a:blip>
            <a:srcRect b="9237" l="54311" r="30044" t="9229"/>
            <a:stretch/>
          </p:blipFill>
          <p:spPr>
            <a:xfrm>
              <a:off x="0" y="767160"/>
              <a:ext cx="1603080" cy="4376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3"/>
            <p:cNvPicPr preferRelativeResize="0"/>
            <p:nvPr/>
          </p:nvPicPr>
          <p:blipFill rotWithShape="1">
            <a:blip r:embed="rId2">
              <a:alphaModFix/>
            </a:blip>
            <a:srcRect b="-2805" l="5067" r="71049" t="54351"/>
            <a:stretch/>
          </p:blipFill>
          <p:spPr>
            <a:xfrm rot="10800000">
              <a:off x="360" y="2022481"/>
              <a:ext cx="2939040" cy="3121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3"/>
          <p:cNvGrpSpPr/>
          <p:nvPr/>
        </p:nvGrpSpPr>
        <p:grpSpPr>
          <a:xfrm>
            <a:off x="340200" y="-538920"/>
            <a:ext cx="8484802" cy="7571867"/>
            <a:chOff x="340200" y="-538920"/>
            <a:chExt cx="8484802" cy="7571867"/>
          </a:xfrm>
        </p:grpSpPr>
        <p:sp>
          <p:nvSpPr>
            <p:cNvPr id="129" name="Google Shape;129;p13"/>
            <p:cNvSpPr/>
            <p:nvPr/>
          </p:nvSpPr>
          <p:spPr>
            <a:xfrm>
              <a:off x="340200" y="-53892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8274600" y="257040"/>
              <a:ext cx="550403" cy="564439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3296160" y="4604040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_1">
  <p:cSld name="CUSTOM_4_1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4"/>
          <p:cNvGrpSpPr/>
          <p:nvPr/>
        </p:nvGrpSpPr>
        <p:grpSpPr>
          <a:xfrm>
            <a:off x="4157280" y="0"/>
            <a:ext cx="4986360" cy="3918601"/>
            <a:chOff x="4157280" y="0"/>
            <a:chExt cx="4986360" cy="3918601"/>
          </a:xfrm>
        </p:grpSpPr>
        <p:pic>
          <p:nvPicPr>
            <p:cNvPr id="134" name="Google Shape;134;p14"/>
            <p:cNvPicPr preferRelativeResize="0"/>
            <p:nvPr/>
          </p:nvPicPr>
          <p:blipFill rotWithShape="1">
            <a:blip r:embed="rId2">
              <a:alphaModFix/>
            </a:blip>
            <a:srcRect b="20917" l="-6506" r="82982" t="19162"/>
            <a:stretch/>
          </p:blipFill>
          <p:spPr>
            <a:xfrm>
              <a:off x="6204600" y="0"/>
              <a:ext cx="2939040" cy="3918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4"/>
            <p:cNvPicPr preferRelativeResize="0"/>
            <p:nvPr/>
          </p:nvPicPr>
          <p:blipFill rotWithShape="1">
            <a:blip r:embed="rId3">
              <a:alphaModFix/>
            </a:blip>
            <a:srcRect b="0" l="21156" r="32619" t="59538"/>
            <a:stretch/>
          </p:blipFill>
          <p:spPr>
            <a:xfrm>
              <a:off x="4157280" y="0"/>
              <a:ext cx="4986360" cy="228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4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137" name="Google Shape;137;p14"/>
            <p:cNvPicPr preferRelativeResize="0"/>
            <p:nvPr/>
          </p:nvPicPr>
          <p:blipFill rotWithShape="1">
            <a:blip r:embed="rId3">
              <a:alphaModFix/>
            </a:blip>
            <a:srcRect b="60117" l="40967" r="15753" t="-3605"/>
            <a:stretch/>
          </p:blipFill>
          <p:spPr>
            <a:xfrm>
              <a:off x="0" y="280944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2">
              <a:alphaModFix/>
            </a:blip>
            <a:srcRect b="15701" l="-6059" r="82175" t="19627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14"/>
          <p:cNvGrpSpPr/>
          <p:nvPr/>
        </p:nvGrpSpPr>
        <p:grpSpPr>
          <a:xfrm>
            <a:off x="-490680" y="364320"/>
            <a:ext cx="9231152" cy="5092878"/>
            <a:chOff x="-490680" y="364320"/>
            <a:chExt cx="9231152" cy="5092878"/>
          </a:xfrm>
        </p:grpSpPr>
        <p:sp>
          <p:nvSpPr>
            <p:cNvPr id="140" name="Google Shape;140;p14"/>
            <p:cNvSpPr/>
            <p:nvPr/>
          </p:nvSpPr>
          <p:spPr>
            <a:xfrm>
              <a:off x="531000" y="364320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994520" y="415152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-490680" y="437760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143" name="Google Shape;143;p14"/>
          <p:cNvSpPr txBox="1"/>
          <p:nvPr>
            <p:ph type="title"/>
          </p:nvPr>
        </p:nvSpPr>
        <p:spPr>
          <a:xfrm>
            <a:off x="5801400" y="1435680"/>
            <a:ext cx="2512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>
            <a:off x="360" y="0"/>
            <a:ext cx="9143640" cy="5184000"/>
            <a:chOff x="360" y="0"/>
            <a:chExt cx="9143640" cy="5184000"/>
          </a:xfrm>
        </p:grpSpPr>
        <p:grpSp>
          <p:nvGrpSpPr>
            <p:cNvPr id="146" name="Google Shape;146;p15"/>
            <p:cNvGrpSpPr/>
            <p:nvPr/>
          </p:nvGrpSpPr>
          <p:grpSpPr>
            <a:xfrm>
              <a:off x="360" y="0"/>
              <a:ext cx="4986360" cy="3918601"/>
              <a:chOff x="360" y="0"/>
              <a:chExt cx="4986360" cy="3918601"/>
            </a:xfrm>
          </p:grpSpPr>
          <p:pic>
            <p:nvPicPr>
              <p:cNvPr id="147" name="Google Shape;147;p15"/>
              <p:cNvPicPr preferRelativeResize="0"/>
              <p:nvPr/>
            </p:nvPicPr>
            <p:blipFill rotWithShape="1">
              <a:blip r:embed="rId2">
                <a:alphaModFix/>
              </a:blip>
              <a:srcRect b="13673" l="1388" r="75084" t="26406"/>
              <a:stretch/>
            </p:blipFill>
            <p:spPr>
              <a:xfrm flipH="1">
                <a:off x="360" y="0"/>
                <a:ext cx="2939040" cy="39186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15"/>
              <p:cNvPicPr preferRelativeResize="0"/>
              <p:nvPr/>
            </p:nvPicPr>
            <p:blipFill rotWithShape="1">
              <a:blip r:embed="rId3">
                <a:alphaModFix/>
              </a:blip>
              <a:srcRect b="4308" l="21156" r="32619" t="55236"/>
              <a:stretch/>
            </p:blipFill>
            <p:spPr>
              <a:xfrm flipH="1">
                <a:off x="360" y="0"/>
                <a:ext cx="4986360" cy="22838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9" name="Google Shape;149;p15"/>
            <p:cNvGrpSpPr/>
            <p:nvPr/>
          </p:nvGrpSpPr>
          <p:grpSpPr>
            <a:xfrm>
              <a:off x="4706280" y="1018080"/>
              <a:ext cx="4437720" cy="4165920"/>
              <a:chOff x="4706280" y="1018080"/>
              <a:chExt cx="4437720" cy="4165920"/>
            </a:xfrm>
          </p:grpSpPr>
          <p:pic>
            <p:nvPicPr>
              <p:cNvPr id="150" name="Google Shape;150;p15"/>
              <p:cNvPicPr preferRelativeResize="0"/>
              <p:nvPr/>
            </p:nvPicPr>
            <p:blipFill rotWithShape="1">
              <a:blip r:embed="rId3">
                <a:alphaModFix/>
              </a:blip>
              <a:srcRect b="51350" l="35371" r="21349" t="5161"/>
              <a:stretch/>
            </p:blipFill>
            <p:spPr>
              <a:xfrm flipH="1">
                <a:off x="4706280" y="2809440"/>
                <a:ext cx="4437720" cy="2333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15"/>
              <p:cNvPicPr preferRelativeResize="0"/>
              <p:nvPr/>
            </p:nvPicPr>
            <p:blipFill rotWithShape="1">
              <a:blip r:embed="rId2">
                <a:alphaModFix/>
              </a:blip>
              <a:srcRect b="13748" l="0" r="76117" t="21585"/>
              <a:stretch/>
            </p:blipFill>
            <p:spPr>
              <a:xfrm flipH="1" rot="10800000">
                <a:off x="6204600" y="1018080"/>
                <a:ext cx="2939040" cy="4165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2" name="Google Shape;152;p15"/>
          <p:cNvSpPr txBox="1"/>
          <p:nvPr>
            <p:ph type="title"/>
          </p:nvPr>
        </p:nvSpPr>
        <p:spPr>
          <a:xfrm>
            <a:off x="1427040" y="2357640"/>
            <a:ext cx="62898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3" name="Google Shape;153;p15"/>
          <p:cNvSpPr txBox="1"/>
          <p:nvPr>
            <p:ph idx="2" type="title"/>
          </p:nvPr>
        </p:nvSpPr>
        <p:spPr>
          <a:xfrm>
            <a:off x="3734280" y="776160"/>
            <a:ext cx="1674600" cy="1382400"/>
          </a:xfrm>
          <a:prstGeom prst="rect">
            <a:avLst/>
          </a:prstGeom>
          <a:noFill/>
          <a:ln cap="flat" cmpd="sng" w="190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>
            <a:off x="960101" y="-478800"/>
            <a:ext cx="7745059" cy="5233998"/>
            <a:chOff x="960101" y="-478800"/>
            <a:chExt cx="7745059" cy="5233998"/>
          </a:xfrm>
        </p:grpSpPr>
        <p:sp>
          <p:nvSpPr>
            <p:cNvPr id="155" name="Google Shape;155;p15"/>
            <p:cNvSpPr/>
            <p:nvPr/>
          </p:nvSpPr>
          <p:spPr>
            <a:xfrm flipH="1">
              <a:off x="7907008" y="-32112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 flipH="1">
              <a:off x="960101" y="-47880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 flipH="1">
              <a:off x="8154757" y="4190760"/>
              <a:ext cx="550403" cy="564439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1">
  <p:cSld name="TITLE_AND_TWO_COLUMNS_1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60" name="Google Shape;160;p16"/>
          <p:cNvGrpSpPr/>
          <p:nvPr/>
        </p:nvGrpSpPr>
        <p:grpSpPr>
          <a:xfrm>
            <a:off x="4157280" y="0"/>
            <a:ext cx="4986360" cy="3918601"/>
            <a:chOff x="4157280" y="0"/>
            <a:chExt cx="4986360" cy="3918601"/>
          </a:xfrm>
        </p:grpSpPr>
        <p:pic>
          <p:nvPicPr>
            <p:cNvPr id="161" name="Google Shape;161;p16"/>
            <p:cNvPicPr preferRelativeResize="0"/>
            <p:nvPr/>
          </p:nvPicPr>
          <p:blipFill rotWithShape="1">
            <a:blip r:embed="rId2">
              <a:alphaModFix/>
            </a:blip>
            <a:srcRect b="20917" l="-4856" r="81328" t="19162"/>
            <a:stretch/>
          </p:blipFill>
          <p:spPr>
            <a:xfrm>
              <a:off x="6204600" y="0"/>
              <a:ext cx="2939040" cy="3918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6"/>
            <p:cNvPicPr preferRelativeResize="0"/>
            <p:nvPr/>
          </p:nvPicPr>
          <p:blipFill rotWithShape="1">
            <a:blip r:embed="rId3">
              <a:alphaModFix/>
            </a:blip>
            <a:srcRect b="0" l="21156" r="32619" t="59538"/>
            <a:stretch/>
          </p:blipFill>
          <p:spPr>
            <a:xfrm>
              <a:off x="4157280" y="0"/>
              <a:ext cx="4986360" cy="228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" name="Google Shape;163;p16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164" name="Google Shape;164;p16"/>
            <p:cNvPicPr preferRelativeResize="0"/>
            <p:nvPr/>
          </p:nvPicPr>
          <p:blipFill rotWithShape="1">
            <a:blip r:embed="rId3">
              <a:alphaModFix/>
            </a:blip>
            <a:srcRect b="60117" l="40967" r="15753" t="-3605"/>
            <a:stretch/>
          </p:blipFill>
          <p:spPr>
            <a:xfrm>
              <a:off x="0" y="280944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6"/>
            <p:cNvPicPr preferRelativeResize="0"/>
            <p:nvPr/>
          </p:nvPicPr>
          <p:blipFill rotWithShape="1">
            <a:blip r:embed="rId2">
              <a:alphaModFix/>
            </a:blip>
            <a:srcRect b="15701" l="-6059" r="82175" t="19627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6"/>
          <p:cNvGrpSpPr/>
          <p:nvPr/>
        </p:nvGrpSpPr>
        <p:grpSpPr>
          <a:xfrm>
            <a:off x="186480" y="-619560"/>
            <a:ext cx="10798234" cy="5573864"/>
            <a:chOff x="186480" y="-619560"/>
            <a:chExt cx="10798234" cy="5573864"/>
          </a:xfrm>
        </p:grpSpPr>
        <p:sp>
          <p:nvSpPr>
            <p:cNvPr id="167" name="Google Shape;167;p16"/>
            <p:cNvSpPr/>
            <p:nvPr/>
          </p:nvSpPr>
          <p:spPr>
            <a:xfrm>
              <a:off x="8555400" y="1116000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186480" y="4604040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186480" y="-61956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1_1">
  <p:cSld name="TITLE_AND_TWO_COLUMNS_1_1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7"/>
          <p:cNvGrpSpPr/>
          <p:nvPr/>
        </p:nvGrpSpPr>
        <p:grpSpPr>
          <a:xfrm>
            <a:off x="360" y="2809440"/>
            <a:ext cx="6655680" cy="2374560"/>
            <a:chOff x="360" y="2809440"/>
            <a:chExt cx="6655680" cy="2374560"/>
          </a:xfrm>
        </p:grpSpPr>
        <p:pic>
          <p:nvPicPr>
            <p:cNvPr id="172" name="Google Shape;172;p17"/>
            <p:cNvPicPr preferRelativeResize="0"/>
            <p:nvPr/>
          </p:nvPicPr>
          <p:blipFill rotWithShape="1">
            <a:blip r:embed="rId2">
              <a:alphaModFix/>
            </a:blip>
            <a:srcRect b="60930" l="32450" r="24270" t="-4418"/>
            <a:stretch/>
          </p:blipFill>
          <p:spPr>
            <a:xfrm>
              <a:off x="2218320" y="280944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7"/>
            <p:cNvPicPr preferRelativeResize="0"/>
            <p:nvPr/>
          </p:nvPicPr>
          <p:blipFill rotWithShape="1">
            <a:blip r:embed="rId3">
              <a:alphaModFix/>
            </a:blip>
            <a:srcRect b="13981" l="4226" r="61881" t="58238"/>
            <a:stretch/>
          </p:blipFill>
          <p:spPr>
            <a:xfrm rot="10800000">
              <a:off x="360" y="3395159"/>
              <a:ext cx="4171320" cy="17888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17"/>
          <p:cNvGrpSpPr/>
          <p:nvPr/>
        </p:nvGrpSpPr>
        <p:grpSpPr>
          <a:xfrm>
            <a:off x="4985280" y="0"/>
            <a:ext cx="4171320" cy="3489840"/>
            <a:chOff x="4985280" y="0"/>
            <a:chExt cx="4171320" cy="3489840"/>
          </a:xfrm>
        </p:grpSpPr>
        <p:pic>
          <p:nvPicPr>
            <p:cNvPr id="175" name="Google Shape;175;p17"/>
            <p:cNvPicPr preferRelativeResize="0"/>
            <p:nvPr/>
          </p:nvPicPr>
          <p:blipFill rotWithShape="1">
            <a:blip r:embed="rId2">
              <a:alphaModFix/>
            </a:blip>
            <a:srcRect b="6910" l="20951" r="59271" t="31281"/>
            <a:stretch/>
          </p:blipFill>
          <p:spPr>
            <a:xfrm>
              <a:off x="7011360" y="0"/>
              <a:ext cx="2132280" cy="3489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7"/>
            <p:cNvPicPr preferRelativeResize="0"/>
            <p:nvPr/>
          </p:nvPicPr>
          <p:blipFill rotWithShape="1">
            <a:blip r:embed="rId3">
              <a:alphaModFix/>
            </a:blip>
            <a:srcRect b="13981" l="4226" r="61881" t="58238"/>
            <a:stretch/>
          </p:blipFill>
          <p:spPr>
            <a:xfrm>
              <a:off x="4985280" y="0"/>
              <a:ext cx="4171320" cy="17888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17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78" name="Google Shape;178;p17"/>
          <p:cNvGrpSpPr/>
          <p:nvPr/>
        </p:nvGrpSpPr>
        <p:grpSpPr>
          <a:xfrm>
            <a:off x="171360" y="-716400"/>
            <a:ext cx="10778794" cy="5726864"/>
            <a:chOff x="171360" y="-716400"/>
            <a:chExt cx="10778794" cy="5726864"/>
          </a:xfrm>
        </p:grpSpPr>
        <p:sp>
          <p:nvSpPr>
            <p:cNvPr id="179" name="Google Shape;179;p17"/>
            <p:cNvSpPr/>
            <p:nvPr/>
          </p:nvSpPr>
          <p:spPr>
            <a:xfrm>
              <a:off x="8520840" y="-78120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3799440" y="4660200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71360" y="-71640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6">
  <p:cSld name="CUSTOM_6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8"/>
          <p:cNvGrpSpPr/>
          <p:nvPr/>
        </p:nvGrpSpPr>
        <p:grpSpPr>
          <a:xfrm>
            <a:off x="360" y="0"/>
            <a:ext cx="4986360" cy="3918601"/>
            <a:chOff x="360" y="0"/>
            <a:chExt cx="4986360" cy="3918601"/>
          </a:xfrm>
        </p:grpSpPr>
        <p:pic>
          <p:nvPicPr>
            <p:cNvPr id="184" name="Google Shape;184;p18"/>
            <p:cNvPicPr preferRelativeResize="0"/>
            <p:nvPr/>
          </p:nvPicPr>
          <p:blipFill rotWithShape="1">
            <a:blip r:embed="rId2">
              <a:alphaModFix/>
            </a:blip>
            <a:srcRect b="13673" l="1388" r="75084" t="26406"/>
            <a:stretch/>
          </p:blipFill>
          <p:spPr>
            <a:xfrm flipH="1">
              <a:off x="360" y="0"/>
              <a:ext cx="2939040" cy="3918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8"/>
            <p:cNvPicPr preferRelativeResize="0"/>
            <p:nvPr/>
          </p:nvPicPr>
          <p:blipFill rotWithShape="1">
            <a:blip r:embed="rId3">
              <a:alphaModFix/>
            </a:blip>
            <a:srcRect b="4308" l="21156" r="32619" t="55236"/>
            <a:stretch/>
          </p:blipFill>
          <p:spPr>
            <a:xfrm flipH="1">
              <a:off x="360" y="0"/>
              <a:ext cx="4986360" cy="228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18"/>
          <p:cNvGrpSpPr/>
          <p:nvPr/>
        </p:nvGrpSpPr>
        <p:grpSpPr>
          <a:xfrm>
            <a:off x="4706280" y="1018080"/>
            <a:ext cx="4437720" cy="4165920"/>
            <a:chOff x="4706280" y="1018080"/>
            <a:chExt cx="4437720" cy="4165920"/>
          </a:xfrm>
        </p:grpSpPr>
        <p:pic>
          <p:nvPicPr>
            <p:cNvPr id="187" name="Google Shape;187;p18"/>
            <p:cNvPicPr preferRelativeResize="0"/>
            <p:nvPr/>
          </p:nvPicPr>
          <p:blipFill rotWithShape="1">
            <a:blip r:embed="rId3">
              <a:alphaModFix/>
            </a:blip>
            <a:srcRect b="51350" l="35371" r="21349" t="5161"/>
            <a:stretch/>
          </p:blipFill>
          <p:spPr>
            <a:xfrm flipH="1">
              <a:off x="4706280" y="280944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8"/>
            <p:cNvPicPr preferRelativeResize="0"/>
            <p:nvPr/>
          </p:nvPicPr>
          <p:blipFill rotWithShape="1">
            <a:blip r:embed="rId2">
              <a:alphaModFix/>
            </a:blip>
            <a:srcRect b="13748" l="0" r="76117" t="21585"/>
            <a:stretch/>
          </p:blipFill>
          <p:spPr>
            <a:xfrm flipH="1" rot="10800000">
              <a:off x="6204600" y="1018080"/>
              <a:ext cx="2939040" cy="416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18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90" name="Google Shape;190;p18"/>
          <p:cNvGrpSpPr/>
          <p:nvPr/>
        </p:nvGrpSpPr>
        <p:grpSpPr>
          <a:xfrm>
            <a:off x="-510120" y="121680"/>
            <a:ext cx="9491363" cy="4314182"/>
            <a:chOff x="-510120" y="121680"/>
            <a:chExt cx="9491363" cy="4314182"/>
          </a:xfrm>
        </p:grpSpPr>
        <p:sp>
          <p:nvSpPr>
            <p:cNvPr id="191" name="Google Shape;191;p18"/>
            <p:cNvSpPr/>
            <p:nvPr/>
          </p:nvSpPr>
          <p:spPr>
            <a:xfrm>
              <a:off x="-510120" y="341784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8430840" y="121680"/>
              <a:ext cx="550403" cy="564439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2_1_1">
  <p:cSld name="BLANK_1_1_1_2_1_1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9"/>
          <p:cNvGrpSpPr/>
          <p:nvPr/>
        </p:nvGrpSpPr>
        <p:grpSpPr>
          <a:xfrm>
            <a:off x="360" y="2809440"/>
            <a:ext cx="6655680" cy="2374560"/>
            <a:chOff x="360" y="2809440"/>
            <a:chExt cx="6655680" cy="2374560"/>
          </a:xfrm>
        </p:grpSpPr>
        <p:pic>
          <p:nvPicPr>
            <p:cNvPr id="195" name="Google Shape;195;p19"/>
            <p:cNvPicPr preferRelativeResize="0"/>
            <p:nvPr/>
          </p:nvPicPr>
          <p:blipFill rotWithShape="1">
            <a:blip r:embed="rId2">
              <a:alphaModFix/>
            </a:blip>
            <a:srcRect b="60930" l="32450" r="24270" t="-4418"/>
            <a:stretch/>
          </p:blipFill>
          <p:spPr>
            <a:xfrm>
              <a:off x="2218320" y="280944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9"/>
            <p:cNvPicPr preferRelativeResize="0"/>
            <p:nvPr/>
          </p:nvPicPr>
          <p:blipFill rotWithShape="1">
            <a:blip r:embed="rId3">
              <a:alphaModFix/>
            </a:blip>
            <a:srcRect b="13981" l="4226" r="61881" t="58238"/>
            <a:stretch/>
          </p:blipFill>
          <p:spPr>
            <a:xfrm rot="10800000">
              <a:off x="360" y="3395159"/>
              <a:ext cx="4171320" cy="17888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9"/>
          <p:cNvGrpSpPr/>
          <p:nvPr/>
        </p:nvGrpSpPr>
        <p:grpSpPr>
          <a:xfrm>
            <a:off x="4985280" y="0"/>
            <a:ext cx="4171320" cy="3489840"/>
            <a:chOff x="4985280" y="0"/>
            <a:chExt cx="4171320" cy="3489840"/>
          </a:xfrm>
        </p:grpSpPr>
        <p:pic>
          <p:nvPicPr>
            <p:cNvPr id="198" name="Google Shape;198;p19"/>
            <p:cNvPicPr preferRelativeResize="0"/>
            <p:nvPr/>
          </p:nvPicPr>
          <p:blipFill rotWithShape="1">
            <a:blip r:embed="rId2">
              <a:alphaModFix/>
            </a:blip>
            <a:srcRect b="6910" l="20951" r="59271" t="31281"/>
            <a:stretch/>
          </p:blipFill>
          <p:spPr>
            <a:xfrm>
              <a:off x="7011360" y="0"/>
              <a:ext cx="2132280" cy="3489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9"/>
            <p:cNvPicPr preferRelativeResize="0"/>
            <p:nvPr/>
          </p:nvPicPr>
          <p:blipFill rotWithShape="1">
            <a:blip r:embed="rId3">
              <a:alphaModFix/>
            </a:blip>
            <a:srcRect b="13981" l="4226" r="61881" t="58238"/>
            <a:stretch/>
          </p:blipFill>
          <p:spPr>
            <a:xfrm>
              <a:off x="4985280" y="0"/>
              <a:ext cx="4171320" cy="17888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9"/>
          <p:cNvGrpSpPr/>
          <p:nvPr/>
        </p:nvGrpSpPr>
        <p:grpSpPr>
          <a:xfrm>
            <a:off x="171360" y="-716400"/>
            <a:ext cx="10778794" cy="5726864"/>
            <a:chOff x="171360" y="-716400"/>
            <a:chExt cx="10778794" cy="5726864"/>
          </a:xfrm>
        </p:grpSpPr>
        <p:sp>
          <p:nvSpPr>
            <p:cNvPr id="201" name="Google Shape;201;p19"/>
            <p:cNvSpPr/>
            <p:nvPr/>
          </p:nvSpPr>
          <p:spPr>
            <a:xfrm>
              <a:off x="8520840" y="-78120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3799440" y="4660200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71360" y="-71640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204" name="Google Shape;204;p19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5">
  <p:cSld name="CUSTOM_5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0"/>
          <p:cNvGrpSpPr/>
          <p:nvPr/>
        </p:nvGrpSpPr>
        <p:grpSpPr>
          <a:xfrm>
            <a:off x="6413040" y="360"/>
            <a:ext cx="2730600" cy="5143320"/>
            <a:chOff x="6413040" y="360"/>
            <a:chExt cx="2730600" cy="5143320"/>
          </a:xfrm>
        </p:grpSpPr>
        <p:pic>
          <p:nvPicPr>
            <p:cNvPr id="207" name="Google Shape;207;p20"/>
            <p:cNvPicPr preferRelativeResize="0"/>
            <p:nvPr/>
          </p:nvPicPr>
          <p:blipFill rotWithShape="1">
            <a:blip r:embed="rId2">
              <a:alphaModFix/>
            </a:blip>
            <a:srcRect b="13378" l="0" r="79395" t="24397"/>
            <a:stretch/>
          </p:blipFill>
          <p:spPr>
            <a:xfrm flipH="1" rot="10800000">
              <a:off x="6569640" y="360"/>
              <a:ext cx="2574000" cy="4069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0"/>
            <p:cNvPicPr preferRelativeResize="0"/>
            <p:nvPr/>
          </p:nvPicPr>
          <p:blipFill rotWithShape="1">
            <a:blip r:embed="rId3">
              <a:alphaModFix/>
            </a:blip>
            <a:srcRect b="-7733" l="18440" r="56237" t="35656"/>
            <a:stretch/>
          </p:blipFill>
          <p:spPr>
            <a:xfrm flipH="1" rot="10800000">
              <a:off x="6413040" y="1074600"/>
              <a:ext cx="2730600" cy="40690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9" name="Google Shape;209;p20"/>
          <p:cNvGrpSpPr/>
          <p:nvPr/>
        </p:nvGrpSpPr>
        <p:grpSpPr>
          <a:xfrm>
            <a:off x="360" y="1018080"/>
            <a:ext cx="6411960" cy="4165920"/>
            <a:chOff x="360" y="1018080"/>
            <a:chExt cx="6411960" cy="4165920"/>
          </a:xfrm>
        </p:grpSpPr>
        <p:pic>
          <p:nvPicPr>
            <p:cNvPr id="210" name="Google Shape;210;p20"/>
            <p:cNvPicPr preferRelativeResize="0"/>
            <p:nvPr/>
          </p:nvPicPr>
          <p:blipFill rotWithShape="1">
            <a:blip r:embed="rId3">
              <a:alphaModFix/>
            </a:blip>
            <a:srcRect b="65679" l="23951" r="32767" t="-9167"/>
            <a:stretch/>
          </p:blipFill>
          <p:spPr>
            <a:xfrm>
              <a:off x="1974600" y="283752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0"/>
            <p:cNvPicPr preferRelativeResize="0"/>
            <p:nvPr/>
          </p:nvPicPr>
          <p:blipFill rotWithShape="1">
            <a:blip r:embed="rId2">
              <a:alphaModFix/>
            </a:blip>
            <a:srcRect b="4300" l="-7177" r="83293" t="31024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20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13" name="Google Shape;213;p20"/>
          <p:cNvGrpSpPr/>
          <p:nvPr/>
        </p:nvGrpSpPr>
        <p:grpSpPr>
          <a:xfrm>
            <a:off x="-1811327" y="113940"/>
            <a:ext cx="7155913" cy="4943684"/>
            <a:chOff x="-1811327" y="113940"/>
            <a:chExt cx="7155913" cy="4943684"/>
          </a:xfrm>
        </p:grpSpPr>
        <p:sp>
          <p:nvSpPr>
            <p:cNvPr id="214" name="Google Shape;214;p20"/>
            <p:cNvSpPr/>
            <p:nvPr/>
          </p:nvSpPr>
          <p:spPr>
            <a:xfrm>
              <a:off x="3799440" y="4707360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 rot="5400000">
              <a:off x="-1811531" y="114143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7">
  <p:cSld name="CUSTOM_7"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1"/>
          <p:cNvGrpSpPr/>
          <p:nvPr/>
        </p:nvGrpSpPr>
        <p:grpSpPr>
          <a:xfrm>
            <a:off x="4157280" y="0"/>
            <a:ext cx="4986360" cy="3918601"/>
            <a:chOff x="4157280" y="0"/>
            <a:chExt cx="4986360" cy="3918601"/>
          </a:xfrm>
        </p:grpSpPr>
        <p:pic>
          <p:nvPicPr>
            <p:cNvPr id="218" name="Google Shape;218;p21"/>
            <p:cNvPicPr preferRelativeResize="0"/>
            <p:nvPr/>
          </p:nvPicPr>
          <p:blipFill rotWithShape="1">
            <a:blip r:embed="rId2">
              <a:alphaModFix/>
            </a:blip>
            <a:srcRect b="3313" l="-2926" r="79402" t="36766"/>
            <a:stretch/>
          </p:blipFill>
          <p:spPr>
            <a:xfrm>
              <a:off x="6204600" y="0"/>
              <a:ext cx="2939040" cy="3918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 rotWithShape="1">
            <a:blip r:embed="rId3">
              <a:alphaModFix/>
            </a:blip>
            <a:srcRect b="-1990" l="21267" r="32509" t="61535"/>
            <a:stretch/>
          </p:blipFill>
          <p:spPr>
            <a:xfrm>
              <a:off x="4157280" y="0"/>
              <a:ext cx="4986360" cy="228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221" name="Google Shape;221;p21"/>
            <p:cNvPicPr preferRelativeResize="0"/>
            <p:nvPr/>
          </p:nvPicPr>
          <p:blipFill rotWithShape="1">
            <a:blip r:embed="rId3">
              <a:alphaModFix/>
            </a:blip>
            <a:srcRect b="60972" l="33024" r="23692" t="-4462"/>
            <a:stretch/>
          </p:blipFill>
          <p:spPr>
            <a:xfrm>
              <a:off x="0" y="280944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 rotWithShape="1">
            <a:blip r:embed="rId2">
              <a:alphaModFix/>
            </a:blip>
            <a:srcRect b="7423" l="-5872" r="81989" t="27909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21"/>
          <p:cNvGrpSpPr/>
          <p:nvPr/>
        </p:nvGrpSpPr>
        <p:grpSpPr>
          <a:xfrm>
            <a:off x="-280080" y="257040"/>
            <a:ext cx="9815418" cy="4780398"/>
            <a:chOff x="-280080" y="257040"/>
            <a:chExt cx="9815418" cy="4780398"/>
          </a:xfrm>
        </p:grpSpPr>
        <p:sp>
          <p:nvSpPr>
            <p:cNvPr id="224" name="Google Shape;224;p21"/>
            <p:cNvSpPr/>
            <p:nvPr/>
          </p:nvSpPr>
          <p:spPr>
            <a:xfrm>
              <a:off x="-280080" y="373176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8514000" y="387540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8291520" y="257040"/>
              <a:ext cx="550403" cy="564439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227" name="Google Shape;227;p21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4157280" y="0"/>
            <a:ext cx="4986360" cy="3918601"/>
            <a:chOff x="4157280" y="0"/>
            <a:chExt cx="4986360" cy="3918601"/>
          </a:xfrm>
        </p:grpSpPr>
        <p:pic>
          <p:nvPicPr>
            <p:cNvPr id="20" name="Google Shape;20;p3"/>
            <p:cNvPicPr preferRelativeResize="0"/>
            <p:nvPr/>
          </p:nvPicPr>
          <p:blipFill rotWithShape="1">
            <a:blip r:embed="rId2">
              <a:alphaModFix/>
            </a:blip>
            <a:srcRect b="13673" l="1388" r="75084" t="26406"/>
            <a:stretch/>
          </p:blipFill>
          <p:spPr>
            <a:xfrm>
              <a:off x="6204600" y="0"/>
              <a:ext cx="2939040" cy="3918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 rotWithShape="1">
            <a:blip r:embed="rId3">
              <a:alphaModFix/>
            </a:blip>
            <a:srcRect b="4308" l="21156" r="32619" t="55236"/>
            <a:stretch/>
          </p:blipFill>
          <p:spPr>
            <a:xfrm>
              <a:off x="4157280" y="0"/>
              <a:ext cx="4986360" cy="228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" name="Google Shape;22;p3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23" name="Google Shape;23;p3"/>
            <p:cNvPicPr preferRelativeResize="0"/>
            <p:nvPr/>
          </p:nvPicPr>
          <p:blipFill rotWithShape="1">
            <a:blip r:embed="rId3">
              <a:alphaModFix/>
            </a:blip>
            <a:srcRect b="51350" l="35371" r="21349" t="5161"/>
            <a:stretch/>
          </p:blipFill>
          <p:spPr>
            <a:xfrm>
              <a:off x="0" y="280944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3"/>
            <p:cNvPicPr preferRelativeResize="0"/>
            <p:nvPr/>
          </p:nvPicPr>
          <p:blipFill rotWithShape="1">
            <a:blip r:embed="rId2">
              <a:alphaModFix/>
            </a:blip>
            <a:srcRect b="13748" l="0" r="76117" t="21585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828720" y="1017720"/>
            <a:ext cx="74862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6" name="Google Shape;26;p3"/>
          <p:cNvGrpSpPr/>
          <p:nvPr/>
        </p:nvGrpSpPr>
        <p:grpSpPr>
          <a:xfrm>
            <a:off x="340200" y="-478800"/>
            <a:ext cx="7725619" cy="5975238"/>
            <a:chOff x="340200" y="-478800"/>
            <a:chExt cx="7725619" cy="5975238"/>
          </a:xfrm>
        </p:grpSpPr>
        <p:sp>
          <p:nvSpPr>
            <p:cNvPr id="27" name="Google Shape;27;p3"/>
            <p:cNvSpPr/>
            <p:nvPr/>
          </p:nvSpPr>
          <p:spPr>
            <a:xfrm>
              <a:off x="340200" y="419076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044480" y="-47880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8">
  <p:cSld name="CUSTOM_8"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2223720" y="670320"/>
            <a:ext cx="4696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0" name="Google Shape;230;p22"/>
          <p:cNvSpPr txBox="1"/>
          <p:nvPr>
            <p:ph idx="2" type="title"/>
          </p:nvPr>
        </p:nvSpPr>
        <p:spPr>
          <a:xfrm>
            <a:off x="2223720" y="1967760"/>
            <a:ext cx="4696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1" name="Google Shape;231;p22"/>
          <p:cNvSpPr txBox="1"/>
          <p:nvPr>
            <p:ph idx="3" type="title"/>
          </p:nvPr>
        </p:nvSpPr>
        <p:spPr>
          <a:xfrm>
            <a:off x="2223720" y="3265560"/>
            <a:ext cx="46965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32" name="Google Shape;232;p22"/>
          <p:cNvGrpSpPr/>
          <p:nvPr/>
        </p:nvGrpSpPr>
        <p:grpSpPr>
          <a:xfrm>
            <a:off x="3837240" y="0"/>
            <a:ext cx="5306400" cy="4524120"/>
            <a:chOff x="3837240" y="0"/>
            <a:chExt cx="5306400" cy="4524120"/>
          </a:xfrm>
        </p:grpSpPr>
        <p:pic>
          <p:nvPicPr>
            <p:cNvPr id="233" name="Google Shape;233;p22"/>
            <p:cNvPicPr preferRelativeResize="0"/>
            <p:nvPr/>
          </p:nvPicPr>
          <p:blipFill rotWithShape="1">
            <a:blip r:embed="rId2">
              <a:alphaModFix/>
            </a:blip>
            <a:srcRect b="10778" l="5319" r="76003" t="20041"/>
            <a:stretch/>
          </p:blipFill>
          <p:spPr>
            <a:xfrm>
              <a:off x="6810840" y="0"/>
              <a:ext cx="2332800" cy="4524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2"/>
            <p:cNvPicPr preferRelativeResize="0"/>
            <p:nvPr/>
          </p:nvPicPr>
          <p:blipFill rotWithShape="1">
            <a:blip r:embed="rId3">
              <a:alphaModFix/>
            </a:blip>
            <a:srcRect b="-2398" l="28191" r="22617" t="61944"/>
            <a:stretch/>
          </p:blipFill>
          <p:spPr>
            <a:xfrm>
              <a:off x="3837240" y="0"/>
              <a:ext cx="5306400" cy="228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22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236" name="Google Shape;236;p22"/>
            <p:cNvPicPr preferRelativeResize="0"/>
            <p:nvPr/>
          </p:nvPicPr>
          <p:blipFill rotWithShape="1">
            <a:blip r:embed="rId3">
              <a:alphaModFix/>
            </a:blip>
            <a:srcRect b="51350" l="35371" r="21349" t="5161"/>
            <a:stretch/>
          </p:blipFill>
          <p:spPr>
            <a:xfrm>
              <a:off x="0" y="280944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2"/>
            <p:cNvPicPr preferRelativeResize="0"/>
            <p:nvPr/>
          </p:nvPicPr>
          <p:blipFill rotWithShape="1">
            <a:blip r:embed="rId2">
              <a:alphaModFix/>
            </a:blip>
            <a:srcRect b="13748" l="0" r="76117" t="21585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22"/>
          <p:cNvGrpSpPr/>
          <p:nvPr/>
        </p:nvGrpSpPr>
        <p:grpSpPr>
          <a:xfrm>
            <a:off x="-1088640" y="-1306440"/>
            <a:ext cx="9792392" cy="6742398"/>
            <a:chOff x="-1088640" y="-1306440"/>
            <a:chExt cx="9792392" cy="6742398"/>
          </a:xfrm>
        </p:grpSpPr>
        <p:sp>
          <p:nvSpPr>
            <p:cNvPr id="239" name="Google Shape;239;p22"/>
            <p:cNvSpPr/>
            <p:nvPr/>
          </p:nvSpPr>
          <p:spPr>
            <a:xfrm>
              <a:off x="-1088640" y="-1306440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7957800" y="413028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437760" y="4321440"/>
              <a:ext cx="550403" cy="564439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8_1">
  <p:cSld name="CUSTOM_8_1"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3"/>
          <p:cNvGrpSpPr/>
          <p:nvPr/>
        </p:nvGrpSpPr>
        <p:grpSpPr>
          <a:xfrm>
            <a:off x="6413040" y="360"/>
            <a:ext cx="2730600" cy="5143320"/>
            <a:chOff x="6413040" y="360"/>
            <a:chExt cx="2730600" cy="5143320"/>
          </a:xfrm>
        </p:grpSpPr>
        <p:pic>
          <p:nvPicPr>
            <p:cNvPr id="244" name="Google Shape;244;p23"/>
            <p:cNvPicPr preferRelativeResize="0"/>
            <p:nvPr/>
          </p:nvPicPr>
          <p:blipFill rotWithShape="1">
            <a:blip r:embed="rId2">
              <a:alphaModFix/>
            </a:blip>
            <a:srcRect b="13378" l="0" r="79395" t="24397"/>
            <a:stretch/>
          </p:blipFill>
          <p:spPr>
            <a:xfrm flipH="1" rot="10800000">
              <a:off x="6569640" y="360"/>
              <a:ext cx="2574000" cy="40690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3"/>
            <p:cNvPicPr preferRelativeResize="0"/>
            <p:nvPr/>
          </p:nvPicPr>
          <p:blipFill rotWithShape="1">
            <a:blip r:embed="rId3">
              <a:alphaModFix/>
            </a:blip>
            <a:srcRect b="-7733" l="18440" r="56237" t="35656"/>
            <a:stretch/>
          </p:blipFill>
          <p:spPr>
            <a:xfrm flipH="1" rot="10800000">
              <a:off x="6413040" y="1074600"/>
              <a:ext cx="2730600" cy="40690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23"/>
          <p:cNvGrpSpPr/>
          <p:nvPr/>
        </p:nvGrpSpPr>
        <p:grpSpPr>
          <a:xfrm>
            <a:off x="360" y="1018080"/>
            <a:ext cx="6411960" cy="4165920"/>
            <a:chOff x="360" y="1018080"/>
            <a:chExt cx="6411960" cy="4165920"/>
          </a:xfrm>
        </p:grpSpPr>
        <p:pic>
          <p:nvPicPr>
            <p:cNvPr id="247" name="Google Shape;247;p23"/>
            <p:cNvPicPr preferRelativeResize="0"/>
            <p:nvPr/>
          </p:nvPicPr>
          <p:blipFill rotWithShape="1">
            <a:blip r:embed="rId3">
              <a:alphaModFix/>
            </a:blip>
            <a:srcRect b="65679" l="23951" r="32767" t="-9167"/>
            <a:stretch/>
          </p:blipFill>
          <p:spPr>
            <a:xfrm>
              <a:off x="1974600" y="283752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3"/>
            <p:cNvPicPr preferRelativeResize="0"/>
            <p:nvPr/>
          </p:nvPicPr>
          <p:blipFill rotWithShape="1">
            <a:blip r:embed="rId2">
              <a:alphaModFix/>
            </a:blip>
            <a:srcRect b="4300" l="-7177" r="83293" t="31024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Google Shape;249;p23"/>
          <p:cNvGrpSpPr/>
          <p:nvPr/>
        </p:nvGrpSpPr>
        <p:grpSpPr>
          <a:xfrm>
            <a:off x="-1811327" y="113940"/>
            <a:ext cx="7155913" cy="4943684"/>
            <a:chOff x="-1811327" y="113940"/>
            <a:chExt cx="7155913" cy="4943684"/>
          </a:xfrm>
        </p:grpSpPr>
        <p:sp>
          <p:nvSpPr>
            <p:cNvPr id="250" name="Google Shape;250;p23"/>
            <p:cNvSpPr/>
            <p:nvPr/>
          </p:nvSpPr>
          <p:spPr>
            <a:xfrm>
              <a:off x="3799440" y="4707360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 rot="5400000">
              <a:off x="-1811531" y="114143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252" name="Google Shape;252;p23"/>
          <p:cNvSpPr txBox="1"/>
          <p:nvPr>
            <p:ph type="title"/>
          </p:nvPr>
        </p:nvSpPr>
        <p:spPr>
          <a:xfrm>
            <a:off x="1325520" y="1962000"/>
            <a:ext cx="13986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3873240" y="1962000"/>
            <a:ext cx="1397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4" name="Google Shape;254;p23"/>
          <p:cNvSpPr txBox="1"/>
          <p:nvPr>
            <p:ph idx="3" type="title"/>
          </p:nvPr>
        </p:nvSpPr>
        <p:spPr>
          <a:xfrm>
            <a:off x="6417720" y="1962000"/>
            <a:ext cx="13974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5" name="Google Shape;255;p23"/>
          <p:cNvSpPr txBox="1"/>
          <p:nvPr>
            <p:ph idx="4"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>
  <p:cSld name="CUSTOM_3_1">
    <p:bg>
      <p:bgPr>
        <a:solidFill>
          <a:schemeClr val="dk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640" cy="514331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4"/>
          <p:cNvSpPr txBox="1"/>
          <p:nvPr>
            <p:ph type="title"/>
          </p:nvPr>
        </p:nvSpPr>
        <p:spPr>
          <a:xfrm>
            <a:off x="1224720" y="539640"/>
            <a:ext cx="66945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9" name="Google Shape;259;p24"/>
          <p:cNvSpPr/>
          <p:nvPr/>
        </p:nvSpPr>
        <p:spPr>
          <a:xfrm>
            <a:off x="2099160" y="3611880"/>
            <a:ext cx="49452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b="0" i="0" lang="en-US" sz="12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Actor"/>
                <a:ea typeface="Actor"/>
                <a:cs typeface="Actor"/>
                <a:sym typeface="Actor"/>
                <a:hlinkClick r:id="rId3"/>
              </a:rPr>
              <a:t>Slidesgo</a:t>
            </a:r>
            <a:r>
              <a:rPr b="0" i="0" lang="en-US" sz="12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Actor"/>
                <a:ea typeface="Actor"/>
                <a:cs typeface="Actor"/>
                <a:sym typeface="Actor"/>
                <a:hlinkClick r:id="rId4"/>
              </a:rPr>
              <a:t>Flaticon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Actor"/>
                <a:ea typeface="Actor"/>
                <a:cs typeface="Actor"/>
                <a:sym typeface="Actor"/>
                <a:hlinkClick r:id="rId5"/>
              </a:rPr>
              <a:t>Freepik</a:t>
            </a:r>
            <a:r>
              <a:rPr b="0" i="0" lang="en-US" sz="1200" u="sng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260" name="Google Shape;260;p24"/>
          <p:cNvGrpSpPr/>
          <p:nvPr/>
        </p:nvGrpSpPr>
        <p:grpSpPr>
          <a:xfrm>
            <a:off x="-81720" y="-1889640"/>
            <a:ext cx="8787563" cy="6775877"/>
            <a:chOff x="-81720" y="-1889640"/>
            <a:chExt cx="8787563" cy="6775877"/>
          </a:xfrm>
        </p:grpSpPr>
        <p:sp>
          <p:nvSpPr>
            <p:cNvPr id="261" name="Google Shape;261;p24"/>
            <p:cNvSpPr/>
            <p:nvPr/>
          </p:nvSpPr>
          <p:spPr>
            <a:xfrm>
              <a:off x="-81720" y="-1889640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1360" y="358056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8155440" y="381960"/>
              <a:ext cx="550403" cy="564439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">
  <p:cSld name="CUSTOM_9"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5"/>
          <p:cNvGrpSpPr/>
          <p:nvPr/>
        </p:nvGrpSpPr>
        <p:grpSpPr>
          <a:xfrm>
            <a:off x="360" y="0"/>
            <a:ext cx="6656040" cy="2354040"/>
            <a:chOff x="360" y="0"/>
            <a:chExt cx="6656040" cy="2354040"/>
          </a:xfrm>
        </p:grpSpPr>
        <p:pic>
          <p:nvPicPr>
            <p:cNvPr id="266" name="Google Shape;266;p25"/>
            <p:cNvPicPr preferRelativeResize="0"/>
            <p:nvPr/>
          </p:nvPicPr>
          <p:blipFill rotWithShape="1">
            <a:blip r:embed="rId2">
              <a:alphaModFix/>
            </a:blip>
            <a:srcRect b="60650" l="20097" r="24275" t="-4415"/>
            <a:stretch/>
          </p:blipFill>
          <p:spPr>
            <a:xfrm flipH="1" rot="10800000">
              <a:off x="951480" y="5400"/>
              <a:ext cx="5704920" cy="2348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5"/>
            <p:cNvPicPr preferRelativeResize="0"/>
            <p:nvPr/>
          </p:nvPicPr>
          <p:blipFill rotWithShape="1">
            <a:blip r:embed="rId3">
              <a:alphaModFix/>
            </a:blip>
            <a:srcRect b="13981" l="4226" r="61881" t="58238"/>
            <a:stretch/>
          </p:blipFill>
          <p:spPr>
            <a:xfrm flipH="1">
              <a:off x="360" y="0"/>
              <a:ext cx="4171320" cy="17888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25"/>
          <p:cNvGrpSpPr/>
          <p:nvPr/>
        </p:nvGrpSpPr>
        <p:grpSpPr>
          <a:xfrm>
            <a:off x="4985280" y="1694160"/>
            <a:ext cx="4171320" cy="3489840"/>
            <a:chOff x="4985280" y="1694160"/>
            <a:chExt cx="4171320" cy="3489840"/>
          </a:xfrm>
        </p:grpSpPr>
        <p:pic>
          <p:nvPicPr>
            <p:cNvPr id="269" name="Google Shape;269;p25"/>
            <p:cNvPicPr preferRelativeResize="0"/>
            <p:nvPr/>
          </p:nvPicPr>
          <p:blipFill rotWithShape="1">
            <a:blip r:embed="rId2">
              <a:alphaModFix/>
            </a:blip>
            <a:srcRect b="6910" l="20951" r="59271" t="31281"/>
            <a:stretch/>
          </p:blipFill>
          <p:spPr>
            <a:xfrm flipH="1" rot="10800000">
              <a:off x="7011360" y="1694160"/>
              <a:ext cx="2132280" cy="3489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5"/>
            <p:cNvPicPr preferRelativeResize="0"/>
            <p:nvPr/>
          </p:nvPicPr>
          <p:blipFill rotWithShape="1">
            <a:blip r:embed="rId3">
              <a:alphaModFix/>
            </a:blip>
            <a:srcRect b="13981" l="4226" r="61881" t="58238"/>
            <a:stretch/>
          </p:blipFill>
          <p:spPr>
            <a:xfrm flipH="1" rot="10800000">
              <a:off x="4985280" y="3395159"/>
              <a:ext cx="4171320" cy="17888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25"/>
          <p:cNvGrpSpPr/>
          <p:nvPr/>
        </p:nvGrpSpPr>
        <p:grpSpPr>
          <a:xfrm>
            <a:off x="228600" y="172096"/>
            <a:ext cx="10721554" cy="5462984"/>
            <a:chOff x="228600" y="172096"/>
            <a:chExt cx="10721554" cy="5462984"/>
          </a:xfrm>
        </p:grpSpPr>
        <p:sp>
          <p:nvSpPr>
            <p:cNvPr id="272" name="Google Shape;272;p25"/>
            <p:cNvSpPr/>
            <p:nvPr/>
          </p:nvSpPr>
          <p:spPr>
            <a:xfrm flipH="1" rot="10800000">
              <a:off x="8520840" y="1557733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 flipH="1" rot="10800000">
              <a:off x="3799440" y="172096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 flipH="1" rot="10800000">
              <a:off x="228600" y="4329402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6"/>
          <p:cNvGrpSpPr/>
          <p:nvPr/>
        </p:nvGrpSpPr>
        <p:grpSpPr>
          <a:xfrm>
            <a:off x="0" y="-101520"/>
            <a:ext cx="9143640" cy="5285160"/>
            <a:chOff x="0" y="-101520"/>
            <a:chExt cx="9143640" cy="5285160"/>
          </a:xfrm>
        </p:grpSpPr>
        <p:grpSp>
          <p:nvGrpSpPr>
            <p:cNvPr id="277" name="Google Shape;277;p26"/>
            <p:cNvGrpSpPr/>
            <p:nvPr/>
          </p:nvGrpSpPr>
          <p:grpSpPr>
            <a:xfrm>
              <a:off x="5400000" y="0"/>
              <a:ext cx="3743640" cy="5183640"/>
              <a:chOff x="5400000" y="0"/>
              <a:chExt cx="3743640" cy="5183640"/>
            </a:xfrm>
          </p:grpSpPr>
          <p:pic>
            <p:nvPicPr>
              <p:cNvPr id="278" name="Google Shape;278;p26"/>
              <p:cNvPicPr preferRelativeResize="0"/>
              <p:nvPr/>
            </p:nvPicPr>
            <p:blipFill rotWithShape="1">
              <a:blip r:embed="rId2">
                <a:alphaModFix/>
              </a:blip>
              <a:srcRect b="11924" l="0" r="83007" t="28156"/>
              <a:stretch/>
            </p:blipFill>
            <p:spPr>
              <a:xfrm>
                <a:off x="7021440" y="0"/>
                <a:ext cx="2122200" cy="39186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9" name="Google Shape;279;p26"/>
              <p:cNvPicPr preferRelativeResize="0"/>
              <p:nvPr/>
            </p:nvPicPr>
            <p:blipFill rotWithShape="1">
              <a:blip r:embed="rId3">
                <a:alphaModFix/>
              </a:blip>
              <a:srcRect b="54897" l="13258" r="52033" t="4640"/>
              <a:stretch/>
            </p:blipFill>
            <p:spPr>
              <a:xfrm>
                <a:off x="5400000" y="2899800"/>
                <a:ext cx="3743640" cy="22838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0" name="Google Shape;280;p26"/>
            <p:cNvGrpSpPr/>
            <p:nvPr/>
          </p:nvGrpSpPr>
          <p:grpSpPr>
            <a:xfrm>
              <a:off x="0" y="-101520"/>
              <a:ext cx="4437720" cy="4762080"/>
              <a:chOff x="0" y="-101520"/>
              <a:chExt cx="4437720" cy="4762080"/>
            </a:xfrm>
          </p:grpSpPr>
          <p:pic>
            <p:nvPicPr>
              <p:cNvPr id="281" name="Google Shape;281;p26"/>
              <p:cNvPicPr preferRelativeResize="0"/>
              <p:nvPr/>
            </p:nvPicPr>
            <p:blipFill rotWithShape="1">
              <a:blip r:embed="rId3">
                <a:alphaModFix/>
              </a:blip>
              <a:srcRect b="4983" l="31147" r="25573" t="56445"/>
              <a:stretch/>
            </p:blipFill>
            <p:spPr>
              <a:xfrm>
                <a:off x="0" y="0"/>
                <a:ext cx="4437720" cy="20696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6"/>
              <p:cNvPicPr preferRelativeResize="0"/>
              <p:nvPr/>
            </p:nvPicPr>
            <p:blipFill rotWithShape="1">
              <a:blip r:embed="rId2">
                <a:alphaModFix/>
              </a:blip>
              <a:srcRect b="23719" l="4613" r="79209" t="2365"/>
              <a:stretch/>
            </p:blipFill>
            <p:spPr>
              <a:xfrm rot="10800000">
                <a:off x="360" y="-101520"/>
                <a:ext cx="1989720" cy="4762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83" name="Google Shape;283;p26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720000" y="1136880"/>
            <a:ext cx="77037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85" name="Google Shape;285;p26"/>
          <p:cNvGrpSpPr/>
          <p:nvPr/>
        </p:nvGrpSpPr>
        <p:grpSpPr>
          <a:xfrm>
            <a:off x="-1946327" y="-570240"/>
            <a:ext cx="10978399" cy="5713054"/>
            <a:chOff x="-1946327" y="-570240"/>
            <a:chExt cx="10978399" cy="5713054"/>
          </a:xfrm>
        </p:grpSpPr>
        <p:sp>
          <p:nvSpPr>
            <p:cNvPr id="286" name="Google Shape;286;p26"/>
            <p:cNvSpPr/>
            <p:nvPr/>
          </p:nvSpPr>
          <p:spPr>
            <a:xfrm rot="5400000">
              <a:off x="-1946531" y="2713703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8286120" y="-57024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8481600" y="4321440"/>
              <a:ext cx="550403" cy="564439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_1">
  <p:cSld name="CUSTOM_9_1">
    <p:bg>
      <p:bgPr>
        <a:solidFill>
          <a:schemeClr val="dk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7"/>
          <p:cNvGrpSpPr/>
          <p:nvPr/>
        </p:nvGrpSpPr>
        <p:grpSpPr>
          <a:xfrm>
            <a:off x="3837240" y="604800"/>
            <a:ext cx="5306400" cy="4524120"/>
            <a:chOff x="3837240" y="604800"/>
            <a:chExt cx="5306400" cy="4524120"/>
          </a:xfrm>
        </p:grpSpPr>
        <p:pic>
          <p:nvPicPr>
            <p:cNvPr id="291" name="Google Shape;291;p27"/>
            <p:cNvPicPr preferRelativeResize="0"/>
            <p:nvPr/>
          </p:nvPicPr>
          <p:blipFill rotWithShape="1">
            <a:blip r:embed="rId2">
              <a:alphaModFix/>
            </a:blip>
            <a:srcRect b="10778" l="5319" r="76003" t="20041"/>
            <a:stretch/>
          </p:blipFill>
          <p:spPr>
            <a:xfrm flipH="1" rot="10800000">
              <a:off x="6810840" y="604800"/>
              <a:ext cx="2332800" cy="45241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7"/>
            <p:cNvPicPr preferRelativeResize="0"/>
            <p:nvPr/>
          </p:nvPicPr>
          <p:blipFill rotWithShape="1">
            <a:blip r:embed="rId3">
              <a:alphaModFix/>
            </a:blip>
            <a:srcRect b="-2398" l="28191" r="22617" t="61944"/>
            <a:stretch/>
          </p:blipFill>
          <p:spPr>
            <a:xfrm flipH="1" rot="10800000">
              <a:off x="3837240" y="2844720"/>
              <a:ext cx="5306400" cy="228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" name="Google Shape;293;p27"/>
          <p:cNvGrpSpPr/>
          <p:nvPr/>
        </p:nvGrpSpPr>
        <p:grpSpPr>
          <a:xfrm>
            <a:off x="0" y="-55080"/>
            <a:ext cx="4437720" cy="4165920"/>
            <a:chOff x="0" y="-55080"/>
            <a:chExt cx="4437720" cy="4165920"/>
          </a:xfrm>
        </p:grpSpPr>
        <p:pic>
          <p:nvPicPr>
            <p:cNvPr id="294" name="Google Shape;294;p27"/>
            <p:cNvPicPr preferRelativeResize="0"/>
            <p:nvPr/>
          </p:nvPicPr>
          <p:blipFill rotWithShape="1">
            <a:blip r:embed="rId3">
              <a:alphaModFix/>
            </a:blip>
            <a:srcRect b="51350" l="35371" r="21349" t="5161"/>
            <a:stretch/>
          </p:blipFill>
          <p:spPr>
            <a:xfrm flipH="1" rot="10800000">
              <a:off x="0" y="-14039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7"/>
            <p:cNvPicPr preferRelativeResize="0"/>
            <p:nvPr/>
          </p:nvPicPr>
          <p:blipFill rotWithShape="1">
            <a:blip r:embed="rId2">
              <a:alphaModFix/>
            </a:blip>
            <a:srcRect b="13748" l="0" r="76117" t="21585"/>
            <a:stretch/>
          </p:blipFill>
          <p:spPr>
            <a:xfrm flipH="1">
              <a:off x="360" y="-55080"/>
              <a:ext cx="2939040" cy="416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p27"/>
          <p:cNvGrpSpPr/>
          <p:nvPr/>
        </p:nvGrpSpPr>
        <p:grpSpPr>
          <a:xfrm>
            <a:off x="-308520" y="-308118"/>
            <a:ext cx="9012272" cy="5213059"/>
            <a:chOff x="-308520" y="-308118"/>
            <a:chExt cx="9012272" cy="5213059"/>
          </a:xfrm>
        </p:grpSpPr>
        <p:grpSp>
          <p:nvGrpSpPr>
            <p:cNvPr id="297" name="Google Shape;297;p27"/>
            <p:cNvGrpSpPr/>
            <p:nvPr/>
          </p:nvGrpSpPr>
          <p:grpSpPr>
            <a:xfrm>
              <a:off x="437760" y="-308118"/>
              <a:ext cx="8265992" cy="1305678"/>
              <a:chOff x="437760" y="-308118"/>
              <a:chExt cx="8265992" cy="1305678"/>
            </a:xfrm>
          </p:grpSpPr>
          <p:sp>
            <p:nvSpPr>
              <p:cNvPr id="298" name="Google Shape;298;p27"/>
              <p:cNvSpPr/>
              <p:nvPr/>
            </p:nvSpPr>
            <p:spPr>
              <a:xfrm flipH="1" rot="10800000">
                <a:off x="7957800" y="-308118"/>
                <a:ext cx="745952" cy="1305678"/>
              </a:xfrm>
              <a:custGeom>
                <a:rect b="b" l="l" r="r" t="t"/>
                <a:pathLst>
                  <a:path extrusionOk="0" h="52248" w="29856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99" name="Google Shape;299;p27"/>
              <p:cNvSpPr/>
              <p:nvPr/>
            </p:nvSpPr>
            <p:spPr>
              <a:xfrm flipH="1" rot="10800000">
                <a:off x="437760" y="241961"/>
                <a:ext cx="550403" cy="564439"/>
              </a:xfrm>
              <a:custGeom>
                <a:rect b="b" l="l" r="r" t="t"/>
                <a:pathLst>
                  <a:path extrusionOk="0" h="44235" w="43135">
                    <a:moveTo>
                      <a:pt x="21057" y="1"/>
                    </a:moveTo>
                    <a:lnTo>
                      <a:pt x="21057" y="394"/>
                    </a:lnTo>
                    <a:cubicBezTo>
                      <a:pt x="20979" y="12179"/>
                      <a:pt x="11786" y="21921"/>
                      <a:pt x="1" y="22471"/>
                    </a:cubicBezTo>
                    <a:cubicBezTo>
                      <a:pt x="11629" y="23021"/>
                      <a:pt x="20821" y="32606"/>
                      <a:pt x="21057" y="44234"/>
                    </a:cubicBezTo>
                    <a:lnTo>
                      <a:pt x="21057" y="43841"/>
                    </a:lnTo>
                    <a:cubicBezTo>
                      <a:pt x="20979" y="31663"/>
                      <a:pt x="30957" y="21764"/>
                      <a:pt x="43135" y="21764"/>
                    </a:cubicBezTo>
                    <a:cubicBezTo>
                      <a:pt x="31114" y="21685"/>
                      <a:pt x="21214" y="12022"/>
                      <a:pt x="2105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sp>
          <p:nvSpPr>
            <p:cNvPr id="300" name="Google Shape;300;p27"/>
            <p:cNvSpPr/>
            <p:nvPr/>
          </p:nvSpPr>
          <p:spPr>
            <a:xfrm>
              <a:off x="-308520" y="388692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301" name="Google Shape;301;p27"/>
          <p:cNvGrpSpPr/>
          <p:nvPr/>
        </p:nvGrpSpPr>
        <p:grpSpPr>
          <a:xfrm>
            <a:off x="7668360" y="3984120"/>
            <a:ext cx="1159500" cy="793320"/>
            <a:chOff x="7668360" y="3984120"/>
            <a:chExt cx="1159500" cy="793320"/>
          </a:xfrm>
        </p:grpSpPr>
        <p:cxnSp>
          <p:nvCxnSpPr>
            <p:cNvPr id="302" name="Google Shape;302;p27"/>
            <p:cNvCxnSpPr/>
            <p:nvPr/>
          </p:nvCxnSpPr>
          <p:spPr>
            <a:xfrm>
              <a:off x="7668360" y="4100040"/>
              <a:ext cx="1159500" cy="6774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27"/>
            <p:cNvCxnSpPr/>
            <p:nvPr/>
          </p:nvCxnSpPr>
          <p:spPr>
            <a:xfrm>
              <a:off x="7678080" y="4111560"/>
              <a:ext cx="115500" cy="3942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27"/>
            <p:cNvCxnSpPr/>
            <p:nvPr/>
          </p:nvCxnSpPr>
          <p:spPr>
            <a:xfrm flipH="1" rot="10800000">
              <a:off x="7683480" y="3984120"/>
              <a:ext cx="417300" cy="1188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dk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8"/>
          <p:cNvGrpSpPr/>
          <p:nvPr/>
        </p:nvGrpSpPr>
        <p:grpSpPr>
          <a:xfrm>
            <a:off x="360" y="360"/>
            <a:ext cx="9143280" cy="5183640"/>
            <a:chOff x="360" y="360"/>
            <a:chExt cx="9143280" cy="5183640"/>
          </a:xfrm>
        </p:grpSpPr>
        <p:grpSp>
          <p:nvGrpSpPr>
            <p:cNvPr id="307" name="Google Shape;307;p28"/>
            <p:cNvGrpSpPr/>
            <p:nvPr/>
          </p:nvGrpSpPr>
          <p:grpSpPr>
            <a:xfrm>
              <a:off x="6413040" y="360"/>
              <a:ext cx="2730600" cy="5143320"/>
              <a:chOff x="6413040" y="360"/>
              <a:chExt cx="2730600" cy="5143320"/>
            </a:xfrm>
          </p:grpSpPr>
          <p:pic>
            <p:nvPicPr>
              <p:cNvPr id="308" name="Google Shape;308;p28"/>
              <p:cNvPicPr preferRelativeResize="0"/>
              <p:nvPr/>
            </p:nvPicPr>
            <p:blipFill rotWithShape="1">
              <a:blip r:embed="rId2">
                <a:alphaModFix/>
              </a:blip>
              <a:srcRect b="13378" l="0" r="79395" t="24397"/>
              <a:stretch/>
            </p:blipFill>
            <p:spPr>
              <a:xfrm flipH="1" rot="10800000">
                <a:off x="6569640" y="360"/>
                <a:ext cx="2574000" cy="40690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p28"/>
              <p:cNvPicPr preferRelativeResize="0"/>
              <p:nvPr/>
            </p:nvPicPr>
            <p:blipFill rotWithShape="1">
              <a:blip r:embed="rId3">
                <a:alphaModFix/>
              </a:blip>
              <a:srcRect b="-7733" l="18440" r="56237" t="35656"/>
              <a:stretch/>
            </p:blipFill>
            <p:spPr>
              <a:xfrm flipH="1" rot="10800000">
                <a:off x="6413040" y="1074600"/>
                <a:ext cx="2730600" cy="40690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0" name="Google Shape;310;p28"/>
            <p:cNvGrpSpPr/>
            <p:nvPr/>
          </p:nvGrpSpPr>
          <p:grpSpPr>
            <a:xfrm>
              <a:off x="360" y="1018080"/>
              <a:ext cx="6411960" cy="4165920"/>
              <a:chOff x="360" y="1018080"/>
              <a:chExt cx="6411960" cy="4165920"/>
            </a:xfrm>
          </p:grpSpPr>
          <p:pic>
            <p:nvPicPr>
              <p:cNvPr id="311" name="Google Shape;311;p28"/>
              <p:cNvPicPr preferRelativeResize="0"/>
              <p:nvPr/>
            </p:nvPicPr>
            <p:blipFill rotWithShape="1">
              <a:blip r:embed="rId3">
                <a:alphaModFix/>
              </a:blip>
              <a:srcRect b="65679" l="23951" r="32767" t="-9167"/>
              <a:stretch/>
            </p:blipFill>
            <p:spPr>
              <a:xfrm>
                <a:off x="1974600" y="2837520"/>
                <a:ext cx="4437720" cy="2333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" name="Google Shape;312;p28"/>
              <p:cNvPicPr preferRelativeResize="0"/>
              <p:nvPr/>
            </p:nvPicPr>
            <p:blipFill rotWithShape="1">
              <a:blip r:embed="rId2">
                <a:alphaModFix/>
              </a:blip>
              <a:srcRect b="4300" l="-7177" r="83293" t="31024"/>
              <a:stretch/>
            </p:blipFill>
            <p:spPr>
              <a:xfrm rot="10800000">
                <a:off x="360" y="1018080"/>
                <a:ext cx="2939040" cy="4165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13" name="Google Shape;313;p28"/>
          <p:cNvGrpSpPr/>
          <p:nvPr/>
        </p:nvGrpSpPr>
        <p:grpSpPr>
          <a:xfrm>
            <a:off x="-1811327" y="113940"/>
            <a:ext cx="7155913" cy="4943684"/>
            <a:chOff x="-1811327" y="113940"/>
            <a:chExt cx="7155913" cy="4943684"/>
          </a:xfrm>
        </p:grpSpPr>
        <p:sp>
          <p:nvSpPr>
            <p:cNvPr id="314" name="Google Shape;314;p28"/>
            <p:cNvSpPr/>
            <p:nvPr/>
          </p:nvSpPr>
          <p:spPr>
            <a:xfrm>
              <a:off x="3799440" y="4707360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 rot="5400000">
              <a:off x="-1811531" y="114143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316" name="Google Shape;316;p28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9"/>
          <p:cNvGrpSpPr/>
          <p:nvPr/>
        </p:nvGrpSpPr>
        <p:grpSpPr>
          <a:xfrm>
            <a:off x="0" y="0"/>
            <a:ext cx="9143640" cy="5184000"/>
            <a:chOff x="0" y="0"/>
            <a:chExt cx="9143640" cy="5184000"/>
          </a:xfrm>
        </p:grpSpPr>
        <p:grpSp>
          <p:nvGrpSpPr>
            <p:cNvPr id="319" name="Google Shape;319;p29"/>
            <p:cNvGrpSpPr/>
            <p:nvPr/>
          </p:nvGrpSpPr>
          <p:grpSpPr>
            <a:xfrm>
              <a:off x="2674080" y="0"/>
              <a:ext cx="6469560" cy="2171880"/>
              <a:chOff x="2674080" y="0"/>
              <a:chExt cx="6469560" cy="2171880"/>
            </a:xfrm>
          </p:grpSpPr>
          <p:pic>
            <p:nvPicPr>
              <p:cNvPr id="320" name="Google Shape;320;p29"/>
              <p:cNvPicPr preferRelativeResize="0"/>
              <p:nvPr/>
            </p:nvPicPr>
            <p:blipFill rotWithShape="1">
              <a:blip r:embed="rId2">
                <a:alphaModFix/>
              </a:blip>
              <a:srcRect b="10999" l="7149" r="54597" t="55778"/>
              <a:stretch/>
            </p:blipFill>
            <p:spPr>
              <a:xfrm>
                <a:off x="2674080" y="0"/>
                <a:ext cx="4780080" cy="2171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" name="Google Shape;321;p29"/>
              <p:cNvPicPr preferRelativeResize="0"/>
              <p:nvPr/>
            </p:nvPicPr>
            <p:blipFill rotWithShape="1">
              <a:blip r:embed="rId3">
                <a:alphaModFix/>
              </a:blip>
              <a:srcRect b="7332" l="22789" r="30985" t="61036"/>
              <a:stretch/>
            </p:blipFill>
            <p:spPr>
              <a:xfrm>
                <a:off x="4157280" y="0"/>
                <a:ext cx="4986360" cy="17852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2" name="Google Shape;322;p29"/>
            <p:cNvGrpSpPr/>
            <p:nvPr/>
          </p:nvGrpSpPr>
          <p:grpSpPr>
            <a:xfrm>
              <a:off x="0" y="1018080"/>
              <a:ext cx="4437720" cy="4165920"/>
              <a:chOff x="0" y="1018080"/>
              <a:chExt cx="4437720" cy="4165920"/>
            </a:xfrm>
          </p:grpSpPr>
          <p:pic>
            <p:nvPicPr>
              <p:cNvPr id="323" name="Google Shape;323;p29"/>
              <p:cNvPicPr preferRelativeResize="0"/>
              <p:nvPr/>
            </p:nvPicPr>
            <p:blipFill rotWithShape="1">
              <a:blip r:embed="rId3">
                <a:alphaModFix/>
              </a:blip>
              <a:srcRect b="58328" l="36968" r="19752" t="-1817"/>
              <a:stretch/>
            </p:blipFill>
            <p:spPr>
              <a:xfrm>
                <a:off x="0" y="2809440"/>
                <a:ext cx="4437720" cy="2333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" name="Google Shape;324;p29"/>
              <p:cNvPicPr preferRelativeResize="0"/>
              <p:nvPr/>
            </p:nvPicPr>
            <p:blipFill rotWithShape="1">
              <a:blip r:embed="rId2">
                <a:alphaModFix/>
              </a:blip>
              <a:srcRect b="13929" l="-2471" r="78589" t="21404"/>
              <a:stretch/>
            </p:blipFill>
            <p:spPr>
              <a:xfrm rot="10800000">
                <a:off x="360" y="1018080"/>
                <a:ext cx="2939040" cy="4165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5" name="Google Shape;325;p29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26" name="Google Shape;326;p29"/>
          <p:cNvGrpSpPr/>
          <p:nvPr/>
        </p:nvGrpSpPr>
        <p:grpSpPr>
          <a:xfrm>
            <a:off x="-280080" y="257040"/>
            <a:ext cx="9815418" cy="4780398"/>
            <a:chOff x="-280080" y="257040"/>
            <a:chExt cx="9815418" cy="4780398"/>
          </a:xfrm>
        </p:grpSpPr>
        <p:sp>
          <p:nvSpPr>
            <p:cNvPr id="327" name="Google Shape;327;p29"/>
            <p:cNvSpPr/>
            <p:nvPr/>
          </p:nvSpPr>
          <p:spPr>
            <a:xfrm>
              <a:off x="-280080" y="373176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8514000" y="387540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8291520" y="257040"/>
              <a:ext cx="550403" cy="564439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dk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0"/>
          <p:cNvGrpSpPr/>
          <p:nvPr/>
        </p:nvGrpSpPr>
        <p:grpSpPr>
          <a:xfrm>
            <a:off x="0" y="0"/>
            <a:ext cx="9144000" cy="5143680"/>
            <a:chOff x="0" y="0"/>
            <a:chExt cx="9144000" cy="5143680"/>
          </a:xfrm>
        </p:grpSpPr>
        <p:grpSp>
          <p:nvGrpSpPr>
            <p:cNvPr id="332" name="Google Shape;332;p30"/>
            <p:cNvGrpSpPr/>
            <p:nvPr/>
          </p:nvGrpSpPr>
          <p:grpSpPr>
            <a:xfrm>
              <a:off x="5048640" y="0"/>
              <a:ext cx="4095360" cy="5142959"/>
              <a:chOff x="5048640" y="0"/>
              <a:chExt cx="4095360" cy="5142959"/>
            </a:xfrm>
          </p:grpSpPr>
          <p:pic>
            <p:nvPicPr>
              <p:cNvPr id="333" name="Google Shape;333;p30"/>
              <p:cNvPicPr preferRelativeResize="0"/>
              <p:nvPr/>
            </p:nvPicPr>
            <p:blipFill rotWithShape="1">
              <a:blip r:embed="rId2">
                <a:alphaModFix/>
              </a:blip>
              <a:srcRect b="36601" l="5246" r="79654" t="15708"/>
              <a:stretch/>
            </p:blipFill>
            <p:spPr>
              <a:xfrm>
                <a:off x="7258680" y="2024280"/>
                <a:ext cx="1885320" cy="311867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4" name="Google Shape;334;p30"/>
              <p:cNvPicPr preferRelativeResize="0"/>
              <p:nvPr/>
            </p:nvPicPr>
            <p:blipFill rotWithShape="1">
              <a:blip r:embed="rId3">
                <a:alphaModFix/>
              </a:blip>
              <a:srcRect b="11609" l="20770" r="41264" t="56240"/>
              <a:stretch/>
            </p:blipFill>
            <p:spPr>
              <a:xfrm>
                <a:off x="5048640" y="0"/>
                <a:ext cx="4095000" cy="18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5" name="Google Shape;335;p30"/>
            <p:cNvGrpSpPr/>
            <p:nvPr/>
          </p:nvGrpSpPr>
          <p:grpSpPr>
            <a:xfrm>
              <a:off x="0" y="767160"/>
              <a:ext cx="2939400" cy="4376520"/>
              <a:chOff x="0" y="767160"/>
              <a:chExt cx="2939400" cy="4376520"/>
            </a:xfrm>
          </p:grpSpPr>
          <p:pic>
            <p:nvPicPr>
              <p:cNvPr id="336" name="Google Shape;336;p30"/>
              <p:cNvPicPr preferRelativeResize="0"/>
              <p:nvPr/>
            </p:nvPicPr>
            <p:blipFill rotWithShape="1">
              <a:blip r:embed="rId3">
                <a:alphaModFix/>
              </a:blip>
              <a:srcRect b="9237" l="54311" r="30044" t="9229"/>
              <a:stretch/>
            </p:blipFill>
            <p:spPr>
              <a:xfrm>
                <a:off x="0" y="767160"/>
                <a:ext cx="1603080" cy="4376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" name="Google Shape;337;p30"/>
              <p:cNvPicPr preferRelativeResize="0"/>
              <p:nvPr/>
            </p:nvPicPr>
            <p:blipFill rotWithShape="1">
              <a:blip r:embed="rId2">
                <a:alphaModFix/>
              </a:blip>
              <a:srcRect b="-9574" l="5067" r="71049" t="61122"/>
              <a:stretch/>
            </p:blipFill>
            <p:spPr>
              <a:xfrm rot="10800000">
                <a:off x="360" y="2022481"/>
                <a:ext cx="2939040" cy="31211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38" name="Google Shape;338;p30"/>
          <p:cNvSpPr txBox="1"/>
          <p:nvPr>
            <p:ph type="title"/>
          </p:nvPr>
        </p:nvSpPr>
        <p:spPr>
          <a:xfrm>
            <a:off x="720000" y="444960"/>
            <a:ext cx="77106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39" name="Google Shape;339;p30"/>
          <p:cNvGrpSpPr/>
          <p:nvPr/>
        </p:nvGrpSpPr>
        <p:grpSpPr>
          <a:xfrm>
            <a:off x="169200" y="-573480"/>
            <a:ext cx="8841979" cy="6137598"/>
            <a:chOff x="169200" y="-573480"/>
            <a:chExt cx="8841979" cy="6137598"/>
          </a:xfrm>
        </p:grpSpPr>
        <p:sp>
          <p:nvSpPr>
            <p:cNvPr id="340" name="Google Shape;340;p30"/>
            <p:cNvSpPr/>
            <p:nvPr/>
          </p:nvSpPr>
          <p:spPr>
            <a:xfrm>
              <a:off x="8057520" y="425844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989840" y="-57348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69200" y="132480"/>
              <a:ext cx="550403" cy="564439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dk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1969200" y="1685160"/>
            <a:ext cx="52050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45" name="Google Shape;345;p31"/>
          <p:cNvGrpSpPr/>
          <p:nvPr/>
        </p:nvGrpSpPr>
        <p:grpSpPr>
          <a:xfrm>
            <a:off x="0" y="0"/>
            <a:ext cx="9143640" cy="5184000"/>
            <a:chOff x="0" y="0"/>
            <a:chExt cx="9143640" cy="5184000"/>
          </a:xfrm>
        </p:grpSpPr>
        <p:grpSp>
          <p:nvGrpSpPr>
            <p:cNvPr id="346" name="Google Shape;346;p31"/>
            <p:cNvGrpSpPr/>
            <p:nvPr/>
          </p:nvGrpSpPr>
          <p:grpSpPr>
            <a:xfrm>
              <a:off x="0" y="0"/>
              <a:ext cx="9143640" cy="3918601"/>
              <a:chOff x="0" y="0"/>
              <a:chExt cx="9143640" cy="3918601"/>
            </a:xfrm>
          </p:grpSpPr>
          <p:pic>
            <p:nvPicPr>
              <p:cNvPr id="347" name="Google Shape;347;p31"/>
              <p:cNvPicPr preferRelativeResize="0"/>
              <p:nvPr/>
            </p:nvPicPr>
            <p:blipFill rotWithShape="1">
              <a:blip r:embed="rId2">
                <a:alphaModFix/>
              </a:blip>
              <a:srcRect b="16856" l="-1033" r="79190" t="37314"/>
              <a:stretch/>
            </p:blipFill>
            <p:spPr>
              <a:xfrm>
                <a:off x="6204600" y="0"/>
                <a:ext cx="2939040" cy="39186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8" name="Google Shape;348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32807" r="33976" t="59538"/>
              <a:stretch/>
            </p:blipFill>
            <p:spPr>
              <a:xfrm>
                <a:off x="0" y="0"/>
                <a:ext cx="4896360" cy="22838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9" name="Google Shape;349;p31"/>
            <p:cNvGrpSpPr/>
            <p:nvPr/>
          </p:nvGrpSpPr>
          <p:grpSpPr>
            <a:xfrm>
              <a:off x="0" y="1018080"/>
              <a:ext cx="4437720" cy="4165920"/>
              <a:chOff x="0" y="1018080"/>
              <a:chExt cx="4437720" cy="4165920"/>
            </a:xfrm>
          </p:grpSpPr>
          <p:pic>
            <p:nvPicPr>
              <p:cNvPr id="350" name="Google Shape;350;p31"/>
              <p:cNvPicPr preferRelativeResize="0"/>
              <p:nvPr/>
            </p:nvPicPr>
            <p:blipFill rotWithShape="1">
              <a:blip r:embed="rId3">
                <a:alphaModFix/>
              </a:blip>
              <a:srcRect b="51350" l="35371" r="21349" t="5161"/>
              <a:stretch/>
            </p:blipFill>
            <p:spPr>
              <a:xfrm>
                <a:off x="0" y="2809440"/>
                <a:ext cx="4437720" cy="2333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1" name="Google Shape;351;p31"/>
              <p:cNvPicPr preferRelativeResize="0"/>
              <p:nvPr/>
            </p:nvPicPr>
            <p:blipFill rotWithShape="1">
              <a:blip r:embed="rId2">
                <a:alphaModFix/>
              </a:blip>
              <a:srcRect b="13748" l="0" r="76117" t="21585"/>
              <a:stretch/>
            </p:blipFill>
            <p:spPr>
              <a:xfrm rot="10800000">
                <a:off x="360" y="1018080"/>
                <a:ext cx="2939040" cy="4165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52" name="Google Shape;352;p31"/>
          <p:cNvGrpSpPr/>
          <p:nvPr/>
        </p:nvGrpSpPr>
        <p:grpSpPr>
          <a:xfrm>
            <a:off x="437760" y="-302760"/>
            <a:ext cx="1949059" cy="4906399"/>
            <a:chOff x="437760" y="-302760"/>
            <a:chExt cx="1949059" cy="4906399"/>
          </a:xfrm>
        </p:grpSpPr>
        <p:sp>
          <p:nvSpPr>
            <p:cNvPr id="353" name="Google Shape;353;p31"/>
            <p:cNvSpPr/>
            <p:nvPr/>
          </p:nvSpPr>
          <p:spPr>
            <a:xfrm>
              <a:off x="1365480" y="-30276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437760" y="4039200"/>
              <a:ext cx="550403" cy="564439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hasCustomPrompt="1" type="title"/>
          </p:nvPr>
        </p:nvSpPr>
        <p:spPr>
          <a:xfrm>
            <a:off x="1284120" y="1723680"/>
            <a:ext cx="65757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3030120" y="472320"/>
            <a:ext cx="6113520" cy="4711680"/>
            <a:chOff x="3030120" y="472320"/>
            <a:chExt cx="6113520" cy="4711680"/>
          </a:xfrm>
        </p:grpSpPr>
        <p:pic>
          <p:nvPicPr>
            <p:cNvPr id="33" name="Google Shape;33;p4"/>
            <p:cNvPicPr preferRelativeResize="0"/>
            <p:nvPr/>
          </p:nvPicPr>
          <p:blipFill rotWithShape="1">
            <a:blip r:embed="rId2">
              <a:alphaModFix/>
            </a:blip>
            <a:srcRect b="56512" l="28358" r="28358" t="0"/>
            <a:stretch/>
          </p:blipFill>
          <p:spPr>
            <a:xfrm flipH="1">
              <a:off x="3030120" y="283752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4"/>
            <p:cNvPicPr preferRelativeResize="0"/>
            <p:nvPr/>
          </p:nvPicPr>
          <p:blipFill rotWithShape="1">
            <a:blip r:embed="rId3">
              <a:alphaModFix/>
            </a:blip>
            <a:srcRect b="11292" l="2611" r="78799" t="15570"/>
            <a:stretch/>
          </p:blipFill>
          <p:spPr>
            <a:xfrm flipH="1" rot="10800000">
              <a:off x="6856920" y="472320"/>
              <a:ext cx="2286720" cy="471168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" name="Google Shape;35;p4"/>
          <p:cNvGrpSpPr/>
          <p:nvPr/>
        </p:nvGrpSpPr>
        <p:grpSpPr>
          <a:xfrm>
            <a:off x="5428421" y="-479160"/>
            <a:ext cx="2778139" cy="6044718"/>
            <a:chOff x="5428421" y="-479160"/>
            <a:chExt cx="2778139" cy="6044718"/>
          </a:xfrm>
        </p:grpSpPr>
        <p:sp>
          <p:nvSpPr>
            <p:cNvPr id="36" name="Google Shape;36;p4"/>
            <p:cNvSpPr/>
            <p:nvPr/>
          </p:nvSpPr>
          <p:spPr>
            <a:xfrm flipH="1">
              <a:off x="5428421" y="-47916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460608" y="425988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360" y="0"/>
            <a:ext cx="4986360" cy="3918601"/>
            <a:chOff x="360" y="0"/>
            <a:chExt cx="4986360" cy="3918601"/>
          </a:xfrm>
        </p:grpSpPr>
        <p:pic>
          <p:nvPicPr>
            <p:cNvPr id="39" name="Google Shape;39;p4"/>
            <p:cNvPicPr preferRelativeResize="0"/>
            <p:nvPr/>
          </p:nvPicPr>
          <p:blipFill rotWithShape="1">
            <a:blip r:embed="rId3">
              <a:alphaModFix/>
            </a:blip>
            <a:srcRect b="11564" l="-3477" r="79950" t="28515"/>
            <a:stretch/>
          </p:blipFill>
          <p:spPr>
            <a:xfrm flipH="1">
              <a:off x="360" y="0"/>
              <a:ext cx="2939040" cy="3918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4"/>
            <p:cNvPicPr preferRelativeResize="0"/>
            <p:nvPr/>
          </p:nvPicPr>
          <p:blipFill rotWithShape="1">
            <a:blip r:embed="rId2">
              <a:alphaModFix/>
            </a:blip>
            <a:srcRect b="0" l="14458" r="39317" t="59538"/>
            <a:stretch/>
          </p:blipFill>
          <p:spPr>
            <a:xfrm flipH="1">
              <a:off x="360" y="0"/>
              <a:ext cx="4986360" cy="22838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dk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idx="1" type="body"/>
          </p:nvPr>
        </p:nvSpPr>
        <p:spPr>
          <a:xfrm>
            <a:off x="0" y="0"/>
            <a:ext cx="9143700" cy="51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</a:lstStyle>
          <a:p/>
        </p:txBody>
      </p:sp>
      <p:sp>
        <p:nvSpPr>
          <p:cNvPr id="357" name="Google Shape;357;p32"/>
          <p:cNvSpPr txBox="1"/>
          <p:nvPr>
            <p:ph type="title"/>
          </p:nvPr>
        </p:nvSpPr>
        <p:spPr>
          <a:xfrm>
            <a:off x="713160" y="539640"/>
            <a:ext cx="3364800" cy="135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type="blank">
  <p:cSld name="BLANK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4157280" y="0"/>
            <a:ext cx="4986360" cy="3918601"/>
            <a:chOff x="4157280" y="0"/>
            <a:chExt cx="4986360" cy="3918601"/>
          </a:xfrm>
        </p:grpSpPr>
        <p:pic>
          <p:nvPicPr>
            <p:cNvPr id="44" name="Google Shape;44;p6"/>
            <p:cNvPicPr preferRelativeResize="0"/>
            <p:nvPr/>
          </p:nvPicPr>
          <p:blipFill rotWithShape="1">
            <a:blip r:embed="rId2">
              <a:alphaModFix/>
            </a:blip>
            <a:srcRect b="13673" l="1388" r="75084" t="26406"/>
            <a:stretch/>
          </p:blipFill>
          <p:spPr>
            <a:xfrm>
              <a:off x="6204600" y="0"/>
              <a:ext cx="2939040" cy="3918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6"/>
            <p:cNvPicPr preferRelativeResize="0"/>
            <p:nvPr/>
          </p:nvPicPr>
          <p:blipFill rotWithShape="1">
            <a:blip r:embed="rId3">
              <a:alphaModFix/>
            </a:blip>
            <a:srcRect b="4308" l="21156" r="32619" t="55236"/>
            <a:stretch/>
          </p:blipFill>
          <p:spPr>
            <a:xfrm>
              <a:off x="4157280" y="0"/>
              <a:ext cx="4986360" cy="2283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oogle Shape;46;p6"/>
          <p:cNvGrpSpPr/>
          <p:nvPr/>
        </p:nvGrpSpPr>
        <p:grpSpPr>
          <a:xfrm>
            <a:off x="0" y="1018080"/>
            <a:ext cx="4437720" cy="4165920"/>
            <a:chOff x="0" y="1018080"/>
            <a:chExt cx="4437720" cy="4165920"/>
          </a:xfrm>
        </p:grpSpPr>
        <p:pic>
          <p:nvPicPr>
            <p:cNvPr id="47" name="Google Shape;47;p6"/>
            <p:cNvPicPr preferRelativeResize="0"/>
            <p:nvPr/>
          </p:nvPicPr>
          <p:blipFill rotWithShape="1">
            <a:blip r:embed="rId3">
              <a:alphaModFix/>
            </a:blip>
            <a:srcRect b="65670" l="36929" r="19791" t="-9158"/>
            <a:stretch/>
          </p:blipFill>
          <p:spPr>
            <a:xfrm>
              <a:off x="0" y="2809440"/>
              <a:ext cx="4437720" cy="2333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6"/>
            <p:cNvPicPr preferRelativeResize="0"/>
            <p:nvPr/>
          </p:nvPicPr>
          <p:blipFill rotWithShape="1">
            <a:blip r:embed="rId2">
              <a:alphaModFix/>
            </a:blip>
            <a:srcRect b="5729" l="-4380" r="80497" t="29604"/>
            <a:stretch/>
          </p:blipFill>
          <p:spPr>
            <a:xfrm rot="10800000">
              <a:off x="360" y="1018080"/>
              <a:ext cx="2939040" cy="416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6"/>
          <p:cNvSpPr/>
          <p:nvPr/>
        </p:nvSpPr>
        <p:spPr>
          <a:xfrm>
            <a:off x="810720" y="-1889640"/>
            <a:ext cx="2429314" cy="2428907"/>
          </a:xfrm>
          <a:custGeom>
            <a:rect b="b" l="l" r="r" t="t"/>
            <a:pathLst>
              <a:path extrusionOk="0" h="97166" w="97192">
                <a:moveTo>
                  <a:pt x="47043" y="1"/>
                </a:moveTo>
                <a:lnTo>
                  <a:pt x="47282" y="7412"/>
                </a:lnTo>
                <a:lnTo>
                  <a:pt x="47839" y="7412"/>
                </a:lnTo>
                <a:lnTo>
                  <a:pt x="47707" y="1"/>
                </a:lnTo>
                <a:close/>
                <a:moveTo>
                  <a:pt x="50389" y="27"/>
                </a:moveTo>
                <a:lnTo>
                  <a:pt x="50150" y="7438"/>
                </a:lnTo>
                <a:lnTo>
                  <a:pt x="50708" y="7465"/>
                </a:lnTo>
                <a:lnTo>
                  <a:pt x="51053" y="54"/>
                </a:lnTo>
                <a:cubicBezTo>
                  <a:pt x="50841" y="54"/>
                  <a:pt x="50628" y="27"/>
                  <a:pt x="50389" y="27"/>
                </a:cubicBezTo>
                <a:close/>
                <a:moveTo>
                  <a:pt x="44386" y="160"/>
                </a:moveTo>
                <a:lnTo>
                  <a:pt x="43722" y="213"/>
                </a:lnTo>
                <a:lnTo>
                  <a:pt x="44466" y="7598"/>
                </a:lnTo>
                <a:lnTo>
                  <a:pt x="45024" y="7544"/>
                </a:lnTo>
                <a:lnTo>
                  <a:pt x="44386" y="160"/>
                </a:lnTo>
                <a:close/>
                <a:moveTo>
                  <a:pt x="53710" y="266"/>
                </a:moveTo>
                <a:lnTo>
                  <a:pt x="52939" y="7624"/>
                </a:lnTo>
                <a:lnTo>
                  <a:pt x="53524" y="7704"/>
                </a:lnTo>
                <a:lnTo>
                  <a:pt x="54374" y="319"/>
                </a:lnTo>
                <a:lnTo>
                  <a:pt x="53710" y="266"/>
                </a:lnTo>
                <a:close/>
                <a:moveTo>
                  <a:pt x="41066" y="585"/>
                </a:moveTo>
                <a:cubicBezTo>
                  <a:pt x="40854" y="612"/>
                  <a:pt x="40615" y="638"/>
                  <a:pt x="40402" y="691"/>
                </a:cubicBezTo>
                <a:lnTo>
                  <a:pt x="41650" y="7996"/>
                </a:lnTo>
                <a:lnTo>
                  <a:pt x="42208" y="7890"/>
                </a:lnTo>
                <a:lnTo>
                  <a:pt x="41066" y="585"/>
                </a:lnTo>
                <a:close/>
                <a:moveTo>
                  <a:pt x="57030" y="718"/>
                </a:moveTo>
                <a:lnTo>
                  <a:pt x="55755" y="8023"/>
                </a:lnTo>
                <a:lnTo>
                  <a:pt x="56313" y="8129"/>
                </a:lnTo>
                <a:lnTo>
                  <a:pt x="57694" y="851"/>
                </a:lnTo>
                <a:lnTo>
                  <a:pt x="57030" y="718"/>
                </a:lnTo>
                <a:close/>
                <a:moveTo>
                  <a:pt x="37772" y="1196"/>
                </a:moveTo>
                <a:lnTo>
                  <a:pt x="37135" y="1355"/>
                </a:lnTo>
                <a:lnTo>
                  <a:pt x="38861" y="8554"/>
                </a:lnTo>
                <a:lnTo>
                  <a:pt x="39446" y="8421"/>
                </a:lnTo>
                <a:lnTo>
                  <a:pt x="37772" y="1196"/>
                </a:lnTo>
                <a:close/>
                <a:moveTo>
                  <a:pt x="60297" y="1408"/>
                </a:moveTo>
                <a:lnTo>
                  <a:pt x="58517" y="8607"/>
                </a:lnTo>
                <a:lnTo>
                  <a:pt x="59075" y="8740"/>
                </a:lnTo>
                <a:lnTo>
                  <a:pt x="60961" y="1568"/>
                </a:lnTo>
                <a:cubicBezTo>
                  <a:pt x="60749" y="1515"/>
                  <a:pt x="60536" y="1462"/>
                  <a:pt x="60297" y="1408"/>
                </a:cubicBezTo>
                <a:close/>
                <a:moveTo>
                  <a:pt x="34532" y="2046"/>
                </a:moveTo>
                <a:lnTo>
                  <a:pt x="33894" y="2232"/>
                </a:lnTo>
                <a:lnTo>
                  <a:pt x="36126" y="9324"/>
                </a:lnTo>
                <a:lnTo>
                  <a:pt x="36683" y="9138"/>
                </a:lnTo>
                <a:lnTo>
                  <a:pt x="34532" y="2046"/>
                </a:lnTo>
                <a:close/>
                <a:moveTo>
                  <a:pt x="63538" y="2338"/>
                </a:moveTo>
                <a:lnTo>
                  <a:pt x="61253" y="9377"/>
                </a:lnTo>
                <a:lnTo>
                  <a:pt x="61811" y="9563"/>
                </a:lnTo>
                <a:lnTo>
                  <a:pt x="64175" y="2524"/>
                </a:lnTo>
                <a:lnTo>
                  <a:pt x="63538" y="2338"/>
                </a:lnTo>
                <a:close/>
                <a:moveTo>
                  <a:pt x="31371" y="3135"/>
                </a:moveTo>
                <a:lnTo>
                  <a:pt x="30760" y="3374"/>
                </a:lnTo>
                <a:lnTo>
                  <a:pt x="33469" y="10254"/>
                </a:lnTo>
                <a:lnTo>
                  <a:pt x="34001" y="10068"/>
                </a:lnTo>
                <a:lnTo>
                  <a:pt x="31371" y="3135"/>
                </a:lnTo>
                <a:close/>
                <a:moveTo>
                  <a:pt x="66699" y="3480"/>
                </a:moveTo>
                <a:lnTo>
                  <a:pt x="63910" y="10360"/>
                </a:lnTo>
                <a:lnTo>
                  <a:pt x="64467" y="10572"/>
                </a:lnTo>
                <a:lnTo>
                  <a:pt x="67310" y="3719"/>
                </a:lnTo>
                <a:lnTo>
                  <a:pt x="66699" y="3480"/>
                </a:lnTo>
                <a:close/>
                <a:moveTo>
                  <a:pt x="28290" y="4410"/>
                </a:moveTo>
                <a:lnTo>
                  <a:pt x="27679" y="4702"/>
                </a:lnTo>
                <a:lnTo>
                  <a:pt x="30866" y="11396"/>
                </a:lnTo>
                <a:lnTo>
                  <a:pt x="31397" y="11157"/>
                </a:lnTo>
                <a:lnTo>
                  <a:pt x="28290" y="4410"/>
                </a:lnTo>
                <a:close/>
                <a:moveTo>
                  <a:pt x="69753" y="4835"/>
                </a:moveTo>
                <a:lnTo>
                  <a:pt x="66513" y="11502"/>
                </a:lnTo>
                <a:lnTo>
                  <a:pt x="67044" y="11768"/>
                </a:lnTo>
                <a:lnTo>
                  <a:pt x="70364" y="5127"/>
                </a:lnTo>
                <a:lnTo>
                  <a:pt x="69753" y="4835"/>
                </a:lnTo>
                <a:close/>
                <a:moveTo>
                  <a:pt x="25315" y="5898"/>
                </a:moveTo>
                <a:lnTo>
                  <a:pt x="24730" y="6243"/>
                </a:lnTo>
                <a:lnTo>
                  <a:pt x="28369" y="12697"/>
                </a:lnTo>
                <a:lnTo>
                  <a:pt x="28847" y="12432"/>
                </a:lnTo>
                <a:lnTo>
                  <a:pt x="25315" y="5898"/>
                </a:lnTo>
                <a:close/>
                <a:moveTo>
                  <a:pt x="72728" y="6402"/>
                </a:moveTo>
                <a:lnTo>
                  <a:pt x="69036" y="12830"/>
                </a:lnTo>
                <a:lnTo>
                  <a:pt x="69514" y="13122"/>
                </a:lnTo>
                <a:lnTo>
                  <a:pt x="73286" y="6721"/>
                </a:lnTo>
                <a:lnTo>
                  <a:pt x="72728" y="6402"/>
                </a:lnTo>
                <a:close/>
                <a:moveTo>
                  <a:pt x="22446" y="7598"/>
                </a:moveTo>
                <a:lnTo>
                  <a:pt x="21888" y="7969"/>
                </a:lnTo>
                <a:lnTo>
                  <a:pt x="25952" y="14185"/>
                </a:lnTo>
                <a:lnTo>
                  <a:pt x="26430" y="13866"/>
                </a:lnTo>
                <a:lnTo>
                  <a:pt x="22446" y="7598"/>
                </a:lnTo>
                <a:close/>
                <a:moveTo>
                  <a:pt x="75570" y="8155"/>
                </a:moveTo>
                <a:lnTo>
                  <a:pt x="71453" y="14344"/>
                </a:lnTo>
                <a:lnTo>
                  <a:pt x="71905" y="14637"/>
                </a:lnTo>
                <a:lnTo>
                  <a:pt x="76128" y="8554"/>
                </a:lnTo>
                <a:lnTo>
                  <a:pt x="75570" y="8155"/>
                </a:lnTo>
                <a:close/>
                <a:moveTo>
                  <a:pt x="19684" y="9510"/>
                </a:moveTo>
                <a:lnTo>
                  <a:pt x="19152" y="9908"/>
                </a:lnTo>
                <a:lnTo>
                  <a:pt x="23641" y="15805"/>
                </a:lnTo>
                <a:lnTo>
                  <a:pt x="24093" y="15487"/>
                </a:lnTo>
                <a:lnTo>
                  <a:pt x="19684" y="9510"/>
                </a:lnTo>
                <a:close/>
                <a:moveTo>
                  <a:pt x="78280" y="10121"/>
                </a:moveTo>
                <a:lnTo>
                  <a:pt x="73738" y="15991"/>
                </a:lnTo>
                <a:lnTo>
                  <a:pt x="74189" y="16337"/>
                </a:lnTo>
                <a:lnTo>
                  <a:pt x="78811" y="10546"/>
                </a:lnTo>
                <a:lnTo>
                  <a:pt x="78280" y="10121"/>
                </a:lnTo>
                <a:close/>
                <a:moveTo>
                  <a:pt x="17054" y="11608"/>
                </a:moveTo>
                <a:lnTo>
                  <a:pt x="16549" y="12033"/>
                </a:lnTo>
                <a:lnTo>
                  <a:pt x="21437" y="17611"/>
                </a:lnTo>
                <a:lnTo>
                  <a:pt x="21888" y="17240"/>
                </a:lnTo>
                <a:lnTo>
                  <a:pt x="17054" y="11608"/>
                </a:lnTo>
                <a:close/>
                <a:moveTo>
                  <a:pt x="80856" y="12246"/>
                </a:moveTo>
                <a:lnTo>
                  <a:pt x="75916" y="17797"/>
                </a:lnTo>
                <a:lnTo>
                  <a:pt x="76367" y="18169"/>
                </a:lnTo>
                <a:lnTo>
                  <a:pt x="81361" y="12697"/>
                </a:lnTo>
                <a:lnTo>
                  <a:pt x="80856" y="12246"/>
                </a:lnTo>
                <a:close/>
                <a:moveTo>
                  <a:pt x="14610" y="13866"/>
                </a:moveTo>
                <a:cubicBezTo>
                  <a:pt x="14451" y="13999"/>
                  <a:pt x="14291" y="14158"/>
                  <a:pt x="14132" y="14318"/>
                </a:cubicBezTo>
                <a:lnTo>
                  <a:pt x="19391" y="19551"/>
                </a:lnTo>
                <a:lnTo>
                  <a:pt x="19790" y="19179"/>
                </a:lnTo>
                <a:lnTo>
                  <a:pt x="14610" y="13866"/>
                </a:lnTo>
                <a:close/>
                <a:moveTo>
                  <a:pt x="83300" y="14557"/>
                </a:moveTo>
                <a:lnTo>
                  <a:pt x="77988" y="19763"/>
                </a:lnTo>
                <a:cubicBezTo>
                  <a:pt x="78120" y="19869"/>
                  <a:pt x="78253" y="20029"/>
                  <a:pt x="78386" y="20161"/>
                </a:cubicBezTo>
                <a:lnTo>
                  <a:pt x="83752" y="15035"/>
                </a:lnTo>
                <a:cubicBezTo>
                  <a:pt x="83592" y="14876"/>
                  <a:pt x="83459" y="14716"/>
                  <a:pt x="83300" y="14557"/>
                </a:cubicBezTo>
                <a:close/>
                <a:moveTo>
                  <a:pt x="12299" y="16257"/>
                </a:moveTo>
                <a:lnTo>
                  <a:pt x="11848" y="16762"/>
                </a:lnTo>
                <a:lnTo>
                  <a:pt x="17452" y="21622"/>
                </a:lnTo>
                <a:cubicBezTo>
                  <a:pt x="17585" y="21490"/>
                  <a:pt x="17691" y="21357"/>
                  <a:pt x="17824" y="21197"/>
                </a:cubicBezTo>
                <a:lnTo>
                  <a:pt x="12299" y="16257"/>
                </a:lnTo>
                <a:close/>
                <a:moveTo>
                  <a:pt x="85531" y="17027"/>
                </a:moveTo>
                <a:lnTo>
                  <a:pt x="79900" y="21835"/>
                </a:lnTo>
                <a:cubicBezTo>
                  <a:pt x="80033" y="21968"/>
                  <a:pt x="80139" y="22127"/>
                  <a:pt x="80272" y="22260"/>
                </a:cubicBezTo>
                <a:lnTo>
                  <a:pt x="85983" y="17532"/>
                </a:lnTo>
                <a:lnTo>
                  <a:pt x="85531" y="17027"/>
                </a:lnTo>
                <a:close/>
                <a:moveTo>
                  <a:pt x="10148" y="18833"/>
                </a:moveTo>
                <a:lnTo>
                  <a:pt x="9749" y="19365"/>
                </a:lnTo>
                <a:lnTo>
                  <a:pt x="15673" y="23827"/>
                </a:lnTo>
                <a:lnTo>
                  <a:pt x="16018" y="23402"/>
                </a:lnTo>
                <a:lnTo>
                  <a:pt x="10148" y="18833"/>
                </a:lnTo>
                <a:close/>
                <a:moveTo>
                  <a:pt x="87630" y="19630"/>
                </a:moveTo>
                <a:lnTo>
                  <a:pt x="81680" y="24040"/>
                </a:lnTo>
                <a:lnTo>
                  <a:pt x="82025" y="24518"/>
                </a:lnTo>
                <a:lnTo>
                  <a:pt x="88028" y="20161"/>
                </a:lnTo>
                <a:lnTo>
                  <a:pt x="87630" y="19630"/>
                </a:lnTo>
                <a:close/>
                <a:moveTo>
                  <a:pt x="8182" y="21543"/>
                </a:moveTo>
                <a:cubicBezTo>
                  <a:pt x="8076" y="21729"/>
                  <a:pt x="7943" y="21915"/>
                  <a:pt x="7810" y="22101"/>
                </a:cubicBezTo>
                <a:lnTo>
                  <a:pt x="14052" y="26165"/>
                </a:lnTo>
                <a:lnTo>
                  <a:pt x="14345" y="25686"/>
                </a:lnTo>
                <a:lnTo>
                  <a:pt x="8182" y="21543"/>
                </a:lnTo>
                <a:close/>
                <a:moveTo>
                  <a:pt x="89542" y="22366"/>
                </a:moveTo>
                <a:lnTo>
                  <a:pt x="83273" y="26377"/>
                </a:lnTo>
                <a:cubicBezTo>
                  <a:pt x="83380" y="26536"/>
                  <a:pt x="83486" y="26696"/>
                  <a:pt x="83566" y="26855"/>
                </a:cubicBezTo>
                <a:lnTo>
                  <a:pt x="83592" y="26855"/>
                </a:lnTo>
                <a:lnTo>
                  <a:pt x="89887" y="22924"/>
                </a:lnTo>
                <a:cubicBezTo>
                  <a:pt x="89781" y="22738"/>
                  <a:pt x="89648" y="22552"/>
                  <a:pt x="89542" y="22366"/>
                </a:cubicBezTo>
                <a:close/>
                <a:moveTo>
                  <a:pt x="6429" y="24411"/>
                </a:moveTo>
                <a:cubicBezTo>
                  <a:pt x="6296" y="24597"/>
                  <a:pt x="6190" y="24783"/>
                  <a:pt x="6084" y="24969"/>
                </a:cubicBezTo>
                <a:lnTo>
                  <a:pt x="12565" y="28582"/>
                </a:lnTo>
                <a:cubicBezTo>
                  <a:pt x="12671" y="28422"/>
                  <a:pt x="12751" y="28263"/>
                  <a:pt x="12857" y="28104"/>
                </a:cubicBezTo>
                <a:lnTo>
                  <a:pt x="6429" y="24411"/>
                </a:lnTo>
                <a:close/>
                <a:moveTo>
                  <a:pt x="91242" y="25261"/>
                </a:moveTo>
                <a:lnTo>
                  <a:pt x="84734" y="28821"/>
                </a:lnTo>
                <a:cubicBezTo>
                  <a:pt x="84814" y="28980"/>
                  <a:pt x="84894" y="29140"/>
                  <a:pt x="85000" y="29325"/>
                </a:cubicBezTo>
                <a:lnTo>
                  <a:pt x="91561" y="25819"/>
                </a:lnTo>
                <a:lnTo>
                  <a:pt x="91242" y="25261"/>
                </a:lnTo>
                <a:close/>
                <a:moveTo>
                  <a:pt x="4862" y="27360"/>
                </a:moveTo>
                <a:cubicBezTo>
                  <a:pt x="4756" y="27546"/>
                  <a:pt x="4649" y="27758"/>
                  <a:pt x="4570" y="27971"/>
                </a:cubicBezTo>
                <a:lnTo>
                  <a:pt x="11290" y="31132"/>
                </a:lnTo>
                <a:cubicBezTo>
                  <a:pt x="11370" y="30946"/>
                  <a:pt x="11449" y="30786"/>
                  <a:pt x="11529" y="30600"/>
                </a:cubicBezTo>
                <a:lnTo>
                  <a:pt x="4862" y="27360"/>
                </a:lnTo>
                <a:close/>
                <a:moveTo>
                  <a:pt x="92730" y="28236"/>
                </a:moveTo>
                <a:lnTo>
                  <a:pt x="86009" y="31344"/>
                </a:lnTo>
                <a:cubicBezTo>
                  <a:pt x="86089" y="31504"/>
                  <a:pt x="86142" y="31690"/>
                  <a:pt x="86222" y="31849"/>
                </a:cubicBezTo>
                <a:lnTo>
                  <a:pt x="86248" y="31849"/>
                </a:lnTo>
                <a:lnTo>
                  <a:pt x="93022" y="28847"/>
                </a:lnTo>
                <a:cubicBezTo>
                  <a:pt x="92942" y="28635"/>
                  <a:pt x="92836" y="28422"/>
                  <a:pt x="92730" y="28236"/>
                </a:cubicBezTo>
                <a:close/>
                <a:moveTo>
                  <a:pt x="3481" y="30415"/>
                </a:moveTo>
                <a:lnTo>
                  <a:pt x="3242" y="31052"/>
                </a:lnTo>
                <a:lnTo>
                  <a:pt x="10174" y="33735"/>
                </a:lnTo>
                <a:cubicBezTo>
                  <a:pt x="10227" y="33549"/>
                  <a:pt x="10307" y="33363"/>
                  <a:pt x="10387" y="33204"/>
                </a:cubicBezTo>
                <a:lnTo>
                  <a:pt x="10360" y="33204"/>
                </a:lnTo>
                <a:lnTo>
                  <a:pt x="3481" y="30415"/>
                </a:lnTo>
                <a:close/>
                <a:moveTo>
                  <a:pt x="94031" y="31318"/>
                </a:moveTo>
                <a:lnTo>
                  <a:pt x="87098" y="33947"/>
                </a:lnTo>
                <a:cubicBezTo>
                  <a:pt x="87151" y="34107"/>
                  <a:pt x="87231" y="34293"/>
                  <a:pt x="87284" y="34479"/>
                </a:cubicBezTo>
                <a:lnTo>
                  <a:pt x="94270" y="31929"/>
                </a:lnTo>
                <a:lnTo>
                  <a:pt x="94031" y="31318"/>
                </a:lnTo>
                <a:close/>
                <a:moveTo>
                  <a:pt x="2338" y="33575"/>
                </a:moveTo>
                <a:cubicBezTo>
                  <a:pt x="2285" y="33788"/>
                  <a:pt x="2206" y="34000"/>
                  <a:pt x="2153" y="34213"/>
                </a:cubicBezTo>
                <a:lnTo>
                  <a:pt x="9218" y="36418"/>
                </a:lnTo>
                <a:cubicBezTo>
                  <a:pt x="9298" y="36232"/>
                  <a:pt x="9351" y="36046"/>
                  <a:pt x="9404" y="35860"/>
                </a:cubicBezTo>
                <a:lnTo>
                  <a:pt x="2338" y="33575"/>
                </a:lnTo>
                <a:close/>
                <a:moveTo>
                  <a:pt x="95120" y="34479"/>
                </a:moveTo>
                <a:lnTo>
                  <a:pt x="88001" y="36630"/>
                </a:lnTo>
                <a:cubicBezTo>
                  <a:pt x="88055" y="36816"/>
                  <a:pt x="88108" y="37002"/>
                  <a:pt x="88161" y="37188"/>
                </a:cubicBezTo>
                <a:lnTo>
                  <a:pt x="95306" y="35116"/>
                </a:lnTo>
                <a:cubicBezTo>
                  <a:pt x="95226" y="34904"/>
                  <a:pt x="95173" y="34691"/>
                  <a:pt x="95120" y="34479"/>
                </a:cubicBezTo>
                <a:close/>
                <a:moveTo>
                  <a:pt x="1435" y="36789"/>
                </a:moveTo>
                <a:lnTo>
                  <a:pt x="1276" y="37454"/>
                </a:lnTo>
                <a:lnTo>
                  <a:pt x="8501" y="39154"/>
                </a:lnTo>
                <a:cubicBezTo>
                  <a:pt x="8527" y="38968"/>
                  <a:pt x="8581" y="38755"/>
                  <a:pt x="8634" y="38596"/>
                </a:cubicBezTo>
                <a:lnTo>
                  <a:pt x="1435" y="36789"/>
                </a:lnTo>
                <a:close/>
                <a:moveTo>
                  <a:pt x="95970" y="37693"/>
                </a:moveTo>
                <a:lnTo>
                  <a:pt x="88745" y="39366"/>
                </a:lnTo>
                <a:cubicBezTo>
                  <a:pt x="88772" y="39552"/>
                  <a:pt x="88825" y="39738"/>
                  <a:pt x="88851" y="39924"/>
                </a:cubicBezTo>
                <a:lnTo>
                  <a:pt x="96103" y="38357"/>
                </a:lnTo>
                <a:cubicBezTo>
                  <a:pt x="96076" y="38144"/>
                  <a:pt x="96023" y="37932"/>
                  <a:pt x="95970" y="37693"/>
                </a:cubicBezTo>
                <a:close/>
                <a:moveTo>
                  <a:pt x="745" y="40057"/>
                </a:moveTo>
                <a:cubicBezTo>
                  <a:pt x="692" y="40296"/>
                  <a:pt x="665" y="40508"/>
                  <a:pt x="638" y="40721"/>
                </a:cubicBezTo>
                <a:lnTo>
                  <a:pt x="7943" y="41916"/>
                </a:lnTo>
                <a:cubicBezTo>
                  <a:pt x="7970" y="41757"/>
                  <a:pt x="7996" y="41544"/>
                  <a:pt x="8023" y="41358"/>
                </a:cubicBezTo>
                <a:lnTo>
                  <a:pt x="8049" y="41358"/>
                </a:lnTo>
                <a:lnTo>
                  <a:pt x="745" y="40057"/>
                </a:lnTo>
                <a:close/>
                <a:moveTo>
                  <a:pt x="96608" y="40986"/>
                </a:moveTo>
                <a:lnTo>
                  <a:pt x="89276" y="42155"/>
                </a:lnTo>
                <a:cubicBezTo>
                  <a:pt x="89303" y="42341"/>
                  <a:pt x="89330" y="42527"/>
                  <a:pt x="89356" y="42713"/>
                </a:cubicBezTo>
                <a:lnTo>
                  <a:pt x="96687" y="41650"/>
                </a:lnTo>
                <a:lnTo>
                  <a:pt x="96608" y="40986"/>
                </a:lnTo>
                <a:close/>
                <a:moveTo>
                  <a:pt x="267" y="43377"/>
                </a:moveTo>
                <a:cubicBezTo>
                  <a:pt x="240" y="43589"/>
                  <a:pt x="213" y="43828"/>
                  <a:pt x="187" y="44041"/>
                </a:cubicBezTo>
                <a:lnTo>
                  <a:pt x="7571" y="44732"/>
                </a:lnTo>
                <a:cubicBezTo>
                  <a:pt x="7598" y="44546"/>
                  <a:pt x="7624" y="44360"/>
                  <a:pt x="7651" y="44174"/>
                </a:cubicBezTo>
                <a:lnTo>
                  <a:pt x="7624" y="44174"/>
                </a:lnTo>
                <a:lnTo>
                  <a:pt x="267" y="43377"/>
                </a:lnTo>
                <a:close/>
                <a:moveTo>
                  <a:pt x="97006" y="44307"/>
                </a:moveTo>
                <a:lnTo>
                  <a:pt x="89595" y="44971"/>
                </a:lnTo>
                <a:cubicBezTo>
                  <a:pt x="89622" y="45157"/>
                  <a:pt x="89648" y="45343"/>
                  <a:pt x="89648" y="45528"/>
                </a:cubicBezTo>
                <a:lnTo>
                  <a:pt x="97059" y="44971"/>
                </a:lnTo>
                <a:cubicBezTo>
                  <a:pt x="97059" y="44758"/>
                  <a:pt x="97006" y="44546"/>
                  <a:pt x="97006" y="44307"/>
                </a:cubicBezTo>
                <a:close/>
                <a:moveTo>
                  <a:pt x="28" y="46724"/>
                </a:moveTo>
                <a:cubicBezTo>
                  <a:pt x="28" y="46936"/>
                  <a:pt x="1" y="47175"/>
                  <a:pt x="1" y="47388"/>
                </a:cubicBezTo>
                <a:lnTo>
                  <a:pt x="7412" y="47574"/>
                </a:lnTo>
                <a:cubicBezTo>
                  <a:pt x="7412" y="47388"/>
                  <a:pt x="7438" y="47175"/>
                  <a:pt x="7438" y="46989"/>
                </a:cubicBezTo>
                <a:lnTo>
                  <a:pt x="28" y="46724"/>
                </a:lnTo>
                <a:close/>
                <a:moveTo>
                  <a:pt x="97192" y="47653"/>
                </a:moveTo>
                <a:lnTo>
                  <a:pt x="89781" y="47786"/>
                </a:lnTo>
                <a:cubicBezTo>
                  <a:pt x="89755" y="47972"/>
                  <a:pt x="89755" y="48185"/>
                  <a:pt x="89781" y="48371"/>
                </a:cubicBezTo>
                <a:lnTo>
                  <a:pt x="97192" y="48318"/>
                </a:lnTo>
                <a:lnTo>
                  <a:pt x="97192" y="47653"/>
                </a:lnTo>
                <a:close/>
                <a:moveTo>
                  <a:pt x="89781" y="48583"/>
                </a:moveTo>
                <a:lnTo>
                  <a:pt x="89781" y="49141"/>
                </a:lnTo>
                <a:lnTo>
                  <a:pt x="97192" y="49247"/>
                </a:lnTo>
                <a:lnTo>
                  <a:pt x="97192" y="48583"/>
                </a:lnTo>
                <a:close/>
                <a:moveTo>
                  <a:pt x="7412" y="49832"/>
                </a:moveTo>
                <a:lnTo>
                  <a:pt x="1" y="50044"/>
                </a:lnTo>
                <a:cubicBezTo>
                  <a:pt x="1" y="50257"/>
                  <a:pt x="1" y="50496"/>
                  <a:pt x="28" y="50708"/>
                </a:cubicBezTo>
                <a:lnTo>
                  <a:pt x="7438" y="50389"/>
                </a:lnTo>
                <a:lnTo>
                  <a:pt x="7412" y="49832"/>
                </a:lnTo>
                <a:close/>
                <a:moveTo>
                  <a:pt x="89675" y="51425"/>
                </a:moveTo>
                <a:cubicBezTo>
                  <a:pt x="89648" y="51611"/>
                  <a:pt x="89648" y="51797"/>
                  <a:pt x="89622" y="51983"/>
                </a:cubicBezTo>
                <a:lnTo>
                  <a:pt x="97033" y="52594"/>
                </a:lnTo>
                <a:cubicBezTo>
                  <a:pt x="97033" y="52355"/>
                  <a:pt x="97059" y="52142"/>
                  <a:pt x="97086" y="51930"/>
                </a:cubicBezTo>
                <a:lnTo>
                  <a:pt x="89675" y="51425"/>
                </a:lnTo>
                <a:close/>
                <a:moveTo>
                  <a:pt x="7598" y="52674"/>
                </a:moveTo>
                <a:lnTo>
                  <a:pt x="213" y="53391"/>
                </a:lnTo>
                <a:cubicBezTo>
                  <a:pt x="240" y="53603"/>
                  <a:pt x="267" y="53816"/>
                  <a:pt x="293" y="54055"/>
                </a:cubicBezTo>
                <a:lnTo>
                  <a:pt x="7651" y="53232"/>
                </a:lnTo>
                <a:lnTo>
                  <a:pt x="7598" y="52674"/>
                </a:lnTo>
                <a:close/>
                <a:moveTo>
                  <a:pt x="89409" y="54241"/>
                </a:moveTo>
                <a:cubicBezTo>
                  <a:pt x="89356" y="54427"/>
                  <a:pt x="89330" y="54613"/>
                  <a:pt x="89330" y="54799"/>
                </a:cubicBezTo>
                <a:lnTo>
                  <a:pt x="96661" y="55914"/>
                </a:lnTo>
                <a:cubicBezTo>
                  <a:pt x="96687" y="55675"/>
                  <a:pt x="96714" y="55463"/>
                  <a:pt x="96740" y="55250"/>
                </a:cubicBezTo>
                <a:lnTo>
                  <a:pt x="89409" y="54241"/>
                </a:lnTo>
                <a:close/>
                <a:moveTo>
                  <a:pt x="7970" y="55463"/>
                </a:moveTo>
                <a:lnTo>
                  <a:pt x="665" y="56711"/>
                </a:lnTo>
                <a:cubicBezTo>
                  <a:pt x="718" y="56924"/>
                  <a:pt x="745" y="57136"/>
                  <a:pt x="798" y="57375"/>
                </a:cubicBezTo>
                <a:lnTo>
                  <a:pt x="8102" y="56047"/>
                </a:lnTo>
                <a:cubicBezTo>
                  <a:pt x="8049" y="55835"/>
                  <a:pt x="7996" y="55649"/>
                  <a:pt x="7970" y="55463"/>
                </a:cubicBezTo>
                <a:close/>
                <a:moveTo>
                  <a:pt x="88905" y="57030"/>
                </a:moveTo>
                <a:cubicBezTo>
                  <a:pt x="88854" y="57208"/>
                  <a:pt x="88827" y="57385"/>
                  <a:pt x="88779" y="57563"/>
                </a:cubicBezTo>
                <a:lnTo>
                  <a:pt x="88779" y="57563"/>
                </a:lnTo>
                <a:lnTo>
                  <a:pt x="88772" y="57561"/>
                </a:lnTo>
                <a:lnTo>
                  <a:pt x="88772" y="57588"/>
                </a:lnTo>
                <a:cubicBezTo>
                  <a:pt x="88774" y="57579"/>
                  <a:pt x="88776" y="57571"/>
                  <a:pt x="88779" y="57563"/>
                </a:cubicBezTo>
                <a:lnTo>
                  <a:pt x="88779" y="57563"/>
                </a:lnTo>
                <a:lnTo>
                  <a:pt x="96023" y="59208"/>
                </a:lnTo>
                <a:cubicBezTo>
                  <a:pt x="96076" y="58996"/>
                  <a:pt x="96130" y="58757"/>
                  <a:pt x="96156" y="58544"/>
                </a:cubicBezTo>
                <a:lnTo>
                  <a:pt x="88905" y="57030"/>
                </a:lnTo>
                <a:close/>
                <a:moveTo>
                  <a:pt x="8554" y="58252"/>
                </a:moveTo>
                <a:lnTo>
                  <a:pt x="1329" y="59978"/>
                </a:lnTo>
                <a:lnTo>
                  <a:pt x="1488" y="60642"/>
                </a:lnTo>
                <a:lnTo>
                  <a:pt x="8687" y="58810"/>
                </a:lnTo>
                <a:cubicBezTo>
                  <a:pt x="8634" y="58624"/>
                  <a:pt x="8581" y="58438"/>
                  <a:pt x="8554" y="58252"/>
                </a:cubicBezTo>
                <a:close/>
                <a:moveTo>
                  <a:pt x="88241" y="59766"/>
                </a:moveTo>
                <a:cubicBezTo>
                  <a:pt x="88161" y="59978"/>
                  <a:pt x="88134" y="60138"/>
                  <a:pt x="88081" y="60324"/>
                </a:cubicBezTo>
                <a:lnTo>
                  <a:pt x="95173" y="62449"/>
                </a:lnTo>
                <a:cubicBezTo>
                  <a:pt x="95253" y="62236"/>
                  <a:pt x="95306" y="62024"/>
                  <a:pt x="95359" y="61785"/>
                </a:cubicBezTo>
                <a:lnTo>
                  <a:pt x="88241" y="59766"/>
                </a:lnTo>
                <a:close/>
                <a:moveTo>
                  <a:pt x="9298" y="60988"/>
                </a:moveTo>
                <a:lnTo>
                  <a:pt x="2232" y="63192"/>
                </a:lnTo>
                <a:cubicBezTo>
                  <a:pt x="2285" y="63405"/>
                  <a:pt x="2365" y="63644"/>
                  <a:pt x="2418" y="63856"/>
                </a:cubicBezTo>
                <a:lnTo>
                  <a:pt x="9484" y="61519"/>
                </a:lnTo>
                <a:cubicBezTo>
                  <a:pt x="9404" y="61333"/>
                  <a:pt x="9351" y="61147"/>
                  <a:pt x="9298" y="60988"/>
                </a:cubicBezTo>
                <a:close/>
                <a:moveTo>
                  <a:pt x="87391" y="62475"/>
                </a:moveTo>
                <a:cubicBezTo>
                  <a:pt x="87311" y="62661"/>
                  <a:pt x="87231" y="62847"/>
                  <a:pt x="87178" y="63006"/>
                </a:cubicBezTo>
                <a:lnTo>
                  <a:pt x="94111" y="65610"/>
                </a:lnTo>
                <a:lnTo>
                  <a:pt x="94350" y="64972"/>
                </a:lnTo>
                <a:lnTo>
                  <a:pt x="87391" y="62475"/>
                </a:lnTo>
                <a:close/>
                <a:moveTo>
                  <a:pt x="10254" y="63671"/>
                </a:moveTo>
                <a:lnTo>
                  <a:pt x="3348" y="66380"/>
                </a:lnTo>
                <a:cubicBezTo>
                  <a:pt x="3427" y="66592"/>
                  <a:pt x="3507" y="66778"/>
                  <a:pt x="3587" y="66991"/>
                </a:cubicBezTo>
                <a:lnTo>
                  <a:pt x="10466" y="64175"/>
                </a:lnTo>
                <a:lnTo>
                  <a:pt x="10254" y="63671"/>
                </a:lnTo>
                <a:close/>
                <a:moveTo>
                  <a:pt x="86301" y="65105"/>
                </a:moveTo>
                <a:cubicBezTo>
                  <a:pt x="86250" y="65283"/>
                  <a:pt x="86175" y="65462"/>
                  <a:pt x="86099" y="65640"/>
                </a:cubicBezTo>
                <a:lnTo>
                  <a:pt x="86099" y="65640"/>
                </a:lnTo>
                <a:lnTo>
                  <a:pt x="86089" y="65636"/>
                </a:lnTo>
                <a:lnTo>
                  <a:pt x="86089" y="65663"/>
                </a:lnTo>
                <a:cubicBezTo>
                  <a:pt x="86092" y="65655"/>
                  <a:pt x="86095" y="65648"/>
                  <a:pt x="86099" y="65640"/>
                </a:cubicBezTo>
                <a:lnTo>
                  <a:pt x="86099" y="65640"/>
                </a:lnTo>
                <a:lnTo>
                  <a:pt x="92836" y="68717"/>
                </a:lnTo>
                <a:cubicBezTo>
                  <a:pt x="92915" y="68505"/>
                  <a:pt x="93022" y="68319"/>
                  <a:pt x="93101" y="68106"/>
                </a:cubicBezTo>
                <a:lnTo>
                  <a:pt x="86301" y="65105"/>
                </a:lnTo>
                <a:close/>
                <a:moveTo>
                  <a:pt x="11370" y="66247"/>
                </a:moveTo>
                <a:lnTo>
                  <a:pt x="4676" y="69435"/>
                </a:lnTo>
                <a:lnTo>
                  <a:pt x="4968" y="70045"/>
                </a:lnTo>
                <a:lnTo>
                  <a:pt x="11635" y="66752"/>
                </a:lnTo>
                <a:cubicBezTo>
                  <a:pt x="11529" y="66592"/>
                  <a:pt x="11449" y="66406"/>
                  <a:pt x="11370" y="66247"/>
                </a:cubicBezTo>
                <a:close/>
                <a:moveTo>
                  <a:pt x="85080" y="67681"/>
                </a:moveTo>
                <a:lnTo>
                  <a:pt x="84814" y="68186"/>
                </a:lnTo>
                <a:lnTo>
                  <a:pt x="91348" y="71719"/>
                </a:lnTo>
                <a:lnTo>
                  <a:pt x="91640" y="71135"/>
                </a:lnTo>
                <a:lnTo>
                  <a:pt x="85080" y="67681"/>
                </a:lnTo>
                <a:close/>
                <a:moveTo>
                  <a:pt x="12671" y="68744"/>
                </a:moveTo>
                <a:lnTo>
                  <a:pt x="12671" y="68770"/>
                </a:lnTo>
                <a:lnTo>
                  <a:pt x="6217" y="72383"/>
                </a:lnTo>
                <a:cubicBezTo>
                  <a:pt x="6323" y="72595"/>
                  <a:pt x="6429" y="72781"/>
                  <a:pt x="6535" y="72967"/>
                </a:cubicBezTo>
                <a:lnTo>
                  <a:pt x="12963" y="69249"/>
                </a:lnTo>
                <a:cubicBezTo>
                  <a:pt x="12857" y="69089"/>
                  <a:pt x="12777" y="68930"/>
                  <a:pt x="12671" y="68744"/>
                </a:cubicBezTo>
                <a:close/>
                <a:moveTo>
                  <a:pt x="83698" y="70152"/>
                </a:moveTo>
                <a:lnTo>
                  <a:pt x="83380" y="70630"/>
                </a:lnTo>
                <a:lnTo>
                  <a:pt x="89648" y="74614"/>
                </a:lnTo>
                <a:cubicBezTo>
                  <a:pt x="89781" y="74428"/>
                  <a:pt x="89887" y="74242"/>
                  <a:pt x="89994" y="74056"/>
                </a:cubicBezTo>
                <a:lnTo>
                  <a:pt x="83698" y="70152"/>
                </a:lnTo>
                <a:close/>
                <a:moveTo>
                  <a:pt x="14132" y="71161"/>
                </a:moveTo>
                <a:lnTo>
                  <a:pt x="7943" y="75252"/>
                </a:lnTo>
                <a:cubicBezTo>
                  <a:pt x="8076" y="75438"/>
                  <a:pt x="8182" y="75624"/>
                  <a:pt x="8315" y="75810"/>
                </a:cubicBezTo>
                <a:lnTo>
                  <a:pt x="14451" y="71639"/>
                </a:lnTo>
                <a:cubicBezTo>
                  <a:pt x="14345" y="71480"/>
                  <a:pt x="14238" y="71320"/>
                  <a:pt x="14132" y="71161"/>
                </a:cubicBezTo>
                <a:close/>
                <a:moveTo>
                  <a:pt x="82131" y="72489"/>
                </a:moveTo>
                <a:lnTo>
                  <a:pt x="81786" y="72967"/>
                </a:lnTo>
                <a:lnTo>
                  <a:pt x="87762" y="77350"/>
                </a:lnTo>
                <a:lnTo>
                  <a:pt x="88161" y="76819"/>
                </a:lnTo>
                <a:lnTo>
                  <a:pt x="82131" y="72489"/>
                </a:lnTo>
                <a:close/>
                <a:moveTo>
                  <a:pt x="15779" y="73472"/>
                </a:moveTo>
                <a:lnTo>
                  <a:pt x="9882" y="77961"/>
                </a:lnTo>
                <a:cubicBezTo>
                  <a:pt x="10015" y="78147"/>
                  <a:pt x="10148" y="78333"/>
                  <a:pt x="10281" y="78492"/>
                </a:cubicBezTo>
                <a:lnTo>
                  <a:pt x="16124" y="73924"/>
                </a:lnTo>
                <a:lnTo>
                  <a:pt x="15779" y="73472"/>
                </a:lnTo>
                <a:close/>
                <a:moveTo>
                  <a:pt x="80378" y="74747"/>
                </a:moveTo>
                <a:lnTo>
                  <a:pt x="80033" y="75199"/>
                </a:lnTo>
                <a:lnTo>
                  <a:pt x="85664" y="80006"/>
                </a:lnTo>
                <a:cubicBezTo>
                  <a:pt x="85823" y="79820"/>
                  <a:pt x="85956" y="79661"/>
                  <a:pt x="86089" y="79475"/>
                </a:cubicBezTo>
                <a:lnTo>
                  <a:pt x="80378" y="74747"/>
                </a:lnTo>
                <a:close/>
                <a:moveTo>
                  <a:pt x="17585" y="75677"/>
                </a:moveTo>
                <a:lnTo>
                  <a:pt x="11981" y="80564"/>
                </a:lnTo>
                <a:lnTo>
                  <a:pt x="12432" y="81069"/>
                </a:lnTo>
                <a:lnTo>
                  <a:pt x="17957" y="76102"/>
                </a:lnTo>
                <a:cubicBezTo>
                  <a:pt x="17824" y="75969"/>
                  <a:pt x="17691" y="75810"/>
                  <a:pt x="17585" y="75677"/>
                </a:cubicBezTo>
                <a:close/>
                <a:moveTo>
                  <a:pt x="78492" y="76872"/>
                </a:moveTo>
                <a:lnTo>
                  <a:pt x="78120" y="77297"/>
                </a:lnTo>
                <a:lnTo>
                  <a:pt x="83433" y="82450"/>
                </a:lnTo>
                <a:cubicBezTo>
                  <a:pt x="83566" y="82291"/>
                  <a:pt x="83725" y="82131"/>
                  <a:pt x="83884" y="81972"/>
                </a:cubicBezTo>
                <a:lnTo>
                  <a:pt x="78492" y="76872"/>
                </a:lnTo>
                <a:close/>
                <a:moveTo>
                  <a:pt x="19524" y="77749"/>
                </a:moveTo>
                <a:lnTo>
                  <a:pt x="14291" y="83008"/>
                </a:lnTo>
                <a:lnTo>
                  <a:pt x="14743" y="83459"/>
                </a:lnTo>
                <a:lnTo>
                  <a:pt x="19923" y="78147"/>
                </a:lnTo>
                <a:lnTo>
                  <a:pt x="19524" y="77749"/>
                </a:lnTo>
                <a:close/>
                <a:moveTo>
                  <a:pt x="76473" y="78864"/>
                </a:moveTo>
                <a:lnTo>
                  <a:pt x="76048" y="79263"/>
                </a:lnTo>
                <a:lnTo>
                  <a:pt x="81016" y="84788"/>
                </a:lnTo>
                <a:lnTo>
                  <a:pt x="81494" y="84336"/>
                </a:lnTo>
                <a:lnTo>
                  <a:pt x="76473" y="78864"/>
                </a:lnTo>
                <a:close/>
                <a:moveTo>
                  <a:pt x="21596" y="79688"/>
                </a:moveTo>
                <a:lnTo>
                  <a:pt x="16735" y="85292"/>
                </a:lnTo>
                <a:lnTo>
                  <a:pt x="17240" y="85717"/>
                </a:lnTo>
                <a:lnTo>
                  <a:pt x="22021" y="80059"/>
                </a:lnTo>
                <a:lnTo>
                  <a:pt x="21596" y="79688"/>
                </a:lnTo>
                <a:close/>
                <a:moveTo>
                  <a:pt x="74322" y="80724"/>
                </a:moveTo>
                <a:lnTo>
                  <a:pt x="73897" y="81069"/>
                </a:lnTo>
                <a:lnTo>
                  <a:pt x="78466" y="86913"/>
                </a:lnTo>
                <a:lnTo>
                  <a:pt x="78970" y="86514"/>
                </a:lnTo>
                <a:lnTo>
                  <a:pt x="74322" y="80724"/>
                </a:lnTo>
                <a:close/>
                <a:moveTo>
                  <a:pt x="23801" y="81467"/>
                </a:moveTo>
                <a:lnTo>
                  <a:pt x="19312" y="87391"/>
                </a:lnTo>
                <a:lnTo>
                  <a:pt x="19843" y="87789"/>
                </a:lnTo>
                <a:lnTo>
                  <a:pt x="24252" y="81813"/>
                </a:lnTo>
                <a:lnTo>
                  <a:pt x="23801" y="81467"/>
                </a:lnTo>
                <a:close/>
                <a:moveTo>
                  <a:pt x="72064" y="82424"/>
                </a:moveTo>
                <a:cubicBezTo>
                  <a:pt x="71905" y="82530"/>
                  <a:pt x="71772" y="82636"/>
                  <a:pt x="71613" y="82742"/>
                </a:cubicBezTo>
                <a:lnTo>
                  <a:pt x="75756" y="88905"/>
                </a:lnTo>
                <a:lnTo>
                  <a:pt x="76314" y="88506"/>
                </a:lnTo>
                <a:lnTo>
                  <a:pt x="72064" y="82424"/>
                </a:lnTo>
                <a:close/>
                <a:moveTo>
                  <a:pt x="26112" y="83088"/>
                </a:moveTo>
                <a:lnTo>
                  <a:pt x="26112" y="83114"/>
                </a:lnTo>
                <a:lnTo>
                  <a:pt x="22074" y="89330"/>
                </a:lnTo>
                <a:cubicBezTo>
                  <a:pt x="22260" y="89436"/>
                  <a:pt x="22446" y="89569"/>
                  <a:pt x="22632" y="89675"/>
                </a:cubicBezTo>
                <a:lnTo>
                  <a:pt x="26590" y="83406"/>
                </a:lnTo>
                <a:cubicBezTo>
                  <a:pt x="26430" y="83300"/>
                  <a:pt x="26271" y="83194"/>
                  <a:pt x="26112" y="83088"/>
                </a:cubicBezTo>
                <a:close/>
                <a:moveTo>
                  <a:pt x="69700" y="83964"/>
                </a:moveTo>
                <a:cubicBezTo>
                  <a:pt x="69514" y="84044"/>
                  <a:pt x="69355" y="84150"/>
                  <a:pt x="69195" y="84256"/>
                </a:cubicBezTo>
                <a:lnTo>
                  <a:pt x="72941" y="90658"/>
                </a:lnTo>
                <a:lnTo>
                  <a:pt x="73499" y="90313"/>
                </a:lnTo>
                <a:lnTo>
                  <a:pt x="69700" y="83964"/>
                </a:lnTo>
                <a:close/>
                <a:moveTo>
                  <a:pt x="28555" y="84575"/>
                </a:moveTo>
                <a:lnTo>
                  <a:pt x="24943" y="91056"/>
                </a:lnTo>
                <a:lnTo>
                  <a:pt x="25527" y="91375"/>
                </a:lnTo>
                <a:lnTo>
                  <a:pt x="29060" y="84867"/>
                </a:lnTo>
                <a:lnTo>
                  <a:pt x="28555" y="84575"/>
                </a:lnTo>
                <a:close/>
                <a:moveTo>
                  <a:pt x="67203" y="85319"/>
                </a:moveTo>
                <a:lnTo>
                  <a:pt x="66699" y="85584"/>
                </a:lnTo>
                <a:lnTo>
                  <a:pt x="69966" y="92225"/>
                </a:lnTo>
                <a:lnTo>
                  <a:pt x="70577" y="91933"/>
                </a:lnTo>
                <a:lnTo>
                  <a:pt x="67203" y="85319"/>
                </a:lnTo>
                <a:close/>
                <a:moveTo>
                  <a:pt x="31079" y="85877"/>
                </a:moveTo>
                <a:lnTo>
                  <a:pt x="27918" y="92597"/>
                </a:lnTo>
                <a:lnTo>
                  <a:pt x="28529" y="92863"/>
                </a:lnTo>
                <a:lnTo>
                  <a:pt x="31610" y="86116"/>
                </a:lnTo>
                <a:lnTo>
                  <a:pt x="31079" y="85877"/>
                </a:lnTo>
                <a:close/>
                <a:moveTo>
                  <a:pt x="64653" y="86514"/>
                </a:moveTo>
                <a:lnTo>
                  <a:pt x="64122" y="86727"/>
                </a:lnTo>
                <a:lnTo>
                  <a:pt x="66911" y="93606"/>
                </a:lnTo>
                <a:cubicBezTo>
                  <a:pt x="67124" y="93527"/>
                  <a:pt x="67336" y="93420"/>
                  <a:pt x="67549" y="93341"/>
                </a:cubicBezTo>
                <a:lnTo>
                  <a:pt x="64653" y="86514"/>
                </a:lnTo>
                <a:close/>
                <a:moveTo>
                  <a:pt x="33682" y="86992"/>
                </a:moveTo>
                <a:lnTo>
                  <a:pt x="30999" y="93898"/>
                </a:lnTo>
                <a:lnTo>
                  <a:pt x="31610" y="94137"/>
                </a:lnTo>
                <a:lnTo>
                  <a:pt x="34213" y="87178"/>
                </a:lnTo>
                <a:lnTo>
                  <a:pt x="33682" y="86992"/>
                </a:lnTo>
                <a:close/>
                <a:moveTo>
                  <a:pt x="61997" y="87523"/>
                </a:moveTo>
                <a:lnTo>
                  <a:pt x="61466" y="87709"/>
                </a:lnTo>
                <a:lnTo>
                  <a:pt x="63803" y="94748"/>
                </a:lnTo>
                <a:lnTo>
                  <a:pt x="64414" y="94536"/>
                </a:lnTo>
                <a:lnTo>
                  <a:pt x="61997" y="87523"/>
                </a:lnTo>
                <a:close/>
                <a:moveTo>
                  <a:pt x="36365" y="87922"/>
                </a:moveTo>
                <a:lnTo>
                  <a:pt x="34160" y="95014"/>
                </a:lnTo>
                <a:cubicBezTo>
                  <a:pt x="34372" y="95094"/>
                  <a:pt x="34585" y="95147"/>
                  <a:pt x="34797" y="95200"/>
                </a:cubicBezTo>
                <a:lnTo>
                  <a:pt x="36922" y="88081"/>
                </a:lnTo>
                <a:lnTo>
                  <a:pt x="36365" y="87922"/>
                </a:lnTo>
                <a:close/>
                <a:moveTo>
                  <a:pt x="59288" y="88347"/>
                </a:moveTo>
                <a:lnTo>
                  <a:pt x="58757" y="88506"/>
                </a:lnTo>
                <a:lnTo>
                  <a:pt x="60563" y="95678"/>
                </a:lnTo>
                <a:lnTo>
                  <a:pt x="61227" y="95519"/>
                </a:lnTo>
                <a:lnTo>
                  <a:pt x="59288" y="88347"/>
                </a:lnTo>
                <a:close/>
                <a:moveTo>
                  <a:pt x="39100" y="88666"/>
                </a:moveTo>
                <a:lnTo>
                  <a:pt x="37374" y="95891"/>
                </a:lnTo>
                <a:lnTo>
                  <a:pt x="38038" y="96023"/>
                </a:lnTo>
                <a:lnTo>
                  <a:pt x="39632" y="88798"/>
                </a:lnTo>
                <a:lnTo>
                  <a:pt x="39100" y="88666"/>
                </a:lnTo>
                <a:close/>
                <a:moveTo>
                  <a:pt x="56525" y="88984"/>
                </a:moveTo>
                <a:lnTo>
                  <a:pt x="55994" y="89091"/>
                </a:lnTo>
                <a:lnTo>
                  <a:pt x="57296" y="96395"/>
                </a:lnTo>
                <a:lnTo>
                  <a:pt x="57960" y="96262"/>
                </a:lnTo>
                <a:lnTo>
                  <a:pt x="56525" y="88984"/>
                </a:lnTo>
                <a:close/>
                <a:moveTo>
                  <a:pt x="41863" y="89223"/>
                </a:moveTo>
                <a:lnTo>
                  <a:pt x="40668" y="96528"/>
                </a:lnTo>
                <a:lnTo>
                  <a:pt x="41332" y="96634"/>
                </a:lnTo>
                <a:lnTo>
                  <a:pt x="42421" y="89303"/>
                </a:lnTo>
                <a:lnTo>
                  <a:pt x="41863" y="89223"/>
                </a:lnTo>
                <a:close/>
                <a:moveTo>
                  <a:pt x="53736" y="89436"/>
                </a:moveTo>
                <a:lnTo>
                  <a:pt x="53178" y="89516"/>
                </a:lnTo>
                <a:lnTo>
                  <a:pt x="53975" y="96900"/>
                </a:lnTo>
                <a:lnTo>
                  <a:pt x="54639" y="96820"/>
                </a:lnTo>
                <a:lnTo>
                  <a:pt x="53736" y="89436"/>
                </a:lnTo>
                <a:close/>
                <a:moveTo>
                  <a:pt x="44679" y="89569"/>
                </a:moveTo>
                <a:lnTo>
                  <a:pt x="43988" y="96953"/>
                </a:lnTo>
                <a:lnTo>
                  <a:pt x="44652" y="97006"/>
                </a:lnTo>
                <a:lnTo>
                  <a:pt x="45236" y="89622"/>
                </a:lnTo>
                <a:lnTo>
                  <a:pt x="44679" y="89569"/>
                </a:lnTo>
                <a:close/>
                <a:moveTo>
                  <a:pt x="50921" y="89702"/>
                </a:moveTo>
                <a:lnTo>
                  <a:pt x="50336" y="89728"/>
                </a:lnTo>
                <a:lnTo>
                  <a:pt x="50682" y="97139"/>
                </a:lnTo>
                <a:lnTo>
                  <a:pt x="51346" y="97112"/>
                </a:lnTo>
                <a:lnTo>
                  <a:pt x="50921" y="89702"/>
                </a:lnTo>
                <a:close/>
                <a:moveTo>
                  <a:pt x="47494" y="89755"/>
                </a:moveTo>
                <a:lnTo>
                  <a:pt x="47308" y="97166"/>
                </a:lnTo>
                <a:lnTo>
                  <a:pt x="47972" y="97166"/>
                </a:lnTo>
                <a:lnTo>
                  <a:pt x="48079" y="8975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360640" y="4321440"/>
            <a:ext cx="550403" cy="564439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713160" y="886680"/>
            <a:ext cx="4158000" cy="19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944240" y="974520"/>
            <a:ext cx="3247800" cy="3193800"/>
          </a:xfrm>
          <a:prstGeom prst="rect">
            <a:avLst/>
          </a:prstGeom>
          <a:noFill/>
          <a:ln cap="flat" cmpd="sng" w="190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">
  <p:cSld name="CUSTOM_11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2311200" y="2939400"/>
            <a:ext cx="6505920" cy="2203920"/>
            <a:chOff x="2311200" y="2939400"/>
            <a:chExt cx="6505920" cy="2203920"/>
          </a:xfrm>
        </p:grpSpPr>
        <p:pic>
          <p:nvPicPr>
            <p:cNvPr id="55" name="Google Shape;55;p7"/>
            <p:cNvPicPr preferRelativeResize="0"/>
            <p:nvPr/>
          </p:nvPicPr>
          <p:blipFill rotWithShape="1">
            <a:blip r:embed="rId2">
              <a:alphaModFix/>
            </a:blip>
            <a:srcRect b="63670" l="11666" r="57864" t="2622"/>
            <a:stretch/>
          </p:blipFill>
          <p:spPr>
            <a:xfrm>
              <a:off x="5010480" y="2939400"/>
              <a:ext cx="3806640" cy="2203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7"/>
            <p:cNvPicPr preferRelativeResize="0"/>
            <p:nvPr/>
          </p:nvPicPr>
          <p:blipFill rotWithShape="1">
            <a:blip r:embed="rId3">
              <a:alphaModFix/>
            </a:blip>
            <a:srcRect b="64347" l="26890" r="26881" t="6006"/>
            <a:stretch/>
          </p:blipFill>
          <p:spPr>
            <a:xfrm>
              <a:off x="2311200" y="3470040"/>
              <a:ext cx="4986360" cy="16732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7"/>
          <p:cNvGrpSpPr/>
          <p:nvPr/>
        </p:nvGrpSpPr>
        <p:grpSpPr>
          <a:xfrm>
            <a:off x="0" y="-12960"/>
            <a:ext cx="4251240" cy="2399399"/>
            <a:chOff x="0" y="-12960"/>
            <a:chExt cx="4251240" cy="2399399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3">
              <a:alphaModFix/>
            </a:blip>
            <a:srcRect b="12394" l="48612" r="25718" t="43130"/>
            <a:stretch/>
          </p:blipFill>
          <p:spPr>
            <a:xfrm>
              <a:off x="0" y="0"/>
              <a:ext cx="2631600" cy="2386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2">
              <a:alphaModFix/>
            </a:blip>
            <a:srcRect b="55392" l="5591" r="59873" t="19462"/>
            <a:stretch/>
          </p:blipFill>
          <p:spPr>
            <a:xfrm rot="10800000">
              <a:off x="360" y="-12960"/>
              <a:ext cx="4250880" cy="1618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7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61" name="Google Shape;61;p7"/>
          <p:cNvGrpSpPr/>
          <p:nvPr/>
        </p:nvGrpSpPr>
        <p:grpSpPr>
          <a:xfrm>
            <a:off x="-518760" y="297720"/>
            <a:ext cx="9494312" cy="5457557"/>
            <a:chOff x="-518760" y="297720"/>
            <a:chExt cx="9494312" cy="5457557"/>
          </a:xfrm>
        </p:grpSpPr>
        <p:sp>
          <p:nvSpPr>
            <p:cNvPr id="62" name="Google Shape;62;p7"/>
            <p:cNvSpPr/>
            <p:nvPr/>
          </p:nvSpPr>
          <p:spPr>
            <a:xfrm>
              <a:off x="220320" y="4650480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8229600" y="444960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-518760" y="29772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720000" y="1222200"/>
            <a:ext cx="77037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_1">
  <p:cSld name="BLANK_1_1_1_1_1_1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9"/>
          <p:cNvGrpSpPr/>
          <p:nvPr/>
        </p:nvGrpSpPr>
        <p:grpSpPr>
          <a:xfrm>
            <a:off x="2311200" y="2939400"/>
            <a:ext cx="6505920" cy="2203920"/>
            <a:chOff x="2311200" y="2939400"/>
            <a:chExt cx="6505920" cy="2203920"/>
          </a:xfrm>
        </p:grpSpPr>
        <p:pic>
          <p:nvPicPr>
            <p:cNvPr id="69" name="Google Shape;69;p9"/>
            <p:cNvPicPr preferRelativeResize="0"/>
            <p:nvPr/>
          </p:nvPicPr>
          <p:blipFill rotWithShape="1">
            <a:blip r:embed="rId2">
              <a:alphaModFix/>
            </a:blip>
            <a:srcRect b="63670" l="11666" r="57864" t="2622"/>
            <a:stretch/>
          </p:blipFill>
          <p:spPr>
            <a:xfrm>
              <a:off x="5010480" y="2939400"/>
              <a:ext cx="3806640" cy="2203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9"/>
            <p:cNvPicPr preferRelativeResize="0"/>
            <p:nvPr/>
          </p:nvPicPr>
          <p:blipFill rotWithShape="1">
            <a:blip r:embed="rId3">
              <a:alphaModFix/>
            </a:blip>
            <a:srcRect b="64347" l="26890" r="26881" t="6006"/>
            <a:stretch/>
          </p:blipFill>
          <p:spPr>
            <a:xfrm>
              <a:off x="2311200" y="3470040"/>
              <a:ext cx="4986360" cy="16732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9"/>
          <p:cNvGrpSpPr/>
          <p:nvPr/>
        </p:nvGrpSpPr>
        <p:grpSpPr>
          <a:xfrm>
            <a:off x="0" y="-12960"/>
            <a:ext cx="4251240" cy="2399399"/>
            <a:chOff x="0" y="-12960"/>
            <a:chExt cx="4251240" cy="2399399"/>
          </a:xfrm>
        </p:grpSpPr>
        <p:pic>
          <p:nvPicPr>
            <p:cNvPr id="72" name="Google Shape;72;p9"/>
            <p:cNvPicPr preferRelativeResize="0"/>
            <p:nvPr/>
          </p:nvPicPr>
          <p:blipFill rotWithShape="1">
            <a:blip r:embed="rId3">
              <a:alphaModFix/>
            </a:blip>
            <a:srcRect b="12394" l="48612" r="25718" t="43130"/>
            <a:stretch/>
          </p:blipFill>
          <p:spPr>
            <a:xfrm>
              <a:off x="0" y="0"/>
              <a:ext cx="2631600" cy="2386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9"/>
            <p:cNvPicPr preferRelativeResize="0"/>
            <p:nvPr/>
          </p:nvPicPr>
          <p:blipFill rotWithShape="1">
            <a:blip r:embed="rId2">
              <a:alphaModFix/>
            </a:blip>
            <a:srcRect b="55392" l="5591" r="59873" t="19462"/>
            <a:stretch/>
          </p:blipFill>
          <p:spPr>
            <a:xfrm rot="10800000">
              <a:off x="360" y="-12960"/>
              <a:ext cx="4250880" cy="1618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720000" y="444960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9"/>
          <p:cNvSpPr txBox="1"/>
          <p:nvPr>
            <p:ph idx="2" type="title"/>
          </p:nvPr>
        </p:nvSpPr>
        <p:spPr>
          <a:xfrm>
            <a:off x="1434240" y="1702080"/>
            <a:ext cx="876900" cy="849000"/>
          </a:xfrm>
          <a:prstGeom prst="rect">
            <a:avLst/>
          </a:prstGeom>
          <a:noFill/>
          <a:ln cap="flat" cmpd="sng" w="190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9"/>
          <p:cNvSpPr txBox="1"/>
          <p:nvPr>
            <p:ph idx="3" type="title"/>
          </p:nvPr>
        </p:nvSpPr>
        <p:spPr>
          <a:xfrm>
            <a:off x="4133520" y="1702080"/>
            <a:ext cx="876900" cy="849000"/>
          </a:xfrm>
          <a:prstGeom prst="rect">
            <a:avLst/>
          </a:prstGeom>
          <a:noFill/>
          <a:ln cap="flat" cmpd="sng" w="190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9"/>
          <p:cNvSpPr txBox="1"/>
          <p:nvPr>
            <p:ph idx="4" type="title"/>
          </p:nvPr>
        </p:nvSpPr>
        <p:spPr>
          <a:xfrm>
            <a:off x="6832800" y="1702080"/>
            <a:ext cx="876900" cy="849000"/>
          </a:xfrm>
          <a:prstGeom prst="rect">
            <a:avLst/>
          </a:prstGeom>
          <a:noFill/>
          <a:ln cap="flat" cmpd="sng" w="190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-518760" y="297720"/>
            <a:ext cx="9494312" cy="5457557"/>
            <a:chOff x="-518760" y="297720"/>
            <a:chExt cx="9494312" cy="5457557"/>
          </a:xfrm>
        </p:grpSpPr>
        <p:sp>
          <p:nvSpPr>
            <p:cNvPr id="79" name="Google Shape;79;p9"/>
            <p:cNvSpPr/>
            <p:nvPr/>
          </p:nvSpPr>
          <p:spPr>
            <a:xfrm>
              <a:off x="220320" y="4650480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8229600" y="444960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-518760" y="297720"/>
              <a:ext cx="1021339" cy="1018022"/>
            </a:xfrm>
            <a:custGeom>
              <a:rect b="b" l="l" r="r" t="t"/>
              <a:pathLst>
                <a:path extrusionOk="0" h="52327" w="52484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2">
  <p:cSld name="CUSTOM_12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2567160" y="2357640"/>
            <a:ext cx="40092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0"/>
          <p:cNvSpPr txBox="1"/>
          <p:nvPr>
            <p:ph idx="2" type="title"/>
          </p:nvPr>
        </p:nvSpPr>
        <p:spPr>
          <a:xfrm>
            <a:off x="3745800" y="776160"/>
            <a:ext cx="1652100" cy="1382400"/>
          </a:xfrm>
          <a:prstGeom prst="rect">
            <a:avLst/>
          </a:prstGeom>
          <a:noFill/>
          <a:ln cap="flat" cmpd="sng" w="190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85" name="Google Shape;85;p10"/>
          <p:cNvGrpSpPr/>
          <p:nvPr/>
        </p:nvGrpSpPr>
        <p:grpSpPr>
          <a:xfrm>
            <a:off x="5048640" y="0"/>
            <a:ext cx="4095360" cy="5142959"/>
            <a:chOff x="5048640" y="0"/>
            <a:chExt cx="4095360" cy="5142959"/>
          </a:xfrm>
        </p:grpSpPr>
        <p:pic>
          <p:nvPicPr>
            <p:cNvPr id="86" name="Google Shape;86;p10"/>
            <p:cNvPicPr preferRelativeResize="0"/>
            <p:nvPr/>
          </p:nvPicPr>
          <p:blipFill rotWithShape="1">
            <a:blip r:embed="rId2">
              <a:alphaModFix/>
            </a:blip>
            <a:srcRect b="36601" l="5246" r="79654" t="15708"/>
            <a:stretch/>
          </p:blipFill>
          <p:spPr>
            <a:xfrm>
              <a:off x="7258680" y="2024280"/>
              <a:ext cx="1885320" cy="3118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0"/>
            <p:cNvPicPr preferRelativeResize="0"/>
            <p:nvPr/>
          </p:nvPicPr>
          <p:blipFill rotWithShape="1">
            <a:blip r:embed="rId3">
              <a:alphaModFix/>
            </a:blip>
            <a:srcRect b="2256" l="27260" r="34777" t="65592"/>
            <a:stretch/>
          </p:blipFill>
          <p:spPr>
            <a:xfrm>
              <a:off x="5048640" y="0"/>
              <a:ext cx="4095000" cy="18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0"/>
          <p:cNvGrpSpPr/>
          <p:nvPr/>
        </p:nvGrpSpPr>
        <p:grpSpPr>
          <a:xfrm>
            <a:off x="0" y="767160"/>
            <a:ext cx="2939400" cy="4376520"/>
            <a:chOff x="0" y="767160"/>
            <a:chExt cx="2939400" cy="4376520"/>
          </a:xfrm>
        </p:grpSpPr>
        <p:pic>
          <p:nvPicPr>
            <p:cNvPr id="89" name="Google Shape;89;p10"/>
            <p:cNvPicPr preferRelativeResize="0"/>
            <p:nvPr/>
          </p:nvPicPr>
          <p:blipFill rotWithShape="1">
            <a:blip r:embed="rId3">
              <a:alphaModFix/>
            </a:blip>
            <a:srcRect b="9237" l="54311" r="30044" t="9229"/>
            <a:stretch/>
          </p:blipFill>
          <p:spPr>
            <a:xfrm>
              <a:off x="0" y="767160"/>
              <a:ext cx="1603080" cy="4376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0"/>
            <p:cNvPicPr preferRelativeResize="0"/>
            <p:nvPr/>
          </p:nvPicPr>
          <p:blipFill rotWithShape="1">
            <a:blip r:embed="rId2">
              <a:alphaModFix/>
            </a:blip>
            <a:srcRect b="-2805" l="5067" r="71049" t="54351"/>
            <a:stretch/>
          </p:blipFill>
          <p:spPr>
            <a:xfrm rot="10800000">
              <a:off x="360" y="2022481"/>
              <a:ext cx="2939040" cy="3121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10"/>
          <p:cNvGrpSpPr/>
          <p:nvPr/>
        </p:nvGrpSpPr>
        <p:grpSpPr>
          <a:xfrm>
            <a:off x="500760" y="257040"/>
            <a:ext cx="8324242" cy="6775907"/>
            <a:chOff x="500760" y="257040"/>
            <a:chExt cx="8324242" cy="6775907"/>
          </a:xfrm>
        </p:grpSpPr>
        <p:sp>
          <p:nvSpPr>
            <p:cNvPr id="92" name="Google Shape;92;p10"/>
            <p:cNvSpPr/>
            <p:nvPr/>
          </p:nvSpPr>
          <p:spPr>
            <a:xfrm>
              <a:off x="500760" y="408312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8274600" y="257040"/>
              <a:ext cx="550403" cy="564439"/>
            </a:xfrm>
            <a:custGeom>
              <a:rect b="b" l="l" r="r" t="t"/>
              <a:pathLst>
                <a:path extrusionOk="0" h="44235" w="43135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5133240" y="4604040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">
  <p:cSld name="BLANK_1_1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1"/>
          <p:cNvGrpSpPr/>
          <p:nvPr/>
        </p:nvGrpSpPr>
        <p:grpSpPr>
          <a:xfrm>
            <a:off x="4157280" y="896401"/>
            <a:ext cx="4986360" cy="4287599"/>
            <a:chOff x="4157280" y="896401"/>
            <a:chExt cx="4986360" cy="4287599"/>
          </a:xfrm>
        </p:grpSpPr>
        <p:pic>
          <p:nvPicPr>
            <p:cNvPr id="97" name="Google Shape;97;p11"/>
            <p:cNvPicPr preferRelativeResize="0"/>
            <p:nvPr/>
          </p:nvPicPr>
          <p:blipFill rotWithShape="1">
            <a:blip r:embed="rId2">
              <a:alphaModFix/>
            </a:blip>
            <a:srcRect b="15085" l="0" r="78561" t="25170"/>
            <a:stretch/>
          </p:blipFill>
          <p:spPr>
            <a:xfrm flipH="1" rot="10800000">
              <a:off x="6204600" y="896401"/>
              <a:ext cx="2939040" cy="4287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1"/>
            <p:cNvPicPr preferRelativeResize="0"/>
            <p:nvPr/>
          </p:nvPicPr>
          <p:blipFill rotWithShape="1">
            <a:blip r:embed="rId3">
              <a:alphaModFix/>
            </a:blip>
            <a:srcRect b="2219" l="15332" r="38444" t="49839"/>
            <a:stretch/>
          </p:blipFill>
          <p:spPr>
            <a:xfrm flipH="1" rot="10800000">
              <a:off x="4157280" y="2477159"/>
              <a:ext cx="4986360" cy="27064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1"/>
          <p:cNvGrpSpPr/>
          <p:nvPr/>
        </p:nvGrpSpPr>
        <p:grpSpPr>
          <a:xfrm>
            <a:off x="0" y="-58680"/>
            <a:ext cx="4437720" cy="4165920"/>
            <a:chOff x="0" y="-58680"/>
            <a:chExt cx="4437720" cy="4165920"/>
          </a:xfrm>
        </p:grpSpPr>
        <p:pic>
          <p:nvPicPr>
            <p:cNvPr id="100" name="Google Shape;100;p11"/>
            <p:cNvPicPr preferRelativeResize="0"/>
            <p:nvPr/>
          </p:nvPicPr>
          <p:blipFill rotWithShape="1">
            <a:blip r:embed="rId3">
              <a:alphaModFix/>
            </a:blip>
            <a:srcRect b="54272" l="44287" r="12433" t="1775"/>
            <a:stretch/>
          </p:blipFill>
          <p:spPr>
            <a:xfrm flipH="1" rot="10800000">
              <a:off x="0" y="15840"/>
              <a:ext cx="4437720" cy="2358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1"/>
            <p:cNvPicPr preferRelativeResize="0"/>
            <p:nvPr/>
          </p:nvPicPr>
          <p:blipFill rotWithShape="1">
            <a:blip r:embed="rId2">
              <a:alphaModFix/>
            </a:blip>
            <a:srcRect b="27735" l="-5662" r="81779" t="7598"/>
            <a:stretch/>
          </p:blipFill>
          <p:spPr>
            <a:xfrm flipH="1">
              <a:off x="360" y="-58680"/>
              <a:ext cx="2939040" cy="416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" name="Google Shape;102;p11"/>
          <p:cNvGrpSpPr/>
          <p:nvPr/>
        </p:nvGrpSpPr>
        <p:grpSpPr>
          <a:xfrm>
            <a:off x="0" y="133200"/>
            <a:ext cx="8837305" cy="6677987"/>
            <a:chOff x="0" y="133200"/>
            <a:chExt cx="8837305" cy="6677987"/>
          </a:xfrm>
        </p:grpSpPr>
        <p:sp>
          <p:nvSpPr>
            <p:cNvPr id="103" name="Google Shape;103;p11"/>
            <p:cNvSpPr/>
            <p:nvPr/>
          </p:nvSpPr>
          <p:spPr>
            <a:xfrm>
              <a:off x="0" y="4382280"/>
              <a:ext cx="2429314" cy="2428907"/>
            </a:xfrm>
            <a:custGeom>
              <a:rect b="b" l="l" r="r" t="t"/>
              <a:pathLst>
                <a:path extrusionOk="0" h="97166" w="97192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7292160" y="364320"/>
              <a:ext cx="1545145" cy="350264"/>
            </a:xfrm>
            <a:custGeom>
              <a:rect b="b" l="l" r="r" t="t"/>
              <a:pathLst>
                <a:path extrusionOk="0" h="14026" w="61812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40200" y="133200"/>
              <a:ext cx="745952" cy="1305678"/>
            </a:xfrm>
            <a:custGeom>
              <a:rect b="b" l="l" r="r" t="t"/>
              <a:pathLst>
                <a:path extrusionOk="0" h="52248" w="29856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106" name="Google Shape;106;p11"/>
          <p:cNvSpPr txBox="1"/>
          <p:nvPr>
            <p:ph type="title"/>
          </p:nvPr>
        </p:nvSpPr>
        <p:spPr>
          <a:xfrm>
            <a:off x="1145880" y="3216600"/>
            <a:ext cx="68520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26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26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28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30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1171440" y="817560"/>
            <a:ext cx="67911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 Portfilo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3"/>
          <p:cNvSpPr txBox="1"/>
          <p:nvPr>
            <p:ph idx="1" type="subTitle"/>
          </p:nvPr>
        </p:nvSpPr>
        <p:spPr>
          <a:xfrm>
            <a:off x="1385247" y="1670768"/>
            <a:ext cx="67911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ctor"/>
              <a:buNone/>
            </a:pPr>
            <a:r>
              <a:rPr lang="en-US" sz="20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STUDENT NAME: Dakshesh.s</a:t>
            </a:r>
            <a:endParaRPr sz="200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ctor"/>
              <a:buNone/>
            </a:pPr>
            <a:r>
              <a:rPr lang="en-US" sz="20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REGISTER NO AND NMID: 212400932 / EE3595CD2E9F139965A4C85D54B9D3BE</a:t>
            </a:r>
            <a:endParaRPr sz="200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ctor"/>
              <a:buNone/>
            </a:pPr>
            <a:r>
              <a:rPr lang="en-US" sz="20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DEPARTMENT: BCA</a:t>
            </a:r>
            <a:endParaRPr sz="200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ctor"/>
              <a:buNone/>
            </a:pPr>
            <a:r>
              <a:rPr lang="en-US" sz="20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COLLEGE: PRINCE SHRI VENKATESWARA ARTS AND SCIENCE COLLEGE</a:t>
            </a:r>
            <a:endParaRPr sz="2000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3799440" y="4223880"/>
            <a:ext cx="1545145" cy="350264"/>
          </a:xfrm>
          <a:custGeom>
            <a:rect b="b" l="l" r="r" t="t"/>
            <a:pathLst>
              <a:path extrusionOk="0" h="14026" w="61812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7924320" y="4039200"/>
            <a:ext cx="550403" cy="564439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366" name="Google Shape;366;p33"/>
          <p:cNvGrpSpPr/>
          <p:nvPr/>
        </p:nvGrpSpPr>
        <p:grpSpPr>
          <a:xfrm>
            <a:off x="316140" y="478920"/>
            <a:ext cx="1159500" cy="793320"/>
            <a:chOff x="316140" y="478920"/>
            <a:chExt cx="1159500" cy="793320"/>
          </a:xfrm>
        </p:grpSpPr>
        <p:cxnSp>
          <p:nvCxnSpPr>
            <p:cNvPr id="367" name="Google Shape;367;p33"/>
            <p:cNvCxnSpPr/>
            <p:nvPr/>
          </p:nvCxnSpPr>
          <p:spPr>
            <a:xfrm rot="10800000">
              <a:off x="316140" y="478920"/>
              <a:ext cx="1159500" cy="6774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33"/>
            <p:cNvCxnSpPr/>
            <p:nvPr/>
          </p:nvCxnSpPr>
          <p:spPr>
            <a:xfrm rot="10800000">
              <a:off x="1350420" y="750600"/>
              <a:ext cx="115500" cy="3942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33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/>
          <p:nvPr>
            <p:ph type="title"/>
          </p:nvPr>
        </p:nvSpPr>
        <p:spPr>
          <a:xfrm>
            <a:off x="1176480" y="356921"/>
            <a:ext cx="67911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b="1" lang="en-US" sz="5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Results and Screenshots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2"/>
          <p:cNvSpPr txBox="1"/>
          <p:nvPr>
            <p:ph idx="1" type="subTitle"/>
          </p:nvPr>
        </p:nvSpPr>
        <p:spPr>
          <a:xfrm>
            <a:off x="907024" y="1563638"/>
            <a:ext cx="79134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sz="2000" u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65" name="Google Shape;465;p42"/>
          <p:cNvSpPr/>
          <p:nvPr/>
        </p:nvSpPr>
        <p:spPr>
          <a:xfrm>
            <a:off x="3799440" y="4453718"/>
            <a:ext cx="1545145" cy="350264"/>
          </a:xfrm>
          <a:custGeom>
            <a:rect b="b" l="l" r="r" t="t"/>
            <a:pathLst>
              <a:path extrusionOk="0" h="14026" w="61812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66" name="Google Shape;466;p42"/>
          <p:cNvSpPr/>
          <p:nvPr/>
        </p:nvSpPr>
        <p:spPr>
          <a:xfrm>
            <a:off x="8627039" y="4299942"/>
            <a:ext cx="550403" cy="432065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67" name="Google Shape;467;p42"/>
          <p:cNvGrpSpPr/>
          <p:nvPr/>
        </p:nvGrpSpPr>
        <p:grpSpPr>
          <a:xfrm>
            <a:off x="-252476" y="195606"/>
            <a:ext cx="1159500" cy="793320"/>
            <a:chOff x="316140" y="478920"/>
            <a:chExt cx="1159500" cy="793320"/>
          </a:xfrm>
        </p:grpSpPr>
        <p:cxnSp>
          <p:nvCxnSpPr>
            <p:cNvPr id="468" name="Google Shape;468;p42"/>
            <p:cNvCxnSpPr/>
            <p:nvPr/>
          </p:nvCxnSpPr>
          <p:spPr>
            <a:xfrm rot="10800000">
              <a:off x="316140" y="478920"/>
              <a:ext cx="1159500" cy="6774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42"/>
            <p:cNvCxnSpPr/>
            <p:nvPr/>
          </p:nvCxnSpPr>
          <p:spPr>
            <a:xfrm rot="10800000">
              <a:off x="1350420" y="750600"/>
              <a:ext cx="115500" cy="3942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42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71" name="Google Shape;47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1563638"/>
            <a:ext cx="5112567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43"/>
          <p:cNvPicPr preferRelativeResize="0"/>
          <p:nvPr/>
        </p:nvPicPr>
        <p:blipFill rotWithShape="1">
          <a:blip r:embed="rId3">
            <a:alphaModFix/>
          </a:blip>
          <a:srcRect b="0" l="33380" r="-1255" t="0"/>
          <a:stretch/>
        </p:blipFill>
        <p:spPr>
          <a:xfrm>
            <a:off x="4944240" y="974520"/>
            <a:ext cx="3247922" cy="3193919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7" name="Google Shape;477;p43"/>
          <p:cNvSpPr txBox="1"/>
          <p:nvPr>
            <p:ph type="title"/>
          </p:nvPr>
        </p:nvSpPr>
        <p:spPr>
          <a:xfrm>
            <a:off x="714240" y="885960"/>
            <a:ext cx="41619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1" lang="en-US" sz="4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3"/>
          <p:cNvSpPr txBox="1"/>
          <p:nvPr>
            <p:ph idx="1" type="subTitle"/>
          </p:nvPr>
        </p:nvSpPr>
        <p:spPr>
          <a:xfrm>
            <a:off x="714240" y="1923678"/>
            <a:ext cx="4161900" cy="2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project successfully addresses the identified problems, delivering a solution that meets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needs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leverages current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Future enhancements will further solidify its position in the market.</a:t>
            </a:r>
            <a:endParaRPr b="0" sz="2000" u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79" name="Google Shape;479;p43"/>
          <p:cNvGrpSpPr/>
          <p:nvPr/>
        </p:nvGrpSpPr>
        <p:grpSpPr>
          <a:xfrm>
            <a:off x="4115880" y="4065480"/>
            <a:ext cx="1159500" cy="793380"/>
            <a:chOff x="4115880" y="4065480"/>
            <a:chExt cx="1159500" cy="793380"/>
          </a:xfrm>
        </p:grpSpPr>
        <p:cxnSp>
          <p:nvCxnSpPr>
            <p:cNvPr id="480" name="Google Shape;480;p43"/>
            <p:cNvCxnSpPr/>
            <p:nvPr/>
          </p:nvCxnSpPr>
          <p:spPr>
            <a:xfrm>
              <a:off x="4115880" y="4181760"/>
              <a:ext cx="1159500" cy="6771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43"/>
            <p:cNvCxnSpPr/>
            <p:nvPr/>
          </p:nvCxnSpPr>
          <p:spPr>
            <a:xfrm>
              <a:off x="4125600" y="4193280"/>
              <a:ext cx="115500" cy="3942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43"/>
            <p:cNvCxnSpPr/>
            <p:nvPr/>
          </p:nvCxnSpPr>
          <p:spPr>
            <a:xfrm flipH="1" rot="10800000">
              <a:off x="4131000" y="4065480"/>
              <a:ext cx="417300" cy="1188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"/>
          <p:cNvSpPr txBox="1"/>
          <p:nvPr>
            <p:ph type="title"/>
          </p:nvPr>
        </p:nvSpPr>
        <p:spPr>
          <a:xfrm>
            <a:off x="1184400" y="1804437"/>
            <a:ext cx="7539000" cy="24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FFFFFF"/>
                </a:solidFill>
              </a:rPr>
              <a:t>https://daksheshs497-ai.github.io/TNSDC-FWD-DP-dakshesh-portfolio/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92" name="Google Shape;492;p1"/>
          <p:cNvSpPr txBox="1"/>
          <p:nvPr/>
        </p:nvSpPr>
        <p:spPr>
          <a:xfrm>
            <a:off x="1184400" y="1036508"/>
            <a:ext cx="3387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GITHUB LINK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806040" y="771550"/>
            <a:ext cx="7486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lang="en-US" sz="52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sz="52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4"/>
          <p:cNvSpPr txBox="1"/>
          <p:nvPr>
            <p:ph idx="1" type="subTitle"/>
          </p:nvPr>
        </p:nvSpPr>
        <p:spPr>
          <a:xfrm>
            <a:off x="827584" y="1635646"/>
            <a:ext cx="7201500" cy="2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accent6"/>
                </a:solidFill>
              </a:rPr>
              <a:t>In today’s digital world, having an online presence is essential for students and professionals to showcase their skills and projects. Many individuals face challenges in presenting their abilities, experiences, and achievements in a modern, interactive, and professional manner. A simple resume is often not enough to highlight practical skills and technical expertise. Therefore, a personal portfolio website is required to effectively demonstrate one’s capabilities, academic background, and projects to potential employers, recruiters, and collaborators.</a:t>
            </a:r>
            <a:endParaRPr b="0" sz="1600" u="none" strike="noStrike">
              <a:solidFill>
                <a:schemeClr val="accent6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76" name="Google Shape;376;p34"/>
          <p:cNvSpPr/>
          <p:nvPr/>
        </p:nvSpPr>
        <p:spPr>
          <a:xfrm>
            <a:off x="3799440" y="4443958"/>
            <a:ext cx="1545145" cy="504059"/>
          </a:xfrm>
          <a:custGeom>
            <a:rect b="b" l="l" r="r" t="t"/>
            <a:pathLst>
              <a:path extrusionOk="0" h="14026" w="61812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395536" y="483518"/>
            <a:ext cx="550403" cy="564439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378" name="Google Shape;378;p34"/>
          <p:cNvGrpSpPr/>
          <p:nvPr/>
        </p:nvGrpSpPr>
        <p:grpSpPr>
          <a:xfrm>
            <a:off x="7804928" y="4082926"/>
            <a:ext cx="1159800" cy="793380"/>
            <a:chOff x="7335000" y="3639600"/>
            <a:chExt cx="1159800" cy="793380"/>
          </a:xfrm>
        </p:grpSpPr>
        <p:cxnSp>
          <p:nvCxnSpPr>
            <p:cNvPr id="379" name="Google Shape;379;p34"/>
            <p:cNvCxnSpPr/>
            <p:nvPr/>
          </p:nvCxnSpPr>
          <p:spPr>
            <a:xfrm>
              <a:off x="7335000" y="3755880"/>
              <a:ext cx="1159800" cy="6771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34"/>
            <p:cNvCxnSpPr/>
            <p:nvPr/>
          </p:nvCxnSpPr>
          <p:spPr>
            <a:xfrm>
              <a:off x="7344720" y="3767040"/>
              <a:ext cx="115500" cy="3942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34"/>
            <p:cNvCxnSpPr/>
            <p:nvPr/>
          </p:nvCxnSpPr>
          <p:spPr>
            <a:xfrm flipH="1" rot="10800000">
              <a:off x="7350480" y="3639600"/>
              <a:ext cx="417300" cy="1188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2267744" y="195486"/>
            <a:ext cx="25923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sz="3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 txBox="1"/>
          <p:nvPr>
            <p:ph idx="1" type="subTitle"/>
          </p:nvPr>
        </p:nvSpPr>
        <p:spPr>
          <a:xfrm>
            <a:off x="539552" y="1059582"/>
            <a:ext cx="67911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Problem Statement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Project Overview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End Users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Tools and Technologies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Portfolio design and Layout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Features and Functionality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Results and Screenshots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Conclusion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oto Sans Symbols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Github Link</a:t>
            </a:r>
            <a:endParaRPr b="0" sz="2000" u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7924320" y="4039200"/>
            <a:ext cx="550403" cy="564439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6"/>
          <p:cNvPicPr preferRelativeResize="0"/>
          <p:nvPr/>
        </p:nvPicPr>
        <p:blipFill rotWithShape="1">
          <a:blip r:embed="rId3">
            <a:alphaModFix/>
          </a:blip>
          <a:srcRect b="0" l="33380" r="-1255" t="0"/>
          <a:stretch/>
        </p:blipFill>
        <p:spPr>
          <a:xfrm>
            <a:off x="4944240" y="974520"/>
            <a:ext cx="3247922" cy="3193919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36"/>
          <p:cNvSpPr txBox="1"/>
          <p:nvPr>
            <p:ph type="title"/>
          </p:nvPr>
        </p:nvSpPr>
        <p:spPr>
          <a:xfrm>
            <a:off x="714240" y="885960"/>
            <a:ext cx="41619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en-US" sz="3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0" sz="3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6"/>
          <p:cNvSpPr txBox="1"/>
          <p:nvPr>
            <p:ph idx="1" type="subTitle"/>
          </p:nvPr>
        </p:nvSpPr>
        <p:spPr>
          <a:xfrm>
            <a:off x="251520" y="2211710"/>
            <a:ext cx="46248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project addresses a significant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within the market, aiming to enhance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experience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functionality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through innovative solutions.</a:t>
            </a:r>
            <a:endParaRPr b="0" sz="2000" u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396" name="Google Shape;396;p36"/>
          <p:cNvGrpSpPr/>
          <p:nvPr/>
        </p:nvGrpSpPr>
        <p:grpSpPr>
          <a:xfrm>
            <a:off x="4115880" y="4065480"/>
            <a:ext cx="1159500" cy="793380"/>
            <a:chOff x="4115880" y="4065480"/>
            <a:chExt cx="1159500" cy="793380"/>
          </a:xfrm>
        </p:grpSpPr>
        <p:cxnSp>
          <p:nvCxnSpPr>
            <p:cNvPr id="397" name="Google Shape;397;p36"/>
            <p:cNvCxnSpPr/>
            <p:nvPr/>
          </p:nvCxnSpPr>
          <p:spPr>
            <a:xfrm>
              <a:off x="4115880" y="4181760"/>
              <a:ext cx="1159500" cy="6771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36"/>
            <p:cNvCxnSpPr/>
            <p:nvPr/>
          </p:nvCxnSpPr>
          <p:spPr>
            <a:xfrm>
              <a:off x="4125600" y="4193280"/>
              <a:ext cx="115500" cy="3942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36"/>
            <p:cNvCxnSpPr/>
            <p:nvPr/>
          </p:nvCxnSpPr>
          <p:spPr>
            <a:xfrm flipH="1" rot="10800000">
              <a:off x="4131000" y="4065480"/>
              <a:ext cx="417300" cy="1188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/>
          <p:nvPr>
            <p:ph type="title"/>
          </p:nvPr>
        </p:nvSpPr>
        <p:spPr>
          <a:xfrm>
            <a:off x="1171440" y="699542"/>
            <a:ext cx="67911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b="1" lang="en-US" sz="5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7"/>
          <p:cNvSpPr txBox="1"/>
          <p:nvPr>
            <p:ph idx="1" type="subTitle"/>
          </p:nvPr>
        </p:nvSpPr>
        <p:spPr>
          <a:xfrm>
            <a:off x="1176480" y="1923678"/>
            <a:ext cx="6791100" cy="1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primary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audience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for this project includes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end-users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all benefiting from improved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interactions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Understanding their needs is crucial for project success</a:t>
            </a:r>
            <a:r>
              <a:rPr b="0" lang="en-US" sz="1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1600" u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3799440" y="4223880"/>
            <a:ext cx="1545145" cy="350264"/>
          </a:xfrm>
          <a:custGeom>
            <a:rect b="b" l="l" r="r" t="t"/>
            <a:pathLst>
              <a:path extrusionOk="0" h="14026" w="61812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7924320" y="4039200"/>
            <a:ext cx="550403" cy="564439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08" name="Google Shape;408;p37"/>
          <p:cNvGrpSpPr/>
          <p:nvPr/>
        </p:nvGrpSpPr>
        <p:grpSpPr>
          <a:xfrm>
            <a:off x="316140" y="478920"/>
            <a:ext cx="1159500" cy="793320"/>
            <a:chOff x="316140" y="478920"/>
            <a:chExt cx="1159500" cy="793320"/>
          </a:xfrm>
        </p:grpSpPr>
        <p:cxnSp>
          <p:nvCxnSpPr>
            <p:cNvPr id="409" name="Google Shape;409;p37"/>
            <p:cNvCxnSpPr/>
            <p:nvPr/>
          </p:nvCxnSpPr>
          <p:spPr>
            <a:xfrm rot="10800000">
              <a:off x="316140" y="478920"/>
              <a:ext cx="1159500" cy="6774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p37"/>
            <p:cNvCxnSpPr/>
            <p:nvPr/>
          </p:nvCxnSpPr>
          <p:spPr>
            <a:xfrm rot="10800000">
              <a:off x="1350420" y="750600"/>
              <a:ext cx="115500" cy="3942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37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title"/>
          </p:nvPr>
        </p:nvSpPr>
        <p:spPr>
          <a:xfrm>
            <a:off x="1171440" y="1085760"/>
            <a:ext cx="67911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b="1" lang="en-US" sz="5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8"/>
          <p:cNvSpPr txBox="1"/>
          <p:nvPr>
            <p:ph idx="1" type="subTitle"/>
          </p:nvPr>
        </p:nvSpPr>
        <p:spPr>
          <a:xfrm>
            <a:off x="1171440" y="2476440"/>
            <a:ext cx="6791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project utilizes advanced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technologies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 ensure efficiency and effectiveness. Key components include </a:t>
            </a:r>
            <a:r>
              <a:rPr b="0" i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frameworks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that support smooth operations and enhance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experience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sz="2000" u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3799440" y="4223880"/>
            <a:ext cx="1545145" cy="350264"/>
          </a:xfrm>
          <a:custGeom>
            <a:rect b="b" l="l" r="r" t="t"/>
            <a:pathLst>
              <a:path extrusionOk="0" h="14026" w="61812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924320" y="4039200"/>
            <a:ext cx="550403" cy="564439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20" name="Google Shape;420;p38"/>
          <p:cNvGrpSpPr/>
          <p:nvPr/>
        </p:nvGrpSpPr>
        <p:grpSpPr>
          <a:xfrm>
            <a:off x="316140" y="478920"/>
            <a:ext cx="1159500" cy="793320"/>
            <a:chOff x="316140" y="478920"/>
            <a:chExt cx="1159500" cy="793320"/>
          </a:xfrm>
        </p:grpSpPr>
        <p:cxnSp>
          <p:nvCxnSpPr>
            <p:cNvPr id="421" name="Google Shape;421;p38"/>
            <p:cNvCxnSpPr/>
            <p:nvPr/>
          </p:nvCxnSpPr>
          <p:spPr>
            <a:xfrm rot="10800000">
              <a:off x="316140" y="478920"/>
              <a:ext cx="1159500" cy="6774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p38"/>
            <p:cNvCxnSpPr/>
            <p:nvPr/>
          </p:nvCxnSpPr>
          <p:spPr>
            <a:xfrm rot="10800000">
              <a:off x="1350420" y="750600"/>
              <a:ext cx="115500" cy="3942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3" name="Google Shape;423;p38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/>
          <p:nvPr/>
        </p:nvSpPr>
        <p:spPr>
          <a:xfrm>
            <a:off x="3799440" y="4525726"/>
            <a:ext cx="1545145" cy="350264"/>
          </a:xfrm>
          <a:custGeom>
            <a:rect b="b" l="l" r="r" t="t"/>
            <a:pathLst>
              <a:path extrusionOk="0" h="14026" w="61812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29" name="Google Shape;429;p39"/>
          <p:cNvSpPr txBox="1"/>
          <p:nvPr>
            <p:ph type="title"/>
          </p:nvPr>
        </p:nvSpPr>
        <p:spPr>
          <a:xfrm>
            <a:off x="720180" y="690331"/>
            <a:ext cx="7703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5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 and Features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7924320" y="4039200"/>
            <a:ext cx="550403" cy="564439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31" name="Google Shape;431;p39"/>
          <p:cNvGrpSpPr/>
          <p:nvPr/>
        </p:nvGrpSpPr>
        <p:grpSpPr>
          <a:xfrm>
            <a:off x="316140" y="478920"/>
            <a:ext cx="1159500" cy="793320"/>
            <a:chOff x="316140" y="478920"/>
            <a:chExt cx="1159500" cy="793320"/>
          </a:xfrm>
        </p:grpSpPr>
        <p:cxnSp>
          <p:nvCxnSpPr>
            <p:cNvPr id="432" name="Google Shape;432;p39"/>
            <p:cNvCxnSpPr/>
            <p:nvPr/>
          </p:nvCxnSpPr>
          <p:spPr>
            <a:xfrm rot="10800000">
              <a:off x="316140" y="478920"/>
              <a:ext cx="1159500" cy="6774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39"/>
            <p:cNvCxnSpPr/>
            <p:nvPr/>
          </p:nvCxnSpPr>
          <p:spPr>
            <a:xfrm rot="10800000">
              <a:off x="1350420" y="750600"/>
              <a:ext cx="115500" cy="3942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4" name="Google Shape;434;p39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35" name="Google Shape;435;p39"/>
          <p:cNvSpPr txBox="1"/>
          <p:nvPr>
            <p:ph idx="1" type="body"/>
          </p:nvPr>
        </p:nvSpPr>
        <p:spPr>
          <a:xfrm>
            <a:off x="720000" y="1563638"/>
            <a:ext cx="77037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Theme: Dark background with gradient highlights (modern &amp; professional look).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Typography: Clean fonts (Arial, sans-serif) for readability.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Layout: Section-based structure → About Me, Skills, Projects, and Contact.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About Me Section – A short bio introducing the student.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Skills Section – Showcases programming and web development skills.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Projects Section – Displays work samples with descriptions.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type="title"/>
          </p:nvPr>
        </p:nvSpPr>
        <p:spPr>
          <a:xfrm>
            <a:off x="1171440" y="947700"/>
            <a:ext cx="67911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5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Portfolio Design and Layout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0"/>
          <p:cNvSpPr txBox="1"/>
          <p:nvPr>
            <p:ph idx="1" type="subTitle"/>
          </p:nvPr>
        </p:nvSpPr>
        <p:spPr>
          <a:xfrm>
            <a:off x="1171440" y="2139702"/>
            <a:ext cx="67911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prioritizes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usability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aesthetics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featuring an intuitive layout that allows users to navigate easily. Employing </a:t>
            </a:r>
            <a:r>
              <a:rPr b="1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  <a:r>
              <a:rPr b="0" lang="en-US" sz="2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design ensures that the portfolio stands out while remaining functional.</a:t>
            </a:r>
            <a:endParaRPr b="0" sz="2000" u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3799440" y="4223880"/>
            <a:ext cx="1545145" cy="350264"/>
          </a:xfrm>
          <a:custGeom>
            <a:rect b="b" l="l" r="r" t="t"/>
            <a:pathLst>
              <a:path extrusionOk="0" h="14026" w="61812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43" name="Google Shape;443;p40"/>
          <p:cNvSpPr/>
          <p:nvPr/>
        </p:nvSpPr>
        <p:spPr>
          <a:xfrm>
            <a:off x="7924320" y="4039200"/>
            <a:ext cx="550403" cy="564439"/>
          </a:xfrm>
          <a:custGeom>
            <a:rect b="b" l="l" r="r" t="t"/>
            <a:pathLst>
              <a:path extrusionOk="0" h="44235" w="43135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44" name="Google Shape;444;p40"/>
          <p:cNvGrpSpPr/>
          <p:nvPr/>
        </p:nvGrpSpPr>
        <p:grpSpPr>
          <a:xfrm>
            <a:off x="316140" y="478920"/>
            <a:ext cx="1159500" cy="793320"/>
            <a:chOff x="316140" y="478920"/>
            <a:chExt cx="1159500" cy="793320"/>
          </a:xfrm>
        </p:grpSpPr>
        <p:cxnSp>
          <p:nvCxnSpPr>
            <p:cNvPr id="445" name="Google Shape;445;p40"/>
            <p:cNvCxnSpPr/>
            <p:nvPr/>
          </p:nvCxnSpPr>
          <p:spPr>
            <a:xfrm rot="10800000">
              <a:off x="316140" y="478920"/>
              <a:ext cx="1159500" cy="6774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6" name="Google Shape;446;p40"/>
            <p:cNvCxnSpPr/>
            <p:nvPr/>
          </p:nvCxnSpPr>
          <p:spPr>
            <a:xfrm rot="10800000">
              <a:off x="1350420" y="750600"/>
              <a:ext cx="115500" cy="3942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7" name="Google Shape;447;p40"/>
            <p:cNvCxnSpPr/>
            <p:nvPr/>
          </p:nvCxnSpPr>
          <p:spPr>
            <a:xfrm flipH="1">
              <a:off x="1042920" y="1153440"/>
              <a:ext cx="417600" cy="1188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1"/>
          <p:cNvPicPr preferRelativeResize="0"/>
          <p:nvPr/>
        </p:nvPicPr>
        <p:blipFill rotWithShape="1">
          <a:blip r:embed="rId3">
            <a:alphaModFix/>
          </a:blip>
          <a:srcRect b="0" l="33380" r="-1255" t="0"/>
          <a:stretch/>
        </p:blipFill>
        <p:spPr>
          <a:xfrm>
            <a:off x="4944240" y="974520"/>
            <a:ext cx="3247922" cy="3193919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3" name="Google Shape;453;p41"/>
          <p:cNvSpPr txBox="1"/>
          <p:nvPr>
            <p:ph type="title"/>
          </p:nvPr>
        </p:nvSpPr>
        <p:spPr>
          <a:xfrm>
            <a:off x="714240" y="885960"/>
            <a:ext cx="4161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b="1" lang="en-US" sz="3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Features and Functionality</a:t>
            </a:r>
            <a:endParaRPr b="0" sz="3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1"/>
          <p:cNvSpPr txBox="1"/>
          <p:nvPr>
            <p:ph idx="1" type="subTitle"/>
          </p:nvPr>
        </p:nvSpPr>
        <p:spPr>
          <a:xfrm>
            <a:off x="714240" y="2211710"/>
            <a:ext cx="41619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lang="en-US" sz="1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features include </a:t>
            </a:r>
            <a:r>
              <a:rPr b="1" lang="en-US" sz="1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responsive design</a:t>
            </a:r>
            <a:r>
              <a:rPr b="0" lang="en-US" sz="1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user-friendly interfaces</a:t>
            </a:r>
            <a:r>
              <a:rPr b="0" lang="en-US" sz="1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1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robust functionality</a:t>
            </a:r>
            <a:r>
              <a:rPr b="0" lang="en-US" sz="1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Each element is crafted to enhance user engagement and satisfaction, demonstrating our commitment to </a:t>
            </a:r>
            <a:r>
              <a:rPr b="1" lang="en-US" sz="1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excellence</a:t>
            </a:r>
            <a:r>
              <a:rPr b="0" lang="en-US" sz="18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product development.</a:t>
            </a:r>
            <a:endParaRPr b="0" sz="1800" u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55" name="Google Shape;455;p41"/>
          <p:cNvGrpSpPr/>
          <p:nvPr/>
        </p:nvGrpSpPr>
        <p:grpSpPr>
          <a:xfrm>
            <a:off x="4115880" y="4065480"/>
            <a:ext cx="1159500" cy="793380"/>
            <a:chOff x="4115880" y="4065480"/>
            <a:chExt cx="1159500" cy="793380"/>
          </a:xfrm>
        </p:grpSpPr>
        <p:cxnSp>
          <p:nvCxnSpPr>
            <p:cNvPr id="456" name="Google Shape;456;p41"/>
            <p:cNvCxnSpPr/>
            <p:nvPr/>
          </p:nvCxnSpPr>
          <p:spPr>
            <a:xfrm>
              <a:off x="4115880" y="4181760"/>
              <a:ext cx="1159500" cy="6771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7" name="Google Shape;457;p41"/>
            <p:cNvCxnSpPr/>
            <p:nvPr/>
          </p:nvCxnSpPr>
          <p:spPr>
            <a:xfrm>
              <a:off x="4125600" y="4193280"/>
              <a:ext cx="115500" cy="3942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Google Shape;458;p41"/>
            <p:cNvCxnSpPr/>
            <p:nvPr/>
          </p:nvCxnSpPr>
          <p:spPr>
            <a:xfrm flipH="1" rot="10800000">
              <a:off x="4131000" y="4065480"/>
              <a:ext cx="417300" cy="118800"/>
            </a:xfrm>
            <a:prstGeom prst="straightConnector1">
              <a:avLst/>
            </a:prstGeom>
            <a:noFill/>
            <a:ln cap="flat" cmpd="sng" w="38100">
              <a:solidFill>
                <a:srgbClr val="7E4FC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