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5"/>
  </p:notesMasterIdLst>
  <p:sldIdLst>
    <p:sldId id="256" r:id="rId2"/>
    <p:sldId id="258" r:id="rId3"/>
    <p:sldId id="259" r:id="rId4"/>
    <p:sldId id="328" r:id="rId5"/>
    <p:sldId id="261" r:id="rId6"/>
    <p:sldId id="323" r:id="rId7"/>
    <p:sldId id="325" r:id="rId8"/>
    <p:sldId id="324" r:id="rId9"/>
    <p:sldId id="326" r:id="rId10"/>
    <p:sldId id="320" r:id="rId11"/>
    <p:sldId id="321" r:id="rId12"/>
    <p:sldId id="322" r:id="rId13"/>
    <p:sldId id="32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35" userDrawn="1">
          <p15:clr>
            <a:srgbClr val="FFFFFF"/>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94F7D3-A7C5-4746-8732-A22BBB85A761}">
  <a:tblStyle styleId="{0A94F7D3-A7C5-4746-8732-A22BBB85A7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1" d="100"/>
          <a:sy n="101" d="100"/>
        </p:scale>
        <p:origin x="922" y="77"/>
      </p:cViewPr>
      <p:guideLst>
        <p:guide orient="horz" pos="1620"/>
        <p:guide pos="28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9" r:id="rId4"/>
    <p:sldLayoutId id="2147483672"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opencagedata.com/" TargetMode="External"/><Relationship Id="rId2" Type="http://schemas.openxmlformats.org/officeDocument/2006/relationships/hyperlink" Target="https://openweathermap.org/api/" TargetMode="External"/><Relationship Id="rId1" Type="http://schemas.openxmlformats.org/officeDocument/2006/relationships/slideLayout" Target="../slideLayouts/slideLayout4.xml"/><Relationship Id="rId6" Type="http://schemas.openxmlformats.org/officeDocument/2006/relationships/hyperlink" Target="https://pypi.org/" TargetMode="External"/><Relationship Id="rId5" Type="http://schemas.openxmlformats.org/officeDocument/2006/relationships/hyperlink" Target="https://www.infoworld.com/" TargetMode="External"/><Relationship Id="rId4" Type="http://schemas.openxmlformats.org/officeDocument/2006/relationships/hyperlink" Target="https://www.mulesoft.com/"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1415884" y="624493"/>
            <a:ext cx="5862600" cy="205592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chemeClr val="accent3"/>
                </a:solidFill>
              </a:rPr>
              <a:t>          </a:t>
            </a:r>
            <a:r>
              <a:rPr lang="en" sz="4800" dirty="0">
                <a:solidFill>
                  <a:schemeClr val="lt2"/>
                </a:solidFill>
              </a:rPr>
              <a:t>ANALYSING API  DATA</a:t>
            </a:r>
            <a:endParaRPr sz="4800"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46" name="Google Shape;246;p34">
            <a:hlinkClick r:id="rId3" action="ppaction://hlinksldjump"/>
          </p:cNvPr>
          <p:cNvSpPr txBox="1"/>
          <p:nvPr/>
        </p:nvSpPr>
        <p:spPr>
          <a:xfrm>
            <a:off x="686773" y="309269"/>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247" name="Google Shape;247;p34">
            <a:hlinkClick r:id="" action="ppaction://noaction"/>
          </p:cNvPr>
          <p:cNvSpPr txBox="1"/>
          <p:nvPr/>
        </p:nvSpPr>
        <p:spPr>
          <a:xfrm>
            <a:off x="1139091" y="268369"/>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1783084" y="2765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7EF5CD52-4CF0-6090-8E87-8185108E5233}"/>
              </a:ext>
            </a:extLst>
          </p:cNvPr>
          <p:cNvPicPr>
            <a:picLocks noChangeAspect="1"/>
          </p:cNvPicPr>
          <p:nvPr/>
        </p:nvPicPr>
        <p:blipFill rotWithShape="1">
          <a:blip r:embed="rId5"/>
          <a:srcRect l="5213" t="9507" r="4387"/>
          <a:stretch/>
        </p:blipFill>
        <p:spPr>
          <a:xfrm>
            <a:off x="0" y="-2614"/>
            <a:ext cx="1113584" cy="955079"/>
          </a:xfrm>
          <a:prstGeom prst="rect">
            <a:avLst/>
          </a:prstGeom>
        </p:spPr>
      </p:pic>
      <p:sp>
        <p:nvSpPr>
          <p:cNvPr id="6" name="Google Shape;328;p35">
            <a:extLst>
              <a:ext uri="{FF2B5EF4-FFF2-40B4-BE49-F238E27FC236}">
                <a16:creationId xmlns:a16="http://schemas.microsoft.com/office/drawing/2014/main" id="{9CEBDEA7-B871-6E3C-B1D9-5BE89508828C}"/>
              </a:ext>
            </a:extLst>
          </p:cNvPr>
          <p:cNvSpPr txBox="1">
            <a:spLocks/>
          </p:cNvSpPr>
          <p:nvPr/>
        </p:nvSpPr>
        <p:spPr>
          <a:xfrm>
            <a:off x="93034" y="2990512"/>
            <a:ext cx="3162404" cy="1164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r>
              <a:rPr lang="en-IN" sz="2800"/>
              <a:t>Made BY:-</a:t>
            </a:r>
            <a:endParaRPr lang="en-IN" sz="2800" dirty="0"/>
          </a:p>
        </p:txBody>
      </p:sp>
      <p:sp>
        <p:nvSpPr>
          <p:cNvPr id="7" name="Google Shape;327;p35">
            <a:extLst>
              <a:ext uri="{FF2B5EF4-FFF2-40B4-BE49-F238E27FC236}">
                <a16:creationId xmlns:a16="http://schemas.microsoft.com/office/drawing/2014/main" id="{EC24B4AB-441F-2B9B-0AFF-ECECA0B9976F}"/>
              </a:ext>
            </a:extLst>
          </p:cNvPr>
          <p:cNvSpPr txBox="1">
            <a:spLocks noGrp="1"/>
          </p:cNvSpPr>
          <p:nvPr>
            <p:ph type="subTitle" idx="1"/>
          </p:nvPr>
        </p:nvSpPr>
        <p:spPr>
          <a:xfrm>
            <a:off x="172201" y="3543979"/>
            <a:ext cx="1991115" cy="6980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SANYAM JAIN[N229]</a:t>
            </a:r>
          </a:p>
          <a:p>
            <a:pPr marL="0" lvl="0" indent="0" algn="l" rtl="0">
              <a:spcBef>
                <a:spcPts val="0"/>
              </a:spcBef>
              <a:spcAft>
                <a:spcPts val="0"/>
              </a:spcAft>
              <a:buNone/>
            </a:pPr>
            <a:r>
              <a:rPr lang="en-US" sz="1200" dirty="0"/>
              <a:t>DAKSH GEHLOT[N230]</a:t>
            </a:r>
          </a:p>
          <a:p>
            <a:pPr marL="0" lvl="0" indent="0" algn="l" rtl="0">
              <a:spcBef>
                <a:spcPts val="0"/>
              </a:spcBef>
              <a:spcAft>
                <a:spcPts val="0"/>
              </a:spcAft>
              <a:buNone/>
            </a:pPr>
            <a:r>
              <a:rPr lang="en-US" sz="1200" dirty="0"/>
              <a:t>GAUTAM KUNDALIA[243]</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55;p39">
            <a:extLst>
              <a:ext uri="{FF2B5EF4-FFF2-40B4-BE49-F238E27FC236}">
                <a16:creationId xmlns:a16="http://schemas.microsoft.com/office/drawing/2014/main" id="{71A884F5-C845-0643-0259-23EA64E87E0E}"/>
              </a:ext>
            </a:extLst>
          </p:cNvPr>
          <p:cNvSpPr txBox="1">
            <a:spLocks/>
          </p:cNvSpPr>
          <p:nvPr/>
        </p:nvSpPr>
        <p:spPr>
          <a:xfrm>
            <a:off x="1663971" y="2024214"/>
            <a:ext cx="4045200" cy="76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4800" dirty="0">
                <a:solidFill>
                  <a:schemeClr val="tx1"/>
                </a:solidFill>
                <a:latin typeface="Bebas Neue" panose="020B0606020202050201" pitchFamily="34" charset="0"/>
              </a:rPr>
              <a:t>S</a:t>
            </a:r>
            <a:r>
              <a:rPr lang="en-IN" sz="4800" dirty="0" err="1">
                <a:solidFill>
                  <a:schemeClr val="tx1"/>
                </a:solidFill>
                <a:latin typeface="Bebas Neue" panose="020B0606020202050201" pitchFamily="34" charset="0"/>
              </a:rPr>
              <a:t>ource</a:t>
            </a:r>
            <a:r>
              <a:rPr lang="en-IN" sz="4800" dirty="0">
                <a:solidFill>
                  <a:schemeClr val="tx1"/>
                </a:solidFill>
                <a:latin typeface="Bebas Neue" panose="020B0606020202050201" pitchFamily="34" charset="0"/>
              </a:rPr>
              <a:t> CODE</a:t>
            </a:r>
          </a:p>
        </p:txBody>
      </p:sp>
    </p:spTree>
    <p:extLst>
      <p:ext uri="{BB962C8B-B14F-4D97-AF65-F5344CB8AC3E}">
        <p14:creationId xmlns:p14="http://schemas.microsoft.com/office/powerpoint/2010/main" val="287355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560;p39">
            <a:extLst>
              <a:ext uri="{FF2B5EF4-FFF2-40B4-BE49-F238E27FC236}">
                <a16:creationId xmlns:a16="http://schemas.microsoft.com/office/drawing/2014/main" id="{F406A543-19C8-9220-5EEF-D49E011659F4}"/>
              </a:ext>
            </a:extLst>
          </p:cNvPr>
          <p:cNvGrpSpPr/>
          <p:nvPr/>
        </p:nvGrpSpPr>
        <p:grpSpPr>
          <a:xfrm>
            <a:off x="210269" y="1034453"/>
            <a:ext cx="2677885" cy="3074594"/>
            <a:chOff x="299357" y="956975"/>
            <a:chExt cx="3107245" cy="3299166"/>
          </a:xfrm>
        </p:grpSpPr>
        <p:grpSp>
          <p:nvGrpSpPr>
            <p:cNvPr id="3" name="Google Shape;561;p39">
              <a:extLst>
                <a:ext uri="{FF2B5EF4-FFF2-40B4-BE49-F238E27FC236}">
                  <a16:creationId xmlns:a16="http://schemas.microsoft.com/office/drawing/2014/main" id="{981FCB01-8C14-737E-F828-52B260CA7F53}"/>
                </a:ext>
              </a:extLst>
            </p:cNvPr>
            <p:cNvGrpSpPr/>
            <p:nvPr/>
          </p:nvGrpSpPr>
          <p:grpSpPr>
            <a:xfrm>
              <a:off x="2494950" y="1297100"/>
              <a:ext cx="65475" cy="397950"/>
              <a:chOff x="2551425" y="1409425"/>
              <a:chExt cx="65475" cy="397950"/>
            </a:xfrm>
          </p:grpSpPr>
          <p:sp>
            <p:nvSpPr>
              <p:cNvPr id="53" name="Google Shape;562;p39">
                <a:extLst>
                  <a:ext uri="{FF2B5EF4-FFF2-40B4-BE49-F238E27FC236}">
                    <a16:creationId xmlns:a16="http://schemas.microsoft.com/office/drawing/2014/main" id="{E96E2A7B-9F71-6F7F-DA13-49FA0B5A6BD9}"/>
                  </a:ext>
                </a:extLst>
              </p:cNvPr>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3;p39">
                <a:extLst>
                  <a:ext uri="{FF2B5EF4-FFF2-40B4-BE49-F238E27FC236}">
                    <a16:creationId xmlns:a16="http://schemas.microsoft.com/office/drawing/2014/main" id="{766C3C98-6295-2984-96E5-82A6B4CA6033}"/>
                  </a:ext>
                </a:extLst>
              </p:cNvPr>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4;p39">
                <a:extLst>
                  <a:ext uri="{FF2B5EF4-FFF2-40B4-BE49-F238E27FC236}">
                    <a16:creationId xmlns:a16="http://schemas.microsoft.com/office/drawing/2014/main" id="{26FEC965-7521-3242-B4E5-0FD462C6EEEB}"/>
                  </a:ext>
                </a:extLst>
              </p:cNvPr>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5;p39">
                <a:extLst>
                  <a:ext uri="{FF2B5EF4-FFF2-40B4-BE49-F238E27FC236}">
                    <a16:creationId xmlns:a16="http://schemas.microsoft.com/office/drawing/2014/main" id="{A51C7481-60DF-55BF-245A-47DFE3DA142D}"/>
                  </a:ext>
                </a:extLst>
              </p:cNvPr>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66;p39">
                <a:extLst>
                  <a:ext uri="{FF2B5EF4-FFF2-40B4-BE49-F238E27FC236}">
                    <a16:creationId xmlns:a16="http://schemas.microsoft.com/office/drawing/2014/main" id="{7F0B373D-DF21-4B69-FC8F-8CAF73ECD28F}"/>
                  </a:ext>
                </a:extLst>
              </p:cNvPr>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67;p39">
                <a:extLst>
                  <a:ext uri="{FF2B5EF4-FFF2-40B4-BE49-F238E27FC236}">
                    <a16:creationId xmlns:a16="http://schemas.microsoft.com/office/drawing/2014/main" id="{F5A57248-BDA1-111A-323C-F0BBCB881E09}"/>
                  </a:ext>
                </a:extLst>
              </p:cNvPr>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68;p39">
                <a:extLst>
                  <a:ext uri="{FF2B5EF4-FFF2-40B4-BE49-F238E27FC236}">
                    <a16:creationId xmlns:a16="http://schemas.microsoft.com/office/drawing/2014/main" id="{A67FE58B-781F-1DC0-8765-48F201B4465C}"/>
                  </a:ext>
                </a:extLst>
              </p:cNvPr>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69;p39">
                <a:extLst>
                  <a:ext uri="{FF2B5EF4-FFF2-40B4-BE49-F238E27FC236}">
                    <a16:creationId xmlns:a16="http://schemas.microsoft.com/office/drawing/2014/main" id="{4AF944EC-9894-B505-E931-6A3B2E030D50}"/>
                  </a:ext>
                </a:extLst>
              </p:cNvPr>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70;p39">
                <a:extLst>
                  <a:ext uri="{FF2B5EF4-FFF2-40B4-BE49-F238E27FC236}">
                    <a16:creationId xmlns:a16="http://schemas.microsoft.com/office/drawing/2014/main" id="{B826FBB9-7BE4-3730-40E3-CA6DEAA60740}"/>
                  </a:ext>
                </a:extLst>
              </p:cNvPr>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71;p39">
                <a:extLst>
                  <a:ext uri="{FF2B5EF4-FFF2-40B4-BE49-F238E27FC236}">
                    <a16:creationId xmlns:a16="http://schemas.microsoft.com/office/drawing/2014/main" id="{FEC35AA8-F649-C788-A83E-FBC55DCCCF3B}"/>
                  </a:ext>
                </a:extLst>
              </p:cNvPr>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572;p39">
              <a:extLst>
                <a:ext uri="{FF2B5EF4-FFF2-40B4-BE49-F238E27FC236}">
                  <a16:creationId xmlns:a16="http://schemas.microsoft.com/office/drawing/2014/main" id="{6900B3FD-78DE-3F07-75FE-35B85210AF3A}"/>
                </a:ext>
              </a:extLst>
            </p:cNvPr>
            <p:cNvGrpSpPr/>
            <p:nvPr/>
          </p:nvGrpSpPr>
          <p:grpSpPr>
            <a:xfrm>
              <a:off x="901100" y="956975"/>
              <a:ext cx="472550" cy="202200"/>
              <a:chOff x="1441900" y="2926313"/>
              <a:chExt cx="472550" cy="202200"/>
            </a:xfrm>
          </p:grpSpPr>
          <p:sp>
            <p:nvSpPr>
              <p:cNvPr id="48" name="Google Shape;573;p39">
                <a:extLst>
                  <a:ext uri="{FF2B5EF4-FFF2-40B4-BE49-F238E27FC236}">
                    <a16:creationId xmlns:a16="http://schemas.microsoft.com/office/drawing/2014/main" id="{214A5A69-DDCD-C3A3-2CF3-D6A165CCAF17}"/>
                  </a:ext>
                </a:extLst>
              </p:cNvPr>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74;p39">
                <a:extLst>
                  <a:ext uri="{FF2B5EF4-FFF2-40B4-BE49-F238E27FC236}">
                    <a16:creationId xmlns:a16="http://schemas.microsoft.com/office/drawing/2014/main" id="{20851D5E-8268-082F-F509-6FDDE43F131D}"/>
                  </a:ext>
                </a:extLst>
              </p:cNvPr>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75;p39">
                <a:extLst>
                  <a:ext uri="{FF2B5EF4-FFF2-40B4-BE49-F238E27FC236}">
                    <a16:creationId xmlns:a16="http://schemas.microsoft.com/office/drawing/2014/main" id="{96554760-3F61-7AE7-F22B-33CC0D68A469}"/>
                  </a:ext>
                </a:extLst>
              </p:cNvPr>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76;p39">
                <a:extLst>
                  <a:ext uri="{FF2B5EF4-FFF2-40B4-BE49-F238E27FC236}">
                    <a16:creationId xmlns:a16="http://schemas.microsoft.com/office/drawing/2014/main" id="{6EA66C79-4519-5118-B293-2FC591142475}"/>
                  </a:ext>
                </a:extLst>
              </p:cNvPr>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77;p39">
                <a:extLst>
                  <a:ext uri="{FF2B5EF4-FFF2-40B4-BE49-F238E27FC236}">
                    <a16:creationId xmlns:a16="http://schemas.microsoft.com/office/drawing/2014/main" id="{32A5D24F-E19B-CD7F-15D0-B0467F92DA74}"/>
                  </a:ext>
                </a:extLst>
              </p:cNvPr>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578;p39">
              <a:extLst>
                <a:ext uri="{FF2B5EF4-FFF2-40B4-BE49-F238E27FC236}">
                  <a16:creationId xmlns:a16="http://schemas.microsoft.com/office/drawing/2014/main" id="{EDC74316-A73A-3FA4-6CC3-719D42CE5753}"/>
                </a:ext>
              </a:extLst>
            </p:cNvPr>
            <p:cNvGrpSpPr/>
            <p:nvPr/>
          </p:nvGrpSpPr>
          <p:grpSpPr>
            <a:xfrm>
              <a:off x="1280200" y="1078550"/>
              <a:ext cx="1043050" cy="1488400"/>
              <a:chOff x="910475" y="761863"/>
              <a:chExt cx="1043050" cy="1488400"/>
            </a:xfrm>
          </p:grpSpPr>
          <p:sp>
            <p:nvSpPr>
              <p:cNvPr id="37" name="Google Shape;579;p39">
                <a:extLst>
                  <a:ext uri="{FF2B5EF4-FFF2-40B4-BE49-F238E27FC236}">
                    <a16:creationId xmlns:a16="http://schemas.microsoft.com/office/drawing/2014/main" id="{CCD42130-02AA-8698-D4FF-5F0AD02F472D}"/>
                  </a:ext>
                </a:extLst>
              </p:cNvPr>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80;p39">
                <a:extLst>
                  <a:ext uri="{FF2B5EF4-FFF2-40B4-BE49-F238E27FC236}">
                    <a16:creationId xmlns:a16="http://schemas.microsoft.com/office/drawing/2014/main" id="{828CC84C-79C1-34EF-C26C-F19EC27F45F1}"/>
                  </a:ext>
                </a:extLst>
              </p:cNvPr>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81;p39">
                <a:extLst>
                  <a:ext uri="{FF2B5EF4-FFF2-40B4-BE49-F238E27FC236}">
                    <a16:creationId xmlns:a16="http://schemas.microsoft.com/office/drawing/2014/main" id="{4F67B067-D533-8049-0313-2CC1BF67B8BF}"/>
                  </a:ext>
                </a:extLst>
              </p:cNvPr>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82;p39">
                <a:extLst>
                  <a:ext uri="{FF2B5EF4-FFF2-40B4-BE49-F238E27FC236}">
                    <a16:creationId xmlns:a16="http://schemas.microsoft.com/office/drawing/2014/main" id="{8C3EFFD9-B7A9-9383-73BB-3D8AF0E76562}"/>
                  </a:ext>
                </a:extLst>
              </p:cNvPr>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83;p39">
                <a:extLst>
                  <a:ext uri="{FF2B5EF4-FFF2-40B4-BE49-F238E27FC236}">
                    <a16:creationId xmlns:a16="http://schemas.microsoft.com/office/drawing/2014/main" id="{A976395E-D3CE-716F-D984-C504A8743D2A}"/>
                  </a:ext>
                </a:extLst>
              </p:cNvPr>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84;p39">
                <a:extLst>
                  <a:ext uri="{FF2B5EF4-FFF2-40B4-BE49-F238E27FC236}">
                    <a16:creationId xmlns:a16="http://schemas.microsoft.com/office/drawing/2014/main" id="{DA29C980-5926-8FEE-2BE8-EFD097785559}"/>
                  </a:ext>
                </a:extLst>
              </p:cNvPr>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85;p39">
                <a:extLst>
                  <a:ext uri="{FF2B5EF4-FFF2-40B4-BE49-F238E27FC236}">
                    <a16:creationId xmlns:a16="http://schemas.microsoft.com/office/drawing/2014/main" id="{880B6EB9-FCBA-A294-3110-07EA8D9770F7}"/>
                  </a:ext>
                </a:extLst>
              </p:cNvPr>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86;p39">
                <a:extLst>
                  <a:ext uri="{FF2B5EF4-FFF2-40B4-BE49-F238E27FC236}">
                    <a16:creationId xmlns:a16="http://schemas.microsoft.com/office/drawing/2014/main" id="{6A7F9F51-7E1A-3452-5902-08EF5528EFAE}"/>
                  </a:ext>
                </a:extLst>
              </p:cNvPr>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87;p39">
                <a:extLst>
                  <a:ext uri="{FF2B5EF4-FFF2-40B4-BE49-F238E27FC236}">
                    <a16:creationId xmlns:a16="http://schemas.microsoft.com/office/drawing/2014/main" id="{059B2033-C31D-0EAD-1F6D-686CBA251BE6}"/>
                  </a:ext>
                </a:extLst>
              </p:cNvPr>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88;p39">
                <a:extLst>
                  <a:ext uri="{FF2B5EF4-FFF2-40B4-BE49-F238E27FC236}">
                    <a16:creationId xmlns:a16="http://schemas.microsoft.com/office/drawing/2014/main" id="{05A81F59-CBCC-4487-712F-BBD960A19DB4}"/>
                  </a:ext>
                </a:extLst>
              </p:cNvPr>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89;p39">
                <a:extLst>
                  <a:ext uri="{FF2B5EF4-FFF2-40B4-BE49-F238E27FC236}">
                    <a16:creationId xmlns:a16="http://schemas.microsoft.com/office/drawing/2014/main" id="{B6051B01-2720-A7B5-CE89-94BA42063790}"/>
                  </a:ext>
                </a:extLst>
              </p:cNvPr>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590;p39">
              <a:extLst>
                <a:ext uri="{FF2B5EF4-FFF2-40B4-BE49-F238E27FC236}">
                  <a16:creationId xmlns:a16="http://schemas.microsoft.com/office/drawing/2014/main" id="{5BF4A084-7F8A-32CF-9576-D540D7A564C0}"/>
                </a:ext>
              </a:extLst>
            </p:cNvPr>
            <p:cNvGrpSpPr/>
            <p:nvPr/>
          </p:nvGrpSpPr>
          <p:grpSpPr>
            <a:xfrm>
              <a:off x="1941575" y="2024713"/>
              <a:ext cx="875600" cy="1088925"/>
              <a:chOff x="5962175" y="478150"/>
              <a:chExt cx="875600" cy="1088925"/>
            </a:xfrm>
          </p:grpSpPr>
          <p:sp>
            <p:nvSpPr>
              <p:cNvPr id="32" name="Google Shape;591;p39">
                <a:extLst>
                  <a:ext uri="{FF2B5EF4-FFF2-40B4-BE49-F238E27FC236}">
                    <a16:creationId xmlns:a16="http://schemas.microsoft.com/office/drawing/2014/main" id="{7F9D79A0-D6E4-D6F0-C9B9-0E3DA58943D3}"/>
                  </a:ext>
                </a:extLst>
              </p:cNvPr>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2;p39">
                <a:extLst>
                  <a:ext uri="{FF2B5EF4-FFF2-40B4-BE49-F238E27FC236}">
                    <a16:creationId xmlns:a16="http://schemas.microsoft.com/office/drawing/2014/main" id="{BD3E41F5-03ED-4D7C-736B-8F91DADD1B55}"/>
                  </a:ext>
                </a:extLst>
              </p:cNvPr>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3;p39">
                <a:extLst>
                  <a:ext uri="{FF2B5EF4-FFF2-40B4-BE49-F238E27FC236}">
                    <a16:creationId xmlns:a16="http://schemas.microsoft.com/office/drawing/2014/main" id="{5AB27811-FE06-C5B2-CA52-E96B552313DC}"/>
                  </a:ext>
                </a:extLst>
              </p:cNvPr>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4;p39">
                <a:extLst>
                  <a:ext uri="{FF2B5EF4-FFF2-40B4-BE49-F238E27FC236}">
                    <a16:creationId xmlns:a16="http://schemas.microsoft.com/office/drawing/2014/main" id="{341D3451-7C20-200C-67CE-103CA0165C2F}"/>
                  </a:ext>
                </a:extLst>
              </p:cNvPr>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5;p39">
                <a:extLst>
                  <a:ext uri="{FF2B5EF4-FFF2-40B4-BE49-F238E27FC236}">
                    <a16:creationId xmlns:a16="http://schemas.microsoft.com/office/drawing/2014/main" id="{D1C12E61-9C94-4E0B-059B-DC9BB5F2BBA2}"/>
                  </a:ext>
                </a:extLst>
              </p:cNvPr>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596;p39">
              <a:extLst>
                <a:ext uri="{FF2B5EF4-FFF2-40B4-BE49-F238E27FC236}">
                  <a16:creationId xmlns:a16="http://schemas.microsoft.com/office/drawing/2014/main" id="{57A49D6F-B228-CF51-654D-F0F483F59E26}"/>
                </a:ext>
              </a:extLst>
            </p:cNvPr>
            <p:cNvGrpSpPr/>
            <p:nvPr/>
          </p:nvGrpSpPr>
          <p:grpSpPr>
            <a:xfrm>
              <a:off x="807106" y="1645871"/>
              <a:ext cx="612965" cy="612965"/>
              <a:chOff x="5208200" y="980975"/>
              <a:chExt cx="440475" cy="440475"/>
            </a:xfrm>
          </p:grpSpPr>
          <p:sp>
            <p:nvSpPr>
              <p:cNvPr id="30" name="Google Shape;597;p39">
                <a:extLst>
                  <a:ext uri="{FF2B5EF4-FFF2-40B4-BE49-F238E27FC236}">
                    <a16:creationId xmlns:a16="http://schemas.microsoft.com/office/drawing/2014/main" id="{E85FF9A9-8242-41BC-7940-02006896C7E7}"/>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8;p39">
                <a:extLst>
                  <a:ext uri="{FF2B5EF4-FFF2-40B4-BE49-F238E27FC236}">
                    <a16:creationId xmlns:a16="http://schemas.microsoft.com/office/drawing/2014/main" id="{481A3127-2210-473F-413C-C9C6ECC89B35}"/>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599;p39">
              <a:extLst>
                <a:ext uri="{FF2B5EF4-FFF2-40B4-BE49-F238E27FC236}">
                  <a16:creationId xmlns:a16="http://schemas.microsoft.com/office/drawing/2014/main" id="{780D691D-544A-254C-58CF-D3FFF7462DC1}"/>
                </a:ext>
              </a:extLst>
            </p:cNvPr>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00;p39">
              <a:extLst>
                <a:ext uri="{FF2B5EF4-FFF2-40B4-BE49-F238E27FC236}">
                  <a16:creationId xmlns:a16="http://schemas.microsoft.com/office/drawing/2014/main" id="{33CA007D-56F1-0532-12E7-D2ECF0F147C5}"/>
                </a:ext>
              </a:extLst>
            </p:cNvPr>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1;p39">
              <a:extLst>
                <a:ext uri="{FF2B5EF4-FFF2-40B4-BE49-F238E27FC236}">
                  <a16:creationId xmlns:a16="http://schemas.microsoft.com/office/drawing/2014/main" id="{936CCD30-9A64-E0EB-44FA-5F344289107B}"/>
                </a:ext>
              </a:extLst>
            </p:cNvPr>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02;p39">
              <a:extLst>
                <a:ext uri="{FF2B5EF4-FFF2-40B4-BE49-F238E27FC236}">
                  <a16:creationId xmlns:a16="http://schemas.microsoft.com/office/drawing/2014/main" id="{B7461AE8-3F0C-6FE1-1535-A9F659F247DB}"/>
                </a:ext>
              </a:extLst>
            </p:cNvPr>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603;p39">
              <a:extLst>
                <a:ext uri="{FF2B5EF4-FFF2-40B4-BE49-F238E27FC236}">
                  <a16:creationId xmlns:a16="http://schemas.microsoft.com/office/drawing/2014/main" id="{E4BC0C5A-0428-21D7-B9A2-9F78E65B9F55}"/>
                </a:ext>
              </a:extLst>
            </p:cNvPr>
            <p:cNvGrpSpPr/>
            <p:nvPr/>
          </p:nvGrpSpPr>
          <p:grpSpPr>
            <a:xfrm>
              <a:off x="299357" y="3264591"/>
              <a:ext cx="953591" cy="334099"/>
              <a:chOff x="2271950" y="2722775"/>
              <a:chExt cx="575875" cy="201775"/>
            </a:xfrm>
          </p:grpSpPr>
          <p:sp>
            <p:nvSpPr>
              <p:cNvPr id="25" name="Google Shape;604;p39">
                <a:extLst>
                  <a:ext uri="{FF2B5EF4-FFF2-40B4-BE49-F238E27FC236}">
                    <a16:creationId xmlns:a16="http://schemas.microsoft.com/office/drawing/2014/main" id="{23AFDA5C-E80D-C5D4-F35D-D37951D161DB}"/>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5;p39">
                <a:extLst>
                  <a:ext uri="{FF2B5EF4-FFF2-40B4-BE49-F238E27FC236}">
                    <a16:creationId xmlns:a16="http://schemas.microsoft.com/office/drawing/2014/main" id="{91B0118C-2296-F8E4-F62F-47FEA0A48B8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6;p39">
                <a:extLst>
                  <a:ext uri="{FF2B5EF4-FFF2-40B4-BE49-F238E27FC236}">
                    <a16:creationId xmlns:a16="http://schemas.microsoft.com/office/drawing/2014/main" id="{35E9ABD8-B4E5-1A69-5C71-8DF9EF7329DB}"/>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7;p39">
                <a:extLst>
                  <a:ext uri="{FF2B5EF4-FFF2-40B4-BE49-F238E27FC236}">
                    <a16:creationId xmlns:a16="http://schemas.microsoft.com/office/drawing/2014/main" id="{E3BDB013-4116-2F84-8055-2361A4C087EE}"/>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8;p39">
                <a:extLst>
                  <a:ext uri="{FF2B5EF4-FFF2-40B4-BE49-F238E27FC236}">
                    <a16:creationId xmlns:a16="http://schemas.microsoft.com/office/drawing/2014/main" id="{820D6CA4-9DE6-59A9-D43C-FFF02174A16D}"/>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609;p39">
              <a:extLst>
                <a:ext uri="{FF2B5EF4-FFF2-40B4-BE49-F238E27FC236}">
                  <a16:creationId xmlns:a16="http://schemas.microsoft.com/office/drawing/2014/main" id="{B0CFD629-0CC2-DBB4-3991-3E266BB80AD7}"/>
                </a:ext>
              </a:extLst>
            </p:cNvPr>
            <p:cNvGrpSpPr/>
            <p:nvPr/>
          </p:nvGrpSpPr>
          <p:grpSpPr>
            <a:xfrm>
              <a:off x="2710772" y="1830439"/>
              <a:ext cx="695830" cy="243805"/>
              <a:chOff x="2271950" y="2722775"/>
              <a:chExt cx="575875" cy="201775"/>
            </a:xfrm>
          </p:grpSpPr>
          <p:sp>
            <p:nvSpPr>
              <p:cNvPr id="20" name="Google Shape;610;p39">
                <a:extLst>
                  <a:ext uri="{FF2B5EF4-FFF2-40B4-BE49-F238E27FC236}">
                    <a16:creationId xmlns:a16="http://schemas.microsoft.com/office/drawing/2014/main" id="{73BDEF8A-AFA4-CAA5-5B62-FB75CDFF16F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1;p39">
                <a:extLst>
                  <a:ext uri="{FF2B5EF4-FFF2-40B4-BE49-F238E27FC236}">
                    <a16:creationId xmlns:a16="http://schemas.microsoft.com/office/drawing/2014/main" id="{4C61B874-E678-CFE1-504C-68EF616CA18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2;p39">
                <a:extLst>
                  <a:ext uri="{FF2B5EF4-FFF2-40B4-BE49-F238E27FC236}">
                    <a16:creationId xmlns:a16="http://schemas.microsoft.com/office/drawing/2014/main" id="{B1A78E41-371C-3040-276D-E009F980FA34}"/>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3;p39">
                <a:extLst>
                  <a:ext uri="{FF2B5EF4-FFF2-40B4-BE49-F238E27FC236}">
                    <a16:creationId xmlns:a16="http://schemas.microsoft.com/office/drawing/2014/main" id="{C098B6DD-2C31-36F8-5DA6-E0ECF5D77165}"/>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4;p39">
                <a:extLst>
                  <a:ext uri="{FF2B5EF4-FFF2-40B4-BE49-F238E27FC236}">
                    <a16:creationId xmlns:a16="http://schemas.microsoft.com/office/drawing/2014/main" id="{3D36408C-7325-0466-28C9-BECB5976445B}"/>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15;p39">
              <a:extLst>
                <a:ext uri="{FF2B5EF4-FFF2-40B4-BE49-F238E27FC236}">
                  <a16:creationId xmlns:a16="http://schemas.microsoft.com/office/drawing/2014/main" id="{12E8E264-786B-0429-F1D6-FF060621022B}"/>
                </a:ext>
              </a:extLst>
            </p:cNvPr>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6;p39">
              <a:extLst>
                <a:ext uri="{FF2B5EF4-FFF2-40B4-BE49-F238E27FC236}">
                  <a16:creationId xmlns:a16="http://schemas.microsoft.com/office/drawing/2014/main" id="{181974F4-B92B-F37E-D703-7B7F2E2B14D0}"/>
                </a:ext>
              </a:extLst>
            </p:cNvPr>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17;p39">
              <a:extLst>
                <a:ext uri="{FF2B5EF4-FFF2-40B4-BE49-F238E27FC236}">
                  <a16:creationId xmlns:a16="http://schemas.microsoft.com/office/drawing/2014/main" id="{AA7BDF49-36E3-385E-8EF9-2A60697A49B3}"/>
                </a:ext>
              </a:extLst>
            </p:cNvPr>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8;p39">
              <a:extLst>
                <a:ext uri="{FF2B5EF4-FFF2-40B4-BE49-F238E27FC236}">
                  <a16:creationId xmlns:a16="http://schemas.microsoft.com/office/drawing/2014/main" id="{320CC2B0-0A20-1FB8-F83B-D8CCEC5D2ACD}"/>
                </a:ext>
              </a:extLst>
            </p:cNvPr>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9;p39">
              <a:extLst>
                <a:ext uri="{FF2B5EF4-FFF2-40B4-BE49-F238E27FC236}">
                  <a16:creationId xmlns:a16="http://schemas.microsoft.com/office/drawing/2014/main" id="{AF98BCEA-99FD-28BD-0A9F-9E05B018657B}"/>
                </a:ext>
              </a:extLst>
            </p:cNvPr>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0;p39">
              <a:extLst>
                <a:ext uri="{FF2B5EF4-FFF2-40B4-BE49-F238E27FC236}">
                  <a16:creationId xmlns:a16="http://schemas.microsoft.com/office/drawing/2014/main" id="{D1F35D1A-7FA0-D85A-F55D-314A5DE61C47}"/>
                </a:ext>
              </a:extLst>
            </p:cNvPr>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367;p36">
            <a:extLst>
              <a:ext uri="{FF2B5EF4-FFF2-40B4-BE49-F238E27FC236}">
                <a16:creationId xmlns:a16="http://schemas.microsoft.com/office/drawing/2014/main" id="{3664A9BD-6C13-47CD-0378-FFB4C56267EC}"/>
              </a:ext>
            </a:extLst>
          </p:cNvPr>
          <p:cNvSpPr/>
          <p:nvPr/>
        </p:nvSpPr>
        <p:spPr>
          <a:xfrm rot="7198898">
            <a:off x="8161090" y="823187"/>
            <a:ext cx="701150" cy="6346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9" name="Google Shape;435;p37">
            <a:extLst>
              <a:ext uri="{FF2B5EF4-FFF2-40B4-BE49-F238E27FC236}">
                <a16:creationId xmlns:a16="http://schemas.microsoft.com/office/drawing/2014/main" id="{DC27527D-47B5-7F78-7285-961E47C4E4AF}"/>
              </a:ext>
            </a:extLst>
          </p:cNvPr>
          <p:cNvGrpSpPr/>
          <p:nvPr/>
        </p:nvGrpSpPr>
        <p:grpSpPr>
          <a:xfrm>
            <a:off x="7701156" y="1589321"/>
            <a:ext cx="612965" cy="612965"/>
            <a:chOff x="5208200" y="980975"/>
            <a:chExt cx="440475" cy="440475"/>
          </a:xfrm>
        </p:grpSpPr>
        <p:sp>
          <p:nvSpPr>
            <p:cNvPr id="90" name="Google Shape;436;p37">
              <a:extLst>
                <a:ext uri="{FF2B5EF4-FFF2-40B4-BE49-F238E27FC236}">
                  <a16:creationId xmlns:a16="http://schemas.microsoft.com/office/drawing/2014/main" id="{33591918-2C8B-F5AE-6B50-E797BF0D442D}"/>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37;p37">
              <a:extLst>
                <a:ext uri="{FF2B5EF4-FFF2-40B4-BE49-F238E27FC236}">
                  <a16:creationId xmlns:a16="http://schemas.microsoft.com/office/drawing/2014/main" id="{A05A4666-D4D1-B088-52D7-010DBA9E82AF}"/>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448;p37">
            <a:extLst>
              <a:ext uri="{FF2B5EF4-FFF2-40B4-BE49-F238E27FC236}">
                <a16:creationId xmlns:a16="http://schemas.microsoft.com/office/drawing/2014/main" id="{462706DD-5531-7783-B92C-EC73CEF61BAE}"/>
              </a:ext>
            </a:extLst>
          </p:cNvPr>
          <p:cNvGrpSpPr/>
          <p:nvPr/>
        </p:nvGrpSpPr>
        <p:grpSpPr>
          <a:xfrm>
            <a:off x="7618297" y="3712639"/>
            <a:ext cx="695830" cy="243805"/>
            <a:chOff x="2271950" y="2722775"/>
            <a:chExt cx="575875" cy="201775"/>
          </a:xfrm>
        </p:grpSpPr>
        <p:sp>
          <p:nvSpPr>
            <p:cNvPr id="93" name="Google Shape;449;p37">
              <a:extLst>
                <a:ext uri="{FF2B5EF4-FFF2-40B4-BE49-F238E27FC236}">
                  <a16:creationId xmlns:a16="http://schemas.microsoft.com/office/drawing/2014/main" id="{8B847391-4149-1D72-3EDE-B716F03DBCE9}"/>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0;p37">
              <a:extLst>
                <a:ext uri="{FF2B5EF4-FFF2-40B4-BE49-F238E27FC236}">
                  <a16:creationId xmlns:a16="http://schemas.microsoft.com/office/drawing/2014/main" id="{1E800E61-E4AB-52EF-D4EB-A834E0E7369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1;p37">
              <a:extLst>
                <a:ext uri="{FF2B5EF4-FFF2-40B4-BE49-F238E27FC236}">
                  <a16:creationId xmlns:a16="http://schemas.microsoft.com/office/drawing/2014/main" id="{DC0A4999-2FAD-8A67-C98C-8828EBC1B07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2;p37">
              <a:extLst>
                <a:ext uri="{FF2B5EF4-FFF2-40B4-BE49-F238E27FC236}">
                  <a16:creationId xmlns:a16="http://schemas.microsoft.com/office/drawing/2014/main" id="{8E133304-6578-577D-37AF-C839E66A7E5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3;p37">
              <a:extLst>
                <a:ext uri="{FF2B5EF4-FFF2-40B4-BE49-F238E27FC236}">
                  <a16:creationId xmlns:a16="http://schemas.microsoft.com/office/drawing/2014/main" id="{F740A389-42D7-4514-1C64-98ECFA6B18EC}"/>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458;p37">
            <a:extLst>
              <a:ext uri="{FF2B5EF4-FFF2-40B4-BE49-F238E27FC236}">
                <a16:creationId xmlns:a16="http://schemas.microsoft.com/office/drawing/2014/main" id="{782A6398-2B2B-093A-3811-6200BCD885A2}"/>
              </a:ext>
            </a:extLst>
          </p:cNvPr>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9;p37">
            <a:extLst>
              <a:ext uri="{FF2B5EF4-FFF2-40B4-BE49-F238E27FC236}">
                <a16:creationId xmlns:a16="http://schemas.microsoft.com/office/drawing/2014/main" id="{1CB93C79-553A-2254-95F5-98C29BCE7E1A}"/>
              </a:ext>
            </a:extLst>
          </p:cNvPr>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60;p37">
            <a:extLst>
              <a:ext uri="{FF2B5EF4-FFF2-40B4-BE49-F238E27FC236}">
                <a16:creationId xmlns:a16="http://schemas.microsoft.com/office/drawing/2014/main" id="{EA5B8F01-D8D5-D35F-2465-DB3FF6DE453F}"/>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2;p37">
            <a:extLst>
              <a:ext uri="{FF2B5EF4-FFF2-40B4-BE49-F238E27FC236}">
                <a16:creationId xmlns:a16="http://schemas.microsoft.com/office/drawing/2014/main" id="{B517C154-0276-D9A7-41FB-34E3BDCA6234}"/>
              </a:ext>
            </a:extLst>
          </p:cNvPr>
          <p:cNvSpPr/>
          <p:nvPr/>
        </p:nvSpPr>
        <p:spPr>
          <a:xfrm rot="19914242">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464;p37">
            <a:extLst>
              <a:ext uri="{FF2B5EF4-FFF2-40B4-BE49-F238E27FC236}">
                <a16:creationId xmlns:a16="http://schemas.microsoft.com/office/drawing/2014/main" id="{C141587B-227D-28F6-44D7-826752A2B15C}"/>
              </a:ext>
            </a:extLst>
          </p:cNvPr>
          <p:cNvGrpSpPr/>
          <p:nvPr/>
        </p:nvGrpSpPr>
        <p:grpSpPr>
          <a:xfrm rot="5400000">
            <a:off x="7461288" y="4014463"/>
            <a:ext cx="65475" cy="397950"/>
            <a:chOff x="2551425" y="1409425"/>
            <a:chExt cx="65475" cy="397950"/>
          </a:xfrm>
        </p:grpSpPr>
        <p:sp>
          <p:nvSpPr>
            <p:cNvPr id="103" name="Google Shape;465;p37">
              <a:extLst>
                <a:ext uri="{FF2B5EF4-FFF2-40B4-BE49-F238E27FC236}">
                  <a16:creationId xmlns:a16="http://schemas.microsoft.com/office/drawing/2014/main" id="{9727698C-5FE7-8326-F94D-FF111BF80C1E}"/>
                </a:ext>
              </a:extLst>
            </p:cNvPr>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6;p37">
              <a:extLst>
                <a:ext uri="{FF2B5EF4-FFF2-40B4-BE49-F238E27FC236}">
                  <a16:creationId xmlns:a16="http://schemas.microsoft.com/office/drawing/2014/main" id="{C0883604-B829-922C-6A47-D7207442A3C8}"/>
                </a:ext>
              </a:extLst>
            </p:cNvPr>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7;p37">
              <a:extLst>
                <a:ext uri="{FF2B5EF4-FFF2-40B4-BE49-F238E27FC236}">
                  <a16:creationId xmlns:a16="http://schemas.microsoft.com/office/drawing/2014/main" id="{2D93A5B0-BEF1-E489-D487-B5BA5680E9E8}"/>
                </a:ext>
              </a:extLst>
            </p:cNvPr>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8;p37">
              <a:extLst>
                <a:ext uri="{FF2B5EF4-FFF2-40B4-BE49-F238E27FC236}">
                  <a16:creationId xmlns:a16="http://schemas.microsoft.com/office/drawing/2014/main" id="{A6DC0D7F-3489-EB0E-0234-8DB84D792B09}"/>
                </a:ext>
              </a:extLst>
            </p:cNvPr>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69;p37">
              <a:extLst>
                <a:ext uri="{FF2B5EF4-FFF2-40B4-BE49-F238E27FC236}">
                  <a16:creationId xmlns:a16="http://schemas.microsoft.com/office/drawing/2014/main" id="{16EC2C7D-E4C2-3A97-B5CC-45AFC81A5D35}"/>
                </a:ext>
              </a:extLst>
            </p:cNvPr>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70;p37">
              <a:extLst>
                <a:ext uri="{FF2B5EF4-FFF2-40B4-BE49-F238E27FC236}">
                  <a16:creationId xmlns:a16="http://schemas.microsoft.com/office/drawing/2014/main" id="{C875C0AA-1849-D10B-C58A-30380033CFE7}"/>
                </a:ext>
              </a:extLst>
            </p:cNvPr>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71;p37">
              <a:extLst>
                <a:ext uri="{FF2B5EF4-FFF2-40B4-BE49-F238E27FC236}">
                  <a16:creationId xmlns:a16="http://schemas.microsoft.com/office/drawing/2014/main" id="{820D728A-A2CA-906D-5442-70172B8B566E}"/>
                </a:ext>
              </a:extLst>
            </p:cNvPr>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72;p37">
              <a:extLst>
                <a:ext uri="{FF2B5EF4-FFF2-40B4-BE49-F238E27FC236}">
                  <a16:creationId xmlns:a16="http://schemas.microsoft.com/office/drawing/2014/main" id="{BEE2C58D-4379-FFC7-A4D0-68D295BF8253}"/>
                </a:ext>
              </a:extLst>
            </p:cNvPr>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73;p37">
              <a:extLst>
                <a:ext uri="{FF2B5EF4-FFF2-40B4-BE49-F238E27FC236}">
                  <a16:creationId xmlns:a16="http://schemas.microsoft.com/office/drawing/2014/main" id="{2A43CE40-25F8-F186-DAEC-2C5391F2A026}"/>
                </a:ext>
              </a:extLst>
            </p:cNvPr>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74;p37">
              <a:extLst>
                <a:ext uri="{FF2B5EF4-FFF2-40B4-BE49-F238E27FC236}">
                  <a16:creationId xmlns:a16="http://schemas.microsoft.com/office/drawing/2014/main" id="{F3956B2A-7217-85CE-B380-FF298CAEB3B4}"/>
                </a:ext>
              </a:extLst>
            </p:cNvPr>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476;p37">
            <a:extLst>
              <a:ext uri="{FF2B5EF4-FFF2-40B4-BE49-F238E27FC236}">
                <a16:creationId xmlns:a16="http://schemas.microsoft.com/office/drawing/2014/main" id="{C0623476-0F42-6BB6-B9F0-6E4FE6CA4B4F}"/>
              </a:ext>
            </a:extLst>
          </p:cNvPr>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66;p36">
            <a:extLst>
              <a:ext uri="{FF2B5EF4-FFF2-40B4-BE49-F238E27FC236}">
                <a16:creationId xmlns:a16="http://schemas.microsoft.com/office/drawing/2014/main" id="{9F6556EE-EEDC-73E1-D0A9-C5A7E4643A2B}"/>
              </a:ext>
            </a:extLst>
          </p:cNvPr>
          <p:cNvSpPr/>
          <p:nvPr/>
        </p:nvSpPr>
        <p:spPr>
          <a:xfrm>
            <a:off x="8034890" y="453806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68;p36">
            <a:extLst>
              <a:ext uri="{FF2B5EF4-FFF2-40B4-BE49-F238E27FC236}">
                <a16:creationId xmlns:a16="http://schemas.microsoft.com/office/drawing/2014/main" id="{72AC7A20-F2AC-0D1E-2D3F-A09F3A6E2437}"/>
              </a:ext>
            </a:extLst>
          </p:cNvPr>
          <p:cNvSpPr/>
          <p:nvPr/>
        </p:nvSpPr>
        <p:spPr>
          <a:xfrm rot="7201932">
            <a:off x="8325701" y="346874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2;p36">
            <a:extLst>
              <a:ext uri="{FF2B5EF4-FFF2-40B4-BE49-F238E27FC236}">
                <a16:creationId xmlns:a16="http://schemas.microsoft.com/office/drawing/2014/main" id="{7469FE93-F61E-6760-46E6-5258FE303B4D}"/>
              </a:ext>
            </a:extLst>
          </p:cNvPr>
          <p:cNvSpPr/>
          <p:nvPr/>
        </p:nvSpPr>
        <p:spPr>
          <a:xfrm>
            <a:off x="8517077" y="398462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6;p36">
            <a:extLst>
              <a:ext uri="{FF2B5EF4-FFF2-40B4-BE49-F238E27FC236}">
                <a16:creationId xmlns:a16="http://schemas.microsoft.com/office/drawing/2014/main" id="{5F904342-2DAC-1B3F-E64D-8017DC6013C9}"/>
              </a:ext>
            </a:extLst>
          </p:cNvPr>
          <p:cNvSpPr/>
          <p:nvPr/>
        </p:nvSpPr>
        <p:spPr>
          <a:xfrm>
            <a:off x="7644601" y="352520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55;p39">
            <a:extLst>
              <a:ext uri="{FF2B5EF4-FFF2-40B4-BE49-F238E27FC236}">
                <a16:creationId xmlns:a16="http://schemas.microsoft.com/office/drawing/2014/main" id="{178F7AEB-55B6-D7B6-858A-7B72FD682F21}"/>
              </a:ext>
            </a:extLst>
          </p:cNvPr>
          <p:cNvSpPr txBox="1">
            <a:spLocks/>
          </p:cNvSpPr>
          <p:nvPr/>
        </p:nvSpPr>
        <p:spPr>
          <a:xfrm>
            <a:off x="1756044" y="-67428"/>
            <a:ext cx="4045200" cy="76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4800" dirty="0">
                <a:solidFill>
                  <a:schemeClr val="tx1"/>
                </a:solidFill>
                <a:latin typeface="Bebas Neue" panose="020B0606020202050201" pitchFamily="34" charset="0"/>
              </a:rPr>
              <a:t>APPLICATION</a:t>
            </a:r>
            <a:endParaRPr lang="en-IN" sz="4800" dirty="0">
              <a:solidFill>
                <a:schemeClr val="tx1"/>
              </a:solidFill>
              <a:latin typeface="Bebas Neue" panose="020B0606020202050201" pitchFamily="34" charset="0"/>
            </a:endParaRPr>
          </a:p>
        </p:txBody>
      </p:sp>
      <p:cxnSp>
        <p:nvCxnSpPr>
          <p:cNvPr id="145" name="Straight Connector 144">
            <a:extLst>
              <a:ext uri="{FF2B5EF4-FFF2-40B4-BE49-F238E27FC236}">
                <a16:creationId xmlns:a16="http://schemas.microsoft.com/office/drawing/2014/main" id="{F7F38164-A8C8-C369-51F9-D8DF1C30FE00}"/>
              </a:ext>
            </a:extLst>
          </p:cNvPr>
          <p:cNvCxnSpPr>
            <a:cxnSpLocks/>
          </p:cNvCxnSpPr>
          <p:nvPr/>
        </p:nvCxnSpPr>
        <p:spPr>
          <a:xfrm>
            <a:off x="210269" y="642347"/>
            <a:ext cx="8848581" cy="9547"/>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D678EEF-C927-E3F2-50ED-55A6EB4FA0C2}"/>
              </a:ext>
            </a:extLst>
          </p:cNvPr>
          <p:cNvCxnSpPr>
            <a:cxnSpLocks/>
          </p:cNvCxnSpPr>
          <p:nvPr/>
        </p:nvCxnSpPr>
        <p:spPr>
          <a:xfrm>
            <a:off x="200689" y="4763975"/>
            <a:ext cx="8858161" cy="13101"/>
          </a:xfrm>
          <a:prstGeom prst="line">
            <a:avLst/>
          </a:prstGeom>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F3BEC78A-7821-378F-9036-A7A29FDA5783}"/>
              </a:ext>
            </a:extLst>
          </p:cNvPr>
          <p:cNvSpPr txBox="1"/>
          <p:nvPr/>
        </p:nvSpPr>
        <p:spPr>
          <a:xfrm>
            <a:off x="2961132" y="1876848"/>
            <a:ext cx="3827407" cy="1384995"/>
          </a:xfrm>
          <a:prstGeom prst="rect">
            <a:avLst/>
          </a:prstGeom>
          <a:noFill/>
        </p:spPr>
        <p:txBody>
          <a:bodyPr wrap="square">
            <a:spAutoFit/>
          </a:bodyPr>
          <a:lstStyle/>
          <a:p>
            <a:r>
              <a:rPr lang="en-US" b="0" i="0" dirty="0">
                <a:solidFill>
                  <a:schemeClr val="tx1"/>
                </a:solidFill>
                <a:effectLst/>
                <a:latin typeface="arial" panose="020B0604020202020204" pitchFamily="34" charset="0"/>
              </a:rPr>
              <a:t> </a:t>
            </a:r>
            <a:r>
              <a:rPr lang="en-US" b="1" i="0" dirty="0">
                <a:solidFill>
                  <a:schemeClr val="tx1"/>
                </a:solidFill>
                <a:effectLst/>
                <a:latin typeface="arial" panose="020B0604020202020204" pitchFamily="34" charset="0"/>
              </a:rPr>
              <a:t>Google Maps API and Twitter API</a:t>
            </a:r>
            <a:r>
              <a:rPr lang="en-US" b="0" i="0" dirty="0">
                <a:solidFill>
                  <a:schemeClr val="tx1"/>
                </a:solidFill>
                <a:effectLst/>
                <a:latin typeface="arial" panose="020B0604020202020204" pitchFamily="34" charset="0"/>
              </a:rPr>
              <a:t> may be among the most widely used API examples, but most software-as-a-service (SaaS) providers offer APIs that let developers write code that posts data to and retrieves data from the provider's site as well.</a:t>
            </a:r>
            <a:endParaRPr lang="en-IN" dirty="0">
              <a:solidFill>
                <a:schemeClr val="tx1"/>
              </a:solidFill>
            </a:endParaRPr>
          </a:p>
        </p:txBody>
      </p:sp>
    </p:spTree>
    <p:extLst>
      <p:ext uri="{BB962C8B-B14F-4D97-AF65-F5344CB8AC3E}">
        <p14:creationId xmlns:p14="http://schemas.microsoft.com/office/powerpoint/2010/main" val="249666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560;p39">
            <a:extLst>
              <a:ext uri="{FF2B5EF4-FFF2-40B4-BE49-F238E27FC236}">
                <a16:creationId xmlns:a16="http://schemas.microsoft.com/office/drawing/2014/main" id="{F406A543-19C8-9220-5EEF-D49E011659F4}"/>
              </a:ext>
            </a:extLst>
          </p:cNvPr>
          <p:cNvGrpSpPr/>
          <p:nvPr/>
        </p:nvGrpSpPr>
        <p:grpSpPr>
          <a:xfrm>
            <a:off x="210269" y="1034453"/>
            <a:ext cx="2677885" cy="3074594"/>
            <a:chOff x="299357" y="956975"/>
            <a:chExt cx="3107245" cy="3299166"/>
          </a:xfrm>
        </p:grpSpPr>
        <p:grpSp>
          <p:nvGrpSpPr>
            <p:cNvPr id="3" name="Google Shape;561;p39">
              <a:extLst>
                <a:ext uri="{FF2B5EF4-FFF2-40B4-BE49-F238E27FC236}">
                  <a16:creationId xmlns:a16="http://schemas.microsoft.com/office/drawing/2014/main" id="{981FCB01-8C14-737E-F828-52B260CA7F53}"/>
                </a:ext>
              </a:extLst>
            </p:cNvPr>
            <p:cNvGrpSpPr/>
            <p:nvPr/>
          </p:nvGrpSpPr>
          <p:grpSpPr>
            <a:xfrm>
              <a:off x="2494950" y="1297100"/>
              <a:ext cx="65475" cy="397950"/>
              <a:chOff x="2551425" y="1409425"/>
              <a:chExt cx="65475" cy="397950"/>
            </a:xfrm>
          </p:grpSpPr>
          <p:sp>
            <p:nvSpPr>
              <p:cNvPr id="53" name="Google Shape;562;p39">
                <a:extLst>
                  <a:ext uri="{FF2B5EF4-FFF2-40B4-BE49-F238E27FC236}">
                    <a16:creationId xmlns:a16="http://schemas.microsoft.com/office/drawing/2014/main" id="{E96E2A7B-9F71-6F7F-DA13-49FA0B5A6BD9}"/>
                  </a:ext>
                </a:extLst>
              </p:cNvPr>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3;p39">
                <a:extLst>
                  <a:ext uri="{FF2B5EF4-FFF2-40B4-BE49-F238E27FC236}">
                    <a16:creationId xmlns:a16="http://schemas.microsoft.com/office/drawing/2014/main" id="{766C3C98-6295-2984-96E5-82A6B4CA6033}"/>
                  </a:ext>
                </a:extLst>
              </p:cNvPr>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4;p39">
                <a:extLst>
                  <a:ext uri="{FF2B5EF4-FFF2-40B4-BE49-F238E27FC236}">
                    <a16:creationId xmlns:a16="http://schemas.microsoft.com/office/drawing/2014/main" id="{26FEC965-7521-3242-B4E5-0FD462C6EEEB}"/>
                  </a:ext>
                </a:extLst>
              </p:cNvPr>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5;p39">
                <a:extLst>
                  <a:ext uri="{FF2B5EF4-FFF2-40B4-BE49-F238E27FC236}">
                    <a16:creationId xmlns:a16="http://schemas.microsoft.com/office/drawing/2014/main" id="{A51C7481-60DF-55BF-245A-47DFE3DA142D}"/>
                  </a:ext>
                </a:extLst>
              </p:cNvPr>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66;p39">
                <a:extLst>
                  <a:ext uri="{FF2B5EF4-FFF2-40B4-BE49-F238E27FC236}">
                    <a16:creationId xmlns:a16="http://schemas.microsoft.com/office/drawing/2014/main" id="{7F0B373D-DF21-4B69-FC8F-8CAF73ECD28F}"/>
                  </a:ext>
                </a:extLst>
              </p:cNvPr>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67;p39">
                <a:extLst>
                  <a:ext uri="{FF2B5EF4-FFF2-40B4-BE49-F238E27FC236}">
                    <a16:creationId xmlns:a16="http://schemas.microsoft.com/office/drawing/2014/main" id="{F5A57248-BDA1-111A-323C-F0BBCB881E09}"/>
                  </a:ext>
                </a:extLst>
              </p:cNvPr>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68;p39">
                <a:extLst>
                  <a:ext uri="{FF2B5EF4-FFF2-40B4-BE49-F238E27FC236}">
                    <a16:creationId xmlns:a16="http://schemas.microsoft.com/office/drawing/2014/main" id="{A67FE58B-781F-1DC0-8765-48F201B4465C}"/>
                  </a:ext>
                </a:extLst>
              </p:cNvPr>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69;p39">
                <a:extLst>
                  <a:ext uri="{FF2B5EF4-FFF2-40B4-BE49-F238E27FC236}">
                    <a16:creationId xmlns:a16="http://schemas.microsoft.com/office/drawing/2014/main" id="{4AF944EC-9894-B505-E931-6A3B2E030D50}"/>
                  </a:ext>
                </a:extLst>
              </p:cNvPr>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70;p39">
                <a:extLst>
                  <a:ext uri="{FF2B5EF4-FFF2-40B4-BE49-F238E27FC236}">
                    <a16:creationId xmlns:a16="http://schemas.microsoft.com/office/drawing/2014/main" id="{B826FBB9-7BE4-3730-40E3-CA6DEAA60740}"/>
                  </a:ext>
                </a:extLst>
              </p:cNvPr>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71;p39">
                <a:extLst>
                  <a:ext uri="{FF2B5EF4-FFF2-40B4-BE49-F238E27FC236}">
                    <a16:creationId xmlns:a16="http://schemas.microsoft.com/office/drawing/2014/main" id="{FEC35AA8-F649-C788-A83E-FBC55DCCCF3B}"/>
                  </a:ext>
                </a:extLst>
              </p:cNvPr>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572;p39">
              <a:extLst>
                <a:ext uri="{FF2B5EF4-FFF2-40B4-BE49-F238E27FC236}">
                  <a16:creationId xmlns:a16="http://schemas.microsoft.com/office/drawing/2014/main" id="{6900B3FD-78DE-3F07-75FE-35B85210AF3A}"/>
                </a:ext>
              </a:extLst>
            </p:cNvPr>
            <p:cNvGrpSpPr/>
            <p:nvPr/>
          </p:nvGrpSpPr>
          <p:grpSpPr>
            <a:xfrm>
              <a:off x="901100" y="956975"/>
              <a:ext cx="472550" cy="202200"/>
              <a:chOff x="1441900" y="2926313"/>
              <a:chExt cx="472550" cy="202200"/>
            </a:xfrm>
          </p:grpSpPr>
          <p:sp>
            <p:nvSpPr>
              <p:cNvPr id="48" name="Google Shape;573;p39">
                <a:extLst>
                  <a:ext uri="{FF2B5EF4-FFF2-40B4-BE49-F238E27FC236}">
                    <a16:creationId xmlns:a16="http://schemas.microsoft.com/office/drawing/2014/main" id="{214A5A69-DDCD-C3A3-2CF3-D6A165CCAF17}"/>
                  </a:ext>
                </a:extLst>
              </p:cNvPr>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74;p39">
                <a:extLst>
                  <a:ext uri="{FF2B5EF4-FFF2-40B4-BE49-F238E27FC236}">
                    <a16:creationId xmlns:a16="http://schemas.microsoft.com/office/drawing/2014/main" id="{20851D5E-8268-082F-F509-6FDDE43F131D}"/>
                  </a:ext>
                </a:extLst>
              </p:cNvPr>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75;p39">
                <a:extLst>
                  <a:ext uri="{FF2B5EF4-FFF2-40B4-BE49-F238E27FC236}">
                    <a16:creationId xmlns:a16="http://schemas.microsoft.com/office/drawing/2014/main" id="{96554760-3F61-7AE7-F22B-33CC0D68A469}"/>
                  </a:ext>
                </a:extLst>
              </p:cNvPr>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76;p39">
                <a:extLst>
                  <a:ext uri="{FF2B5EF4-FFF2-40B4-BE49-F238E27FC236}">
                    <a16:creationId xmlns:a16="http://schemas.microsoft.com/office/drawing/2014/main" id="{6EA66C79-4519-5118-B293-2FC591142475}"/>
                  </a:ext>
                </a:extLst>
              </p:cNvPr>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77;p39">
                <a:extLst>
                  <a:ext uri="{FF2B5EF4-FFF2-40B4-BE49-F238E27FC236}">
                    <a16:creationId xmlns:a16="http://schemas.microsoft.com/office/drawing/2014/main" id="{32A5D24F-E19B-CD7F-15D0-B0467F92DA74}"/>
                  </a:ext>
                </a:extLst>
              </p:cNvPr>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578;p39">
              <a:extLst>
                <a:ext uri="{FF2B5EF4-FFF2-40B4-BE49-F238E27FC236}">
                  <a16:creationId xmlns:a16="http://schemas.microsoft.com/office/drawing/2014/main" id="{EDC74316-A73A-3FA4-6CC3-719D42CE5753}"/>
                </a:ext>
              </a:extLst>
            </p:cNvPr>
            <p:cNvGrpSpPr/>
            <p:nvPr/>
          </p:nvGrpSpPr>
          <p:grpSpPr>
            <a:xfrm>
              <a:off x="1280200" y="1078550"/>
              <a:ext cx="1043050" cy="1488400"/>
              <a:chOff x="910475" y="761863"/>
              <a:chExt cx="1043050" cy="1488400"/>
            </a:xfrm>
          </p:grpSpPr>
          <p:sp>
            <p:nvSpPr>
              <p:cNvPr id="37" name="Google Shape;579;p39">
                <a:extLst>
                  <a:ext uri="{FF2B5EF4-FFF2-40B4-BE49-F238E27FC236}">
                    <a16:creationId xmlns:a16="http://schemas.microsoft.com/office/drawing/2014/main" id="{CCD42130-02AA-8698-D4FF-5F0AD02F472D}"/>
                  </a:ext>
                </a:extLst>
              </p:cNvPr>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80;p39">
                <a:extLst>
                  <a:ext uri="{FF2B5EF4-FFF2-40B4-BE49-F238E27FC236}">
                    <a16:creationId xmlns:a16="http://schemas.microsoft.com/office/drawing/2014/main" id="{828CC84C-79C1-34EF-C26C-F19EC27F45F1}"/>
                  </a:ext>
                </a:extLst>
              </p:cNvPr>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81;p39">
                <a:extLst>
                  <a:ext uri="{FF2B5EF4-FFF2-40B4-BE49-F238E27FC236}">
                    <a16:creationId xmlns:a16="http://schemas.microsoft.com/office/drawing/2014/main" id="{4F67B067-D533-8049-0313-2CC1BF67B8BF}"/>
                  </a:ext>
                </a:extLst>
              </p:cNvPr>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82;p39">
                <a:extLst>
                  <a:ext uri="{FF2B5EF4-FFF2-40B4-BE49-F238E27FC236}">
                    <a16:creationId xmlns:a16="http://schemas.microsoft.com/office/drawing/2014/main" id="{8C3EFFD9-B7A9-9383-73BB-3D8AF0E76562}"/>
                  </a:ext>
                </a:extLst>
              </p:cNvPr>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83;p39">
                <a:extLst>
                  <a:ext uri="{FF2B5EF4-FFF2-40B4-BE49-F238E27FC236}">
                    <a16:creationId xmlns:a16="http://schemas.microsoft.com/office/drawing/2014/main" id="{A976395E-D3CE-716F-D984-C504A8743D2A}"/>
                  </a:ext>
                </a:extLst>
              </p:cNvPr>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84;p39">
                <a:extLst>
                  <a:ext uri="{FF2B5EF4-FFF2-40B4-BE49-F238E27FC236}">
                    <a16:creationId xmlns:a16="http://schemas.microsoft.com/office/drawing/2014/main" id="{DA29C980-5926-8FEE-2BE8-EFD097785559}"/>
                  </a:ext>
                </a:extLst>
              </p:cNvPr>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85;p39">
                <a:extLst>
                  <a:ext uri="{FF2B5EF4-FFF2-40B4-BE49-F238E27FC236}">
                    <a16:creationId xmlns:a16="http://schemas.microsoft.com/office/drawing/2014/main" id="{880B6EB9-FCBA-A294-3110-07EA8D9770F7}"/>
                  </a:ext>
                </a:extLst>
              </p:cNvPr>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86;p39">
                <a:extLst>
                  <a:ext uri="{FF2B5EF4-FFF2-40B4-BE49-F238E27FC236}">
                    <a16:creationId xmlns:a16="http://schemas.microsoft.com/office/drawing/2014/main" id="{6A7F9F51-7E1A-3452-5902-08EF5528EFAE}"/>
                  </a:ext>
                </a:extLst>
              </p:cNvPr>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87;p39">
                <a:extLst>
                  <a:ext uri="{FF2B5EF4-FFF2-40B4-BE49-F238E27FC236}">
                    <a16:creationId xmlns:a16="http://schemas.microsoft.com/office/drawing/2014/main" id="{059B2033-C31D-0EAD-1F6D-686CBA251BE6}"/>
                  </a:ext>
                </a:extLst>
              </p:cNvPr>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88;p39">
                <a:extLst>
                  <a:ext uri="{FF2B5EF4-FFF2-40B4-BE49-F238E27FC236}">
                    <a16:creationId xmlns:a16="http://schemas.microsoft.com/office/drawing/2014/main" id="{05A81F59-CBCC-4487-712F-BBD960A19DB4}"/>
                  </a:ext>
                </a:extLst>
              </p:cNvPr>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89;p39">
                <a:extLst>
                  <a:ext uri="{FF2B5EF4-FFF2-40B4-BE49-F238E27FC236}">
                    <a16:creationId xmlns:a16="http://schemas.microsoft.com/office/drawing/2014/main" id="{B6051B01-2720-A7B5-CE89-94BA42063790}"/>
                  </a:ext>
                </a:extLst>
              </p:cNvPr>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590;p39">
              <a:extLst>
                <a:ext uri="{FF2B5EF4-FFF2-40B4-BE49-F238E27FC236}">
                  <a16:creationId xmlns:a16="http://schemas.microsoft.com/office/drawing/2014/main" id="{5BF4A084-7F8A-32CF-9576-D540D7A564C0}"/>
                </a:ext>
              </a:extLst>
            </p:cNvPr>
            <p:cNvGrpSpPr/>
            <p:nvPr/>
          </p:nvGrpSpPr>
          <p:grpSpPr>
            <a:xfrm>
              <a:off x="1941575" y="2024713"/>
              <a:ext cx="875600" cy="1088925"/>
              <a:chOff x="5962175" y="478150"/>
              <a:chExt cx="875600" cy="1088925"/>
            </a:xfrm>
          </p:grpSpPr>
          <p:sp>
            <p:nvSpPr>
              <p:cNvPr id="32" name="Google Shape;591;p39">
                <a:extLst>
                  <a:ext uri="{FF2B5EF4-FFF2-40B4-BE49-F238E27FC236}">
                    <a16:creationId xmlns:a16="http://schemas.microsoft.com/office/drawing/2014/main" id="{7F9D79A0-D6E4-D6F0-C9B9-0E3DA58943D3}"/>
                  </a:ext>
                </a:extLst>
              </p:cNvPr>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2;p39">
                <a:extLst>
                  <a:ext uri="{FF2B5EF4-FFF2-40B4-BE49-F238E27FC236}">
                    <a16:creationId xmlns:a16="http://schemas.microsoft.com/office/drawing/2014/main" id="{BD3E41F5-03ED-4D7C-736B-8F91DADD1B55}"/>
                  </a:ext>
                </a:extLst>
              </p:cNvPr>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3;p39">
                <a:extLst>
                  <a:ext uri="{FF2B5EF4-FFF2-40B4-BE49-F238E27FC236}">
                    <a16:creationId xmlns:a16="http://schemas.microsoft.com/office/drawing/2014/main" id="{5AB27811-FE06-C5B2-CA52-E96B552313DC}"/>
                  </a:ext>
                </a:extLst>
              </p:cNvPr>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4;p39">
                <a:extLst>
                  <a:ext uri="{FF2B5EF4-FFF2-40B4-BE49-F238E27FC236}">
                    <a16:creationId xmlns:a16="http://schemas.microsoft.com/office/drawing/2014/main" id="{341D3451-7C20-200C-67CE-103CA0165C2F}"/>
                  </a:ext>
                </a:extLst>
              </p:cNvPr>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5;p39">
                <a:extLst>
                  <a:ext uri="{FF2B5EF4-FFF2-40B4-BE49-F238E27FC236}">
                    <a16:creationId xmlns:a16="http://schemas.microsoft.com/office/drawing/2014/main" id="{D1C12E61-9C94-4E0B-059B-DC9BB5F2BBA2}"/>
                  </a:ext>
                </a:extLst>
              </p:cNvPr>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596;p39">
              <a:extLst>
                <a:ext uri="{FF2B5EF4-FFF2-40B4-BE49-F238E27FC236}">
                  <a16:creationId xmlns:a16="http://schemas.microsoft.com/office/drawing/2014/main" id="{57A49D6F-B228-CF51-654D-F0F483F59E26}"/>
                </a:ext>
              </a:extLst>
            </p:cNvPr>
            <p:cNvGrpSpPr/>
            <p:nvPr/>
          </p:nvGrpSpPr>
          <p:grpSpPr>
            <a:xfrm>
              <a:off x="807106" y="1645871"/>
              <a:ext cx="612965" cy="612965"/>
              <a:chOff x="5208200" y="980975"/>
              <a:chExt cx="440475" cy="440475"/>
            </a:xfrm>
          </p:grpSpPr>
          <p:sp>
            <p:nvSpPr>
              <p:cNvPr id="30" name="Google Shape;597;p39">
                <a:extLst>
                  <a:ext uri="{FF2B5EF4-FFF2-40B4-BE49-F238E27FC236}">
                    <a16:creationId xmlns:a16="http://schemas.microsoft.com/office/drawing/2014/main" id="{E85FF9A9-8242-41BC-7940-02006896C7E7}"/>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8;p39">
                <a:extLst>
                  <a:ext uri="{FF2B5EF4-FFF2-40B4-BE49-F238E27FC236}">
                    <a16:creationId xmlns:a16="http://schemas.microsoft.com/office/drawing/2014/main" id="{481A3127-2210-473F-413C-C9C6ECC89B35}"/>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599;p39">
              <a:extLst>
                <a:ext uri="{FF2B5EF4-FFF2-40B4-BE49-F238E27FC236}">
                  <a16:creationId xmlns:a16="http://schemas.microsoft.com/office/drawing/2014/main" id="{780D691D-544A-254C-58CF-D3FFF7462DC1}"/>
                </a:ext>
              </a:extLst>
            </p:cNvPr>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00;p39">
              <a:extLst>
                <a:ext uri="{FF2B5EF4-FFF2-40B4-BE49-F238E27FC236}">
                  <a16:creationId xmlns:a16="http://schemas.microsoft.com/office/drawing/2014/main" id="{33CA007D-56F1-0532-12E7-D2ECF0F147C5}"/>
                </a:ext>
              </a:extLst>
            </p:cNvPr>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1;p39">
              <a:extLst>
                <a:ext uri="{FF2B5EF4-FFF2-40B4-BE49-F238E27FC236}">
                  <a16:creationId xmlns:a16="http://schemas.microsoft.com/office/drawing/2014/main" id="{936CCD30-9A64-E0EB-44FA-5F344289107B}"/>
                </a:ext>
              </a:extLst>
            </p:cNvPr>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02;p39">
              <a:extLst>
                <a:ext uri="{FF2B5EF4-FFF2-40B4-BE49-F238E27FC236}">
                  <a16:creationId xmlns:a16="http://schemas.microsoft.com/office/drawing/2014/main" id="{B7461AE8-3F0C-6FE1-1535-A9F659F247DB}"/>
                </a:ext>
              </a:extLst>
            </p:cNvPr>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603;p39">
              <a:extLst>
                <a:ext uri="{FF2B5EF4-FFF2-40B4-BE49-F238E27FC236}">
                  <a16:creationId xmlns:a16="http://schemas.microsoft.com/office/drawing/2014/main" id="{E4BC0C5A-0428-21D7-B9A2-9F78E65B9F55}"/>
                </a:ext>
              </a:extLst>
            </p:cNvPr>
            <p:cNvGrpSpPr/>
            <p:nvPr/>
          </p:nvGrpSpPr>
          <p:grpSpPr>
            <a:xfrm>
              <a:off x="299357" y="3264591"/>
              <a:ext cx="953591" cy="334099"/>
              <a:chOff x="2271950" y="2722775"/>
              <a:chExt cx="575875" cy="201775"/>
            </a:xfrm>
          </p:grpSpPr>
          <p:sp>
            <p:nvSpPr>
              <p:cNvPr id="25" name="Google Shape;604;p39">
                <a:extLst>
                  <a:ext uri="{FF2B5EF4-FFF2-40B4-BE49-F238E27FC236}">
                    <a16:creationId xmlns:a16="http://schemas.microsoft.com/office/drawing/2014/main" id="{23AFDA5C-E80D-C5D4-F35D-D37951D161DB}"/>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5;p39">
                <a:extLst>
                  <a:ext uri="{FF2B5EF4-FFF2-40B4-BE49-F238E27FC236}">
                    <a16:creationId xmlns:a16="http://schemas.microsoft.com/office/drawing/2014/main" id="{91B0118C-2296-F8E4-F62F-47FEA0A48B8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6;p39">
                <a:extLst>
                  <a:ext uri="{FF2B5EF4-FFF2-40B4-BE49-F238E27FC236}">
                    <a16:creationId xmlns:a16="http://schemas.microsoft.com/office/drawing/2014/main" id="{35E9ABD8-B4E5-1A69-5C71-8DF9EF7329DB}"/>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7;p39">
                <a:extLst>
                  <a:ext uri="{FF2B5EF4-FFF2-40B4-BE49-F238E27FC236}">
                    <a16:creationId xmlns:a16="http://schemas.microsoft.com/office/drawing/2014/main" id="{E3BDB013-4116-2F84-8055-2361A4C087EE}"/>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8;p39">
                <a:extLst>
                  <a:ext uri="{FF2B5EF4-FFF2-40B4-BE49-F238E27FC236}">
                    <a16:creationId xmlns:a16="http://schemas.microsoft.com/office/drawing/2014/main" id="{820D6CA4-9DE6-59A9-D43C-FFF02174A16D}"/>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609;p39">
              <a:extLst>
                <a:ext uri="{FF2B5EF4-FFF2-40B4-BE49-F238E27FC236}">
                  <a16:creationId xmlns:a16="http://schemas.microsoft.com/office/drawing/2014/main" id="{B0CFD629-0CC2-DBB4-3991-3E266BB80AD7}"/>
                </a:ext>
              </a:extLst>
            </p:cNvPr>
            <p:cNvGrpSpPr/>
            <p:nvPr/>
          </p:nvGrpSpPr>
          <p:grpSpPr>
            <a:xfrm>
              <a:off x="2710772" y="1830439"/>
              <a:ext cx="695830" cy="243805"/>
              <a:chOff x="2271950" y="2722775"/>
              <a:chExt cx="575875" cy="201775"/>
            </a:xfrm>
          </p:grpSpPr>
          <p:sp>
            <p:nvSpPr>
              <p:cNvPr id="20" name="Google Shape;610;p39">
                <a:extLst>
                  <a:ext uri="{FF2B5EF4-FFF2-40B4-BE49-F238E27FC236}">
                    <a16:creationId xmlns:a16="http://schemas.microsoft.com/office/drawing/2014/main" id="{73BDEF8A-AFA4-CAA5-5B62-FB75CDFF16F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1;p39">
                <a:extLst>
                  <a:ext uri="{FF2B5EF4-FFF2-40B4-BE49-F238E27FC236}">
                    <a16:creationId xmlns:a16="http://schemas.microsoft.com/office/drawing/2014/main" id="{4C61B874-E678-CFE1-504C-68EF616CA18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2;p39">
                <a:extLst>
                  <a:ext uri="{FF2B5EF4-FFF2-40B4-BE49-F238E27FC236}">
                    <a16:creationId xmlns:a16="http://schemas.microsoft.com/office/drawing/2014/main" id="{B1A78E41-371C-3040-276D-E009F980FA34}"/>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3;p39">
                <a:extLst>
                  <a:ext uri="{FF2B5EF4-FFF2-40B4-BE49-F238E27FC236}">
                    <a16:creationId xmlns:a16="http://schemas.microsoft.com/office/drawing/2014/main" id="{C098B6DD-2C31-36F8-5DA6-E0ECF5D77165}"/>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4;p39">
                <a:extLst>
                  <a:ext uri="{FF2B5EF4-FFF2-40B4-BE49-F238E27FC236}">
                    <a16:creationId xmlns:a16="http://schemas.microsoft.com/office/drawing/2014/main" id="{3D36408C-7325-0466-28C9-BECB5976445B}"/>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15;p39">
              <a:extLst>
                <a:ext uri="{FF2B5EF4-FFF2-40B4-BE49-F238E27FC236}">
                  <a16:creationId xmlns:a16="http://schemas.microsoft.com/office/drawing/2014/main" id="{12E8E264-786B-0429-F1D6-FF060621022B}"/>
                </a:ext>
              </a:extLst>
            </p:cNvPr>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6;p39">
              <a:extLst>
                <a:ext uri="{FF2B5EF4-FFF2-40B4-BE49-F238E27FC236}">
                  <a16:creationId xmlns:a16="http://schemas.microsoft.com/office/drawing/2014/main" id="{181974F4-B92B-F37E-D703-7B7F2E2B14D0}"/>
                </a:ext>
              </a:extLst>
            </p:cNvPr>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17;p39">
              <a:extLst>
                <a:ext uri="{FF2B5EF4-FFF2-40B4-BE49-F238E27FC236}">
                  <a16:creationId xmlns:a16="http://schemas.microsoft.com/office/drawing/2014/main" id="{AA7BDF49-36E3-385E-8EF9-2A60697A49B3}"/>
                </a:ext>
              </a:extLst>
            </p:cNvPr>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8;p39">
              <a:extLst>
                <a:ext uri="{FF2B5EF4-FFF2-40B4-BE49-F238E27FC236}">
                  <a16:creationId xmlns:a16="http://schemas.microsoft.com/office/drawing/2014/main" id="{320CC2B0-0A20-1FB8-F83B-D8CCEC5D2ACD}"/>
                </a:ext>
              </a:extLst>
            </p:cNvPr>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9;p39">
              <a:extLst>
                <a:ext uri="{FF2B5EF4-FFF2-40B4-BE49-F238E27FC236}">
                  <a16:creationId xmlns:a16="http://schemas.microsoft.com/office/drawing/2014/main" id="{AF98BCEA-99FD-28BD-0A9F-9E05B018657B}"/>
                </a:ext>
              </a:extLst>
            </p:cNvPr>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0;p39">
              <a:extLst>
                <a:ext uri="{FF2B5EF4-FFF2-40B4-BE49-F238E27FC236}">
                  <a16:creationId xmlns:a16="http://schemas.microsoft.com/office/drawing/2014/main" id="{D1F35D1A-7FA0-D85A-F55D-314A5DE61C47}"/>
                </a:ext>
              </a:extLst>
            </p:cNvPr>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367;p36">
            <a:extLst>
              <a:ext uri="{FF2B5EF4-FFF2-40B4-BE49-F238E27FC236}">
                <a16:creationId xmlns:a16="http://schemas.microsoft.com/office/drawing/2014/main" id="{3664A9BD-6C13-47CD-0378-FFB4C56267EC}"/>
              </a:ext>
            </a:extLst>
          </p:cNvPr>
          <p:cNvSpPr/>
          <p:nvPr/>
        </p:nvSpPr>
        <p:spPr>
          <a:xfrm rot="7198898">
            <a:off x="8267793" y="874124"/>
            <a:ext cx="701150" cy="6346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9" name="Google Shape;435;p37">
            <a:extLst>
              <a:ext uri="{FF2B5EF4-FFF2-40B4-BE49-F238E27FC236}">
                <a16:creationId xmlns:a16="http://schemas.microsoft.com/office/drawing/2014/main" id="{DC27527D-47B5-7F78-7285-961E47C4E4AF}"/>
              </a:ext>
            </a:extLst>
          </p:cNvPr>
          <p:cNvGrpSpPr/>
          <p:nvPr/>
        </p:nvGrpSpPr>
        <p:grpSpPr>
          <a:xfrm>
            <a:off x="7701156" y="1589321"/>
            <a:ext cx="612965" cy="612965"/>
            <a:chOff x="5208200" y="980975"/>
            <a:chExt cx="440475" cy="440475"/>
          </a:xfrm>
        </p:grpSpPr>
        <p:sp>
          <p:nvSpPr>
            <p:cNvPr id="90" name="Google Shape;436;p37">
              <a:extLst>
                <a:ext uri="{FF2B5EF4-FFF2-40B4-BE49-F238E27FC236}">
                  <a16:creationId xmlns:a16="http://schemas.microsoft.com/office/drawing/2014/main" id="{33591918-2C8B-F5AE-6B50-E797BF0D442D}"/>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37;p37">
              <a:extLst>
                <a:ext uri="{FF2B5EF4-FFF2-40B4-BE49-F238E27FC236}">
                  <a16:creationId xmlns:a16="http://schemas.microsoft.com/office/drawing/2014/main" id="{A05A4666-D4D1-B088-52D7-010DBA9E82AF}"/>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448;p37">
            <a:extLst>
              <a:ext uri="{FF2B5EF4-FFF2-40B4-BE49-F238E27FC236}">
                <a16:creationId xmlns:a16="http://schemas.microsoft.com/office/drawing/2014/main" id="{462706DD-5531-7783-B92C-EC73CEF61BAE}"/>
              </a:ext>
            </a:extLst>
          </p:cNvPr>
          <p:cNvGrpSpPr/>
          <p:nvPr/>
        </p:nvGrpSpPr>
        <p:grpSpPr>
          <a:xfrm>
            <a:off x="7618297" y="3712639"/>
            <a:ext cx="695830" cy="243805"/>
            <a:chOff x="2271950" y="2722775"/>
            <a:chExt cx="575875" cy="201775"/>
          </a:xfrm>
        </p:grpSpPr>
        <p:sp>
          <p:nvSpPr>
            <p:cNvPr id="93" name="Google Shape;449;p37">
              <a:extLst>
                <a:ext uri="{FF2B5EF4-FFF2-40B4-BE49-F238E27FC236}">
                  <a16:creationId xmlns:a16="http://schemas.microsoft.com/office/drawing/2014/main" id="{8B847391-4149-1D72-3EDE-B716F03DBCE9}"/>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0;p37">
              <a:extLst>
                <a:ext uri="{FF2B5EF4-FFF2-40B4-BE49-F238E27FC236}">
                  <a16:creationId xmlns:a16="http://schemas.microsoft.com/office/drawing/2014/main" id="{1E800E61-E4AB-52EF-D4EB-A834E0E7369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1;p37">
              <a:extLst>
                <a:ext uri="{FF2B5EF4-FFF2-40B4-BE49-F238E27FC236}">
                  <a16:creationId xmlns:a16="http://schemas.microsoft.com/office/drawing/2014/main" id="{DC0A4999-2FAD-8A67-C98C-8828EBC1B07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2;p37">
              <a:extLst>
                <a:ext uri="{FF2B5EF4-FFF2-40B4-BE49-F238E27FC236}">
                  <a16:creationId xmlns:a16="http://schemas.microsoft.com/office/drawing/2014/main" id="{8E133304-6578-577D-37AF-C839E66A7E5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3;p37">
              <a:extLst>
                <a:ext uri="{FF2B5EF4-FFF2-40B4-BE49-F238E27FC236}">
                  <a16:creationId xmlns:a16="http://schemas.microsoft.com/office/drawing/2014/main" id="{F740A389-42D7-4514-1C64-98ECFA6B18EC}"/>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458;p37">
            <a:extLst>
              <a:ext uri="{FF2B5EF4-FFF2-40B4-BE49-F238E27FC236}">
                <a16:creationId xmlns:a16="http://schemas.microsoft.com/office/drawing/2014/main" id="{782A6398-2B2B-093A-3811-6200BCD885A2}"/>
              </a:ext>
            </a:extLst>
          </p:cNvPr>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9;p37">
            <a:extLst>
              <a:ext uri="{FF2B5EF4-FFF2-40B4-BE49-F238E27FC236}">
                <a16:creationId xmlns:a16="http://schemas.microsoft.com/office/drawing/2014/main" id="{1CB93C79-553A-2254-95F5-98C29BCE7E1A}"/>
              </a:ext>
            </a:extLst>
          </p:cNvPr>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60;p37">
            <a:extLst>
              <a:ext uri="{FF2B5EF4-FFF2-40B4-BE49-F238E27FC236}">
                <a16:creationId xmlns:a16="http://schemas.microsoft.com/office/drawing/2014/main" id="{EA5B8F01-D8D5-D35F-2465-DB3FF6DE453F}"/>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2;p37">
            <a:extLst>
              <a:ext uri="{FF2B5EF4-FFF2-40B4-BE49-F238E27FC236}">
                <a16:creationId xmlns:a16="http://schemas.microsoft.com/office/drawing/2014/main" id="{B517C154-0276-D9A7-41FB-34E3BDCA6234}"/>
              </a:ext>
            </a:extLst>
          </p:cNvPr>
          <p:cNvSpPr/>
          <p:nvPr/>
        </p:nvSpPr>
        <p:spPr>
          <a:xfrm rot="19914242">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464;p37">
            <a:extLst>
              <a:ext uri="{FF2B5EF4-FFF2-40B4-BE49-F238E27FC236}">
                <a16:creationId xmlns:a16="http://schemas.microsoft.com/office/drawing/2014/main" id="{C141587B-227D-28F6-44D7-826752A2B15C}"/>
              </a:ext>
            </a:extLst>
          </p:cNvPr>
          <p:cNvGrpSpPr/>
          <p:nvPr/>
        </p:nvGrpSpPr>
        <p:grpSpPr>
          <a:xfrm rot="5400000">
            <a:off x="7461288" y="4014463"/>
            <a:ext cx="65475" cy="397950"/>
            <a:chOff x="2551425" y="1409425"/>
            <a:chExt cx="65475" cy="397950"/>
          </a:xfrm>
        </p:grpSpPr>
        <p:sp>
          <p:nvSpPr>
            <p:cNvPr id="103" name="Google Shape;465;p37">
              <a:extLst>
                <a:ext uri="{FF2B5EF4-FFF2-40B4-BE49-F238E27FC236}">
                  <a16:creationId xmlns:a16="http://schemas.microsoft.com/office/drawing/2014/main" id="{9727698C-5FE7-8326-F94D-FF111BF80C1E}"/>
                </a:ext>
              </a:extLst>
            </p:cNvPr>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6;p37">
              <a:extLst>
                <a:ext uri="{FF2B5EF4-FFF2-40B4-BE49-F238E27FC236}">
                  <a16:creationId xmlns:a16="http://schemas.microsoft.com/office/drawing/2014/main" id="{C0883604-B829-922C-6A47-D7207442A3C8}"/>
                </a:ext>
              </a:extLst>
            </p:cNvPr>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7;p37">
              <a:extLst>
                <a:ext uri="{FF2B5EF4-FFF2-40B4-BE49-F238E27FC236}">
                  <a16:creationId xmlns:a16="http://schemas.microsoft.com/office/drawing/2014/main" id="{2D93A5B0-BEF1-E489-D487-B5BA5680E9E8}"/>
                </a:ext>
              </a:extLst>
            </p:cNvPr>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8;p37">
              <a:extLst>
                <a:ext uri="{FF2B5EF4-FFF2-40B4-BE49-F238E27FC236}">
                  <a16:creationId xmlns:a16="http://schemas.microsoft.com/office/drawing/2014/main" id="{A6DC0D7F-3489-EB0E-0234-8DB84D792B09}"/>
                </a:ext>
              </a:extLst>
            </p:cNvPr>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69;p37">
              <a:extLst>
                <a:ext uri="{FF2B5EF4-FFF2-40B4-BE49-F238E27FC236}">
                  <a16:creationId xmlns:a16="http://schemas.microsoft.com/office/drawing/2014/main" id="{16EC2C7D-E4C2-3A97-B5CC-45AFC81A5D35}"/>
                </a:ext>
              </a:extLst>
            </p:cNvPr>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70;p37">
              <a:extLst>
                <a:ext uri="{FF2B5EF4-FFF2-40B4-BE49-F238E27FC236}">
                  <a16:creationId xmlns:a16="http://schemas.microsoft.com/office/drawing/2014/main" id="{C875C0AA-1849-D10B-C58A-30380033CFE7}"/>
                </a:ext>
              </a:extLst>
            </p:cNvPr>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71;p37">
              <a:extLst>
                <a:ext uri="{FF2B5EF4-FFF2-40B4-BE49-F238E27FC236}">
                  <a16:creationId xmlns:a16="http://schemas.microsoft.com/office/drawing/2014/main" id="{820D728A-A2CA-906D-5442-70172B8B566E}"/>
                </a:ext>
              </a:extLst>
            </p:cNvPr>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72;p37">
              <a:extLst>
                <a:ext uri="{FF2B5EF4-FFF2-40B4-BE49-F238E27FC236}">
                  <a16:creationId xmlns:a16="http://schemas.microsoft.com/office/drawing/2014/main" id="{BEE2C58D-4379-FFC7-A4D0-68D295BF8253}"/>
                </a:ext>
              </a:extLst>
            </p:cNvPr>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73;p37">
              <a:extLst>
                <a:ext uri="{FF2B5EF4-FFF2-40B4-BE49-F238E27FC236}">
                  <a16:creationId xmlns:a16="http://schemas.microsoft.com/office/drawing/2014/main" id="{2A43CE40-25F8-F186-DAEC-2C5391F2A026}"/>
                </a:ext>
              </a:extLst>
            </p:cNvPr>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74;p37">
              <a:extLst>
                <a:ext uri="{FF2B5EF4-FFF2-40B4-BE49-F238E27FC236}">
                  <a16:creationId xmlns:a16="http://schemas.microsoft.com/office/drawing/2014/main" id="{F3956B2A-7217-85CE-B380-FF298CAEB3B4}"/>
                </a:ext>
              </a:extLst>
            </p:cNvPr>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476;p37">
            <a:extLst>
              <a:ext uri="{FF2B5EF4-FFF2-40B4-BE49-F238E27FC236}">
                <a16:creationId xmlns:a16="http://schemas.microsoft.com/office/drawing/2014/main" id="{C0623476-0F42-6BB6-B9F0-6E4FE6CA4B4F}"/>
              </a:ext>
            </a:extLst>
          </p:cNvPr>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66;p36">
            <a:extLst>
              <a:ext uri="{FF2B5EF4-FFF2-40B4-BE49-F238E27FC236}">
                <a16:creationId xmlns:a16="http://schemas.microsoft.com/office/drawing/2014/main" id="{9F6556EE-EEDC-73E1-D0A9-C5A7E4643A2B}"/>
              </a:ext>
            </a:extLst>
          </p:cNvPr>
          <p:cNvSpPr/>
          <p:nvPr/>
        </p:nvSpPr>
        <p:spPr>
          <a:xfrm>
            <a:off x="8034890" y="453806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68;p36">
            <a:extLst>
              <a:ext uri="{FF2B5EF4-FFF2-40B4-BE49-F238E27FC236}">
                <a16:creationId xmlns:a16="http://schemas.microsoft.com/office/drawing/2014/main" id="{72AC7A20-F2AC-0D1E-2D3F-A09F3A6E2437}"/>
              </a:ext>
            </a:extLst>
          </p:cNvPr>
          <p:cNvSpPr/>
          <p:nvPr/>
        </p:nvSpPr>
        <p:spPr>
          <a:xfrm rot="7201932">
            <a:off x="8325701" y="346874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2;p36">
            <a:extLst>
              <a:ext uri="{FF2B5EF4-FFF2-40B4-BE49-F238E27FC236}">
                <a16:creationId xmlns:a16="http://schemas.microsoft.com/office/drawing/2014/main" id="{7469FE93-F61E-6760-46E6-5258FE303B4D}"/>
              </a:ext>
            </a:extLst>
          </p:cNvPr>
          <p:cNvSpPr/>
          <p:nvPr/>
        </p:nvSpPr>
        <p:spPr>
          <a:xfrm>
            <a:off x="8517077" y="398462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6;p36">
            <a:extLst>
              <a:ext uri="{FF2B5EF4-FFF2-40B4-BE49-F238E27FC236}">
                <a16:creationId xmlns:a16="http://schemas.microsoft.com/office/drawing/2014/main" id="{5F904342-2DAC-1B3F-E64D-8017DC6013C9}"/>
              </a:ext>
            </a:extLst>
          </p:cNvPr>
          <p:cNvSpPr/>
          <p:nvPr/>
        </p:nvSpPr>
        <p:spPr>
          <a:xfrm>
            <a:off x="7644601" y="352520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55;p39">
            <a:extLst>
              <a:ext uri="{FF2B5EF4-FFF2-40B4-BE49-F238E27FC236}">
                <a16:creationId xmlns:a16="http://schemas.microsoft.com/office/drawing/2014/main" id="{178F7AEB-55B6-D7B6-858A-7B72FD682F21}"/>
              </a:ext>
            </a:extLst>
          </p:cNvPr>
          <p:cNvSpPr txBox="1">
            <a:spLocks/>
          </p:cNvSpPr>
          <p:nvPr/>
        </p:nvSpPr>
        <p:spPr>
          <a:xfrm>
            <a:off x="1756044" y="-67428"/>
            <a:ext cx="4045200" cy="76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4800" dirty="0">
                <a:solidFill>
                  <a:schemeClr val="tx1"/>
                </a:solidFill>
                <a:latin typeface="Bebas Neue" panose="020B0606020202050201" pitchFamily="34" charset="0"/>
              </a:rPr>
              <a:t>CONCLUSION</a:t>
            </a:r>
            <a:endParaRPr lang="en-IN" sz="4800" dirty="0">
              <a:solidFill>
                <a:schemeClr val="tx1"/>
              </a:solidFill>
              <a:latin typeface="Bebas Neue" panose="020B0606020202050201" pitchFamily="34" charset="0"/>
            </a:endParaRPr>
          </a:p>
        </p:txBody>
      </p:sp>
      <p:cxnSp>
        <p:nvCxnSpPr>
          <p:cNvPr id="64" name="Straight Connector 63">
            <a:extLst>
              <a:ext uri="{FF2B5EF4-FFF2-40B4-BE49-F238E27FC236}">
                <a16:creationId xmlns:a16="http://schemas.microsoft.com/office/drawing/2014/main" id="{8C8E5552-ECD9-528D-3739-4DAF027E08F4}"/>
              </a:ext>
            </a:extLst>
          </p:cNvPr>
          <p:cNvCxnSpPr>
            <a:cxnSpLocks/>
          </p:cNvCxnSpPr>
          <p:nvPr/>
        </p:nvCxnSpPr>
        <p:spPr>
          <a:xfrm flipV="1">
            <a:off x="210269" y="658763"/>
            <a:ext cx="8858163" cy="1385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F8924E82-7F5F-FC34-21DD-EB1520D36EC5}"/>
              </a:ext>
            </a:extLst>
          </p:cNvPr>
          <p:cNvCxnSpPr>
            <a:cxnSpLocks/>
          </p:cNvCxnSpPr>
          <p:nvPr/>
        </p:nvCxnSpPr>
        <p:spPr>
          <a:xfrm>
            <a:off x="206183" y="4899179"/>
            <a:ext cx="8862249" cy="30388"/>
          </a:xfrm>
          <a:prstGeom prst="line">
            <a:avLst/>
          </a:prstGeom>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19A5524B-DDD6-6215-56AF-A65C05621571}"/>
              </a:ext>
            </a:extLst>
          </p:cNvPr>
          <p:cNvSpPr txBox="1"/>
          <p:nvPr/>
        </p:nvSpPr>
        <p:spPr>
          <a:xfrm>
            <a:off x="2967087" y="1064949"/>
            <a:ext cx="4572000" cy="1169551"/>
          </a:xfrm>
          <a:prstGeom prst="rect">
            <a:avLst/>
          </a:prstGeom>
          <a:noFill/>
        </p:spPr>
        <p:txBody>
          <a:bodyPr wrap="square">
            <a:spAutoFit/>
          </a:bodyPr>
          <a:lstStyle/>
          <a:p>
            <a:r>
              <a:rPr lang="en-US" b="0" i="0" dirty="0">
                <a:solidFill>
                  <a:schemeClr val="tx1"/>
                </a:solidFill>
                <a:effectLst/>
                <a:latin typeface="museo-sans"/>
              </a:rPr>
              <a:t>APIs are essential to good software design, and they assume a range of incarnations in the different layers of our software. When you are writing software, it is valuable to think of the code you are writing as a component, potentially reusable in other systems.</a:t>
            </a:r>
            <a:endParaRPr lang="en-IN" dirty="0">
              <a:solidFill>
                <a:schemeClr val="tx1"/>
              </a:solidFill>
            </a:endParaRPr>
          </a:p>
        </p:txBody>
      </p:sp>
      <p:sp>
        <p:nvSpPr>
          <p:cNvPr id="71" name="TextBox 70">
            <a:extLst>
              <a:ext uri="{FF2B5EF4-FFF2-40B4-BE49-F238E27FC236}">
                <a16:creationId xmlns:a16="http://schemas.microsoft.com/office/drawing/2014/main" id="{78B04F5E-FD94-59EE-786B-8D106007D5BB}"/>
              </a:ext>
            </a:extLst>
          </p:cNvPr>
          <p:cNvSpPr txBox="1"/>
          <p:nvPr/>
        </p:nvSpPr>
        <p:spPr>
          <a:xfrm>
            <a:off x="2941732" y="2684133"/>
            <a:ext cx="4572000" cy="954107"/>
          </a:xfrm>
          <a:prstGeom prst="rect">
            <a:avLst/>
          </a:prstGeom>
          <a:noFill/>
        </p:spPr>
        <p:txBody>
          <a:bodyPr wrap="square">
            <a:spAutoFit/>
          </a:bodyPr>
          <a:lstStyle/>
          <a:p>
            <a:r>
              <a:rPr lang="en-US" b="0" i="0" dirty="0">
                <a:solidFill>
                  <a:schemeClr val="tx1"/>
                </a:solidFill>
                <a:effectLst/>
                <a:latin typeface="museo-sans"/>
              </a:rPr>
              <a:t>Using well-designed APIs lets us compose our software of logically distinct components. These components can be maintained in relative isolation, and the functionality behind them can be reused between different applications.</a:t>
            </a:r>
            <a:endParaRPr lang="en-IN" dirty="0">
              <a:solidFill>
                <a:schemeClr val="tx1"/>
              </a:solidFill>
            </a:endParaRPr>
          </a:p>
        </p:txBody>
      </p:sp>
    </p:spTree>
    <p:extLst>
      <p:ext uri="{BB962C8B-B14F-4D97-AF65-F5344CB8AC3E}">
        <p14:creationId xmlns:p14="http://schemas.microsoft.com/office/powerpoint/2010/main" val="121290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555;p39">
            <a:extLst>
              <a:ext uri="{FF2B5EF4-FFF2-40B4-BE49-F238E27FC236}">
                <a16:creationId xmlns:a16="http://schemas.microsoft.com/office/drawing/2014/main" id="{A45211FF-C6F5-BBF0-7808-0438C581DC6B}"/>
              </a:ext>
            </a:extLst>
          </p:cNvPr>
          <p:cNvSpPr txBox="1">
            <a:spLocks/>
          </p:cNvSpPr>
          <p:nvPr/>
        </p:nvSpPr>
        <p:spPr>
          <a:xfrm>
            <a:off x="1914540" y="-140580"/>
            <a:ext cx="4045200" cy="76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4800" dirty="0">
                <a:solidFill>
                  <a:schemeClr val="tx1"/>
                </a:solidFill>
                <a:latin typeface="Bebas Neue" panose="020B0606020202050201" pitchFamily="34" charset="0"/>
              </a:rPr>
              <a:t>References</a:t>
            </a:r>
            <a:endParaRPr lang="en-IN" sz="4800" dirty="0">
              <a:solidFill>
                <a:schemeClr val="tx1"/>
              </a:solidFill>
              <a:latin typeface="Bebas Neue" panose="020B0606020202050201" pitchFamily="34" charset="0"/>
            </a:endParaRPr>
          </a:p>
        </p:txBody>
      </p:sp>
      <p:sp>
        <p:nvSpPr>
          <p:cNvPr id="10" name="TextBox 9">
            <a:extLst>
              <a:ext uri="{FF2B5EF4-FFF2-40B4-BE49-F238E27FC236}">
                <a16:creationId xmlns:a16="http://schemas.microsoft.com/office/drawing/2014/main" id="{C026DDC7-D6E4-8721-6D75-B325198B7AD1}"/>
              </a:ext>
            </a:extLst>
          </p:cNvPr>
          <p:cNvSpPr txBox="1"/>
          <p:nvPr/>
        </p:nvSpPr>
        <p:spPr>
          <a:xfrm>
            <a:off x="274320" y="1381713"/>
            <a:ext cx="4443984" cy="1757854"/>
          </a:xfrm>
          <a:prstGeom prst="rect">
            <a:avLst/>
          </a:prstGeom>
          <a:noFill/>
        </p:spPr>
        <p:txBody>
          <a:bodyPr wrap="square">
            <a:spAutoFit/>
          </a:bodyPr>
          <a:lstStyle/>
          <a:p>
            <a:pPr lvl="0" algn="l" fontAlgn="base">
              <a:lnSpc>
                <a:spcPct val="107000"/>
              </a:lnSpc>
              <a:spcAft>
                <a:spcPts val="795"/>
              </a:spcAft>
              <a:buClr>
                <a:schemeClr val="tx1"/>
              </a:buClr>
              <a:buSzPts val="1100"/>
            </a:pPr>
            <a:r>
              <a:rPr lang="en-IN" sz="1800" u="none" strike="noStrike" dirty="0">
                <a:solidFill>
                  <a:schemeClr val="tx1"/>
                </a:solidFill>
                <a:effectLst/>
                <a:uFill>
                  <a:solidFill>
                    <a:srgbClr val="000000"/>
                  </a:solidFill>
                </a:uFill>
                <a:latin typeface="+mn-lt"/>
                <a:ea typeface="Times New Roman" panose="02020603050405020304" pitchFamily="18" charset="0"/>
                <a:cs typeface="Times New Roman" panose="02020603050405020304" pitchFamily="18" charset="0"/>
              </a:rPr>
              <a:t>Weather API via: </a:t>
            </a:r>
            <a:r>
              <a:rPr lang="en-IN" sz="1800" u="sng" dirty="0">
                <a:solidFill>
                  <a:srgbClr val="000000"/>
                </a:solidFill>
                <a:effectLst/>
                <a:latin typeface="+mn-lt"/>
                <a:ea typeface="Times New Roman" panose="02020603050405020304" pitchFamily="18" charset="0"/>
                <a:hlinkClick r:id="rId2"/>
              </a:rPr>
              <a:t>https://openweathermap.org/api/</a:t>
            </a:r>
            <a:endParaRPr lang="en-IN" sz="1800" dirty="0">
              <a:solidFill>
                <a:srgbClr val="000000"/>
              </a:solidFill>
              <a:effectLst/>
              <a:latin typeface="+mn-lt"/>
              <a:ea typeface="Times New Roman" panose="02020603050405020304" pitchFamily="18" charset="0"/>
            </a:endParaRPr>
          </a:p>
          <a:p>
            <a:pPr marL="742950" indent="-285750" algn="l">
              <a:lnSpc>
                <a:spcPct val="107000"/>
              </a:lnSpc>
              <a:spcAft>
                <a:spcPts val="795"/>
              </a:spcAft>
              <a:buClr>
                <a:schemeClr val="tx1"/>
              </a:buClr>
              <a:buFont typeface="Arial" panose="020B0604020202020204" pitchFamily="34" charset="0"/>
              <a:buChar char="•"/>
            </a:pPr>
            <a:endParaRPr lang="en-IN" sz="1800" dirty="0">
              <a:solidFill>
                <a:srgbClr val="000000"/>
              </a:solidFill>
              <a:effectLst/>
              <a:latin typeface="+mn-lt"/>
              <a:ea typeface="Times New Roman" panose="02020603050405020304" pitchFamily="18" charset="0"/>
            </a:endParaRPr>
          </a:p>
          <a:p>
            <a:pPr lvl="0" algn="l" fontAlgn="base">
              <a:lnSpc>
                <a:spcPct val="107000"/>
              </a:lnSpc>
              <a:spcAft>
                <a:spcPts val="795"/>
              </a:spcAft>
              <a:buClr>
                <a:schemeClr val="tx1"/>
              </a:buClr>
              <a:buSzPts val="1100"/>
            </a:pPr>
            <a:r>
              <a:rPr lang="en-IN" sz="1800" u="none" strike="noStrike" dirty="0">
                <a:solidFill>
                  <a:schemeClr val="tx1"/>
                </a:solidFill>
                <a:effectLst/>
                <a:uFill>
                  <a:solidFill>
                    <a:srgbClr val="000000"/>
                  </a:solidFill>
                </a:uFill>
                <a:latin typeface="+mn-lt"/>
                <a:ea typeface="Times New Roman" panose="02020603050405020304" pitchFamily="18" charset="0"/>
                <a:cs typeface="Times New Roman" panose="02020603050405020304" pitchFamily="18" charset="0"/>
              </a:rPr>
              <a:t>API used for coordinates via: </a:t>
            </a:r>
            <a:r>
              <a:rPr lang="en-IN" sz="1800" u="sng" dirty="0">
                <a:solidFill>
                  <a:srgbClr val="000000"/>
                </a:solidFill>
                <a:effectLst/>
                <a:latin typeface="+mn-lt"/>
                <a:ea typeface="Times New Roman" panose="02020603050405020304" pitchFamily="18" charset="0"/>
                <a:hlinkClick r:id="rId3"/>
              </a:rPr>
              <a:t>https://opencagedata.com/</a:t>
            </a:r>
            <a:endParaRPr lang="en-IN" sz="1800" dirty="0">
              <a:solidFill>
                <a:srgbClr val="000000"/>
              </a:solidFill>
              <a:effectLst/>
              <a:latin typeface="+mn-lt"/>
              <a:ea typeface="Times New Roman" panose="02020603050405020304" pitchFamily="18" charset="0"/>
            </a:endParaRPr>
          </a:p>
        </p:txBody>
      </p:sp>
      <p:sp>
        <p:nvSpPr>
          <p:cNvPr id="12" name="TextBox 11">
            <a:extLst>
              <a:ext uri="{FF2B5EF4-FFF2-40B4-BE49-F238E27FC236}">
                <a16:creationId xmlns:a16="http://schemas.microsoft.com/office/drawing/2014/main" id="{13905357-A8A7-9DFC-C11B-D8CED486EC0B}"/>
              </a:ext>
            </a:extLst>
          </p:cNvPr>
          <p:cNvSpPr txBox="1"/>
          <p:nvPr/>
        </p:nvSpPr>
        <p:spPr>
          <a:xfrm>
            <a:off x="4500562" y="1209637"/>
            <a:ext cx="4643437" cy="2259401"/>
          </a:xfrm>
          <a:prstGeom prst="rect">
            <a:avLst/>
          </a:prstGeom>
          <a:noFill/>
        </p:spPr>
        <p:txBody>
          <a:bodyPr wrap="square">
            <a:spAutoFit/>
          </a:bodyPr>
          <a:lstStyle/>
          <a:p>
            <a:pPr lvl="0" algn="l" fontAlgn="base">
              <a:lnSpc>
                <a:spcPct val="107000"/>
              </a:lnSpc>
              <a:spcAft>
                <a:spcPts val="795"/>
              </a:spcAft>
              <a:buClr>
                <a:srgbClr val="000000"/>
              </a:buClr>
              <a:buSzPts val="1100"/>
            </a:pPr>
            <a:r>
              <a:rPr lang="en-IN" sz="1800" u="none" strike="noStrike" dirty="0">
                <a:solidFill>
                  <a:schemeClr val="tx1"/>
                </a:solidFill>
                <a:effectLst/>
                <a:uFill>
                  <a:solidFill>
                    <a:srgbClr val="000000"/>
                  </a:solidFill>
                </a:uFill>
                <a:latin typeface="+mn-lt"/>
                <a:ea typeface="Times New Roman" panose="02020603050405020304" pitchFamily="18" charset="0"/>
                <a:cs typeface="Times New Roman" panose="02020603050405020304" pitchFamily="18" charset="0"/>
              </a:rPr>
              <a:t>Other Useful free websites that helped us overcome the errors 1:</a:t>
            </a:r>
          </a:p>
          <a:p>
            <a:pPr marL="457200" indent="222250" algn="l">
              <a:lnSpc>
                <a:spcPct val="107000"/>
              </a:lnSpc>
              <a:spcAft>
                <a:spcPts val="795"/>
              </a:spcAft>
            </a:pPr>
            <a:r>
              <a:rPr lang="en-IN" sz="1800" u="sng" dirty="0">
                <a:solidFill>
                  <a:schemeClr val="tx1"/>
                </a:solidFill>
                <a:effectLst/>
                <a:latin typeface="+mn-lt"/>
                <a:ea typeface="Times New Roman" panose="02020603050405020304" pitchFamily="18" charset="0"/>
                <a:hlinkClick r:id="rId4">
                  <a:extLst>
                    <a:ext uri="{A12FA001-AC4F-418D-AE19-62706E023703}">
                      <ahyp:hlinkClr xmlns:ahyp="http://schemas.microsoft.com/office/drawing/2018/hyperlinkcolor" val="tx"/>
                    </a:ext>
                  </a:extLst>
                </a:hlinkClick>
              </a:rPr>
              <a:t>https://www.mulesoft.com</a:t>
            </a:r>
            <a:endParaRPr lang="en-IN" sz="1800" dirty="0">
              <a:solidFill>
                <a:schemeClr val="tx1"/>
              </a:solidFill>
              <a:effectLst/>
              <a:latin typeface="+mn-lt"/>
              <a:ea typeface="Times New Roman" panose="02020603050405020304" pitchFamily="18" charset="0"/>
            </a:endParaRPr>
          </a:p>
          <a:p>
            <a:pPr marL="457200" indent="222250" algn="l">
              <a:lnSpc>
                <a:spcPct val="107000"/>
              </a:lnSpc>
              <a:spcAft>
                <a:spcPts val="795"/>
              </a:spcAft>
            </a:pPr>
            <a:r>
              <a:rPr lang="en-IN" sz="1800" u="sng" dirty="0">
                <a:solidFill>
                  <a:schemeClr val="tx1"/>
                </a:solidFill>
                <a:effectLst/>
                <a:latin typeface="+mn-lt"/>
                <a:ea typeface="Times New Roman" panose="02020603050405020304" pitchFamily="18" charset="0"/>
                <a:hlinkClick r:id="rId5">
                  <a:extLst>
                    <a:ext uri="{A12FA001-AC4F-418D-AE19-62706E023703}">
                      <ahyp:hlinkClr xmlns:ahyp="http://schemas.microsoft.com/office/drawing/2018/hyperlinkcolor" val="tx"/>
                    </a:ext>
                  </a:extLst>
                </a:hlinkClick>
              </a:rPr>
              <a:t>https://www.infoworld.com</a:t>
            </a:r>
            <a:endParaRPr lang="en-IN" sz="1800" dirty="0">
              <a:solidFill>
                <a:schemeClr val="tx1"/>
              </a:solidFill>
              <a:effectLst/>
              <a:latin typeface="+mn-lt"/>
              <a:ea typeface="Times New Roman" panose="02020603050405020304" pitchFamily="18" charset="0"/>
            </a:endParaRPr>
          </a:p>
          <a:p>
            <a:pPr marL="457200" indent="222250" algn="l">
              <a:lnSpc>
                <a:spcPct val="107000"/>
              </a:lnSpc>
              <a:spcAft>
                <a:spcPts val="795"/>
              </a:spcAft>
            </a:pPr>
            <a:r>
              <a:rPr lang="en-IN" sz="1800" dirty="0">
                <a:solidFill>
                  <a:schemeClr val="tx1"/>
                </a:solidFill>
                <a:effectLst/>
                <a:latin typeface="+mn-lt"/>
                <a:ea typeface="Times New Roman" panose="02020603050405020304" pitchFamily="18" charset="0"/>
              </a:rPr>
              <a:t> </a:t>
            </a:r>
            <a:r>
              <a:rPr lang="en-IN" sz="1800" u="sng" dirty="0">
                <a:solidFill>
                  <a:schemeClr val="tx1"/>
                </a:solidFill>
                <a:effectLst/>
                <a:latin typeface="+mn-lt"/>
                <a:ea typeface="Times New Roman" panose="02020603050405020304" pitchFamily="18" charset="0"/>
                <a:hlinkClick r:id="rId6">
                  <a:extLst>
                    <a:ext uri="{A12FA001-AC4F-418D-AE19-62706E023703}">
                      <ahyp:hlinkClr xmlns:ahyp="http://schemas.microsoft.com/office/drawing/2018/hyperlinkcolor" val="tx"/>
                    </a:ext>
                  </a:extLst>
                </a:hlinkClick>
              </a:rPr>
              <a:t>https://pypi.org</a:t>
            </a:r>
            <a:endParaRPr lang="en-IN" sz="1800" dirty="0">
              <a:solidFill>
                <a:schemeClr val="tx1"/>
              </a:solidFill>
              <a:effectLst/>
              <a:latin typeface="+mn-lt"/>
              <a:ea typeface="Times New Roman" panose="02020603050405020304" pitchFamily="18" charset="0"/>
            </a:endParaRPr>
          </a:p>
          <a:p>
            <a:pPr lvl="0" algn="ctr" fontAlgn="base">
              <a:lnSpc>
                <a:spcPct val="107000"/>
              </a:lnSpc>
              <a:spcAft>
                <a:spcPts val="795"/>
              </a:spcAft>
              <a:buClr>
                <a:srgbClr val="000000"/>
              </a:buClr>
              <a:buSzPts val="1100"/>
            </a:pPr>
            <a:endParaRPr lang="en-IN" sz="1800" dirty="0">
              <a:solidFill>
                <a:schemeClr val="tx1"/>
              </a:solidFill>
              <a:effectLst/>
              <a:latin typeface="+mn-lt"/>
              <a:ea typeface="Times New Roman" panose="02020603050405020304" pitchFamily="18" charset="0"/>
            </a:endParaRPr>
          </a:p>
        </p:txBody>
      </p:sp>
    </p:spTree>
    <p:extLst>
      <p:ext uri="{BB962C8B-B14F-4D97-AF65-F5344CB8AC3E}">
        <p14:creationId xmlns:p14="http://schemas.microsoft.com/office/powerpoint/2010/main" val="338650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355" name="Google Shape;355;p3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endParaRPr sz="1800" dirty="0"/>
          </a:p>
          <a:p>
            <a:pPr marL="457200" lvl="0" indent="-317500" algn="l" rtl="0">
              <a:spcBef>
                <a:spcPts val="0"/>
              </a:spcBef>
              <a:spcAft>
                <a:spcPts val="0"/>
              </a:spcAft>
              <a:buSzPts val="1400"/>
              <a:buChar char="●"/>
            </a:pPr>
            <a:r>
              <a:rPr lang="en" sz="1800" dirty="0"/>
              <a:t>API,TYPES OF API.</a:t>
            </a:r>
          </a:p>
          <a:p>
            <a:pPr marL="457200" lvl="0" indent="-317500" algn="l" rtl="0">
              <a:spcBef>
                <a:spcPts val="0"/>
              </a:spcBef>
              <a:spcAft>
                <a:spcPts val="0"/>
              </a:spcAft>
              <a:buSzPts val="1400"/>
              <a:buChar char="●"/>
            </a:pPr>
            <a:r>
              <a:rPr lang="en" sz="1800" dirty="0"/>
              <a:t>Problem Statement</a:t>
            </a:r>
          </a:p>
          <a:p>
            <a:pPr marL="457200" lvl="0" indent="-317500" algn="l" rtl="0">
              <a:spcBef>
                <a:spcPts val="0"/>
              </a:spcBef>
              <a:spcAft>
                <a:spcPts val="0"/>
              </a:spcAft>
              <a:buSzPts val="1400"/>
              <a:buChar char="●"/>
            </a:pPr>
            <a:r>
              <a:rPr lang="en" sz="1800" dirty="0"/>
              <a:t>Expected Solution</a:t>
            </a:r>
          </a:p>
          <a:p>
            <a:pPr marL="457200" lvl="0" indent="-317500" algn="l" rtl="0">
              <a:spcBef>
                <a:spcPts val="0"/>
              </a:spcBef>
              <a:spcAft>
                <a:spcPts val="0"/>
              </a:spcAft>
              <a:buSzPts val="1400"/>
              <a:buChar char="●"/>
            </a:pPr>
            <a:r>
              <a:rPr lang="en" sz="1800" dirty="0"/>
              <a:t>Methodology</a:t>
            </a:r>
          </a:p>
          <a:p>
            <a:pPr marL="457200" lvl="0" indent="-317500" algn="l" rtl="0">
              <a:spcBef>
                <a:spcPts val="0"/>
              </a:spcBef>
              <a:spcAft>
                <a:spcPts val="0"/>
              </a:spcAft>
              <a:buSzPts val="1400"/>
              <a:buChar char="●"/>
            </a:pPr>
            <a:r>
              <a:rPr lang="en" sz="1800" dirty="0"/>
              <a:t>Tools Used</a:t>
            </a:r>
          </a:p>
          <a:p>
            <a:pPr marL="457200" lvl="0" indent="-317500" algn="l" rtl="0">
              <a:spcBef>
                <a:spcPts val="0"/>
              </a:spcBef>
              <a:spcAft>
                <a:spcPts val="0"/>
              </a:spcAft>
              <a:buSzPts val="1400"/>
              <a:buChar char="●"/>
            </a:pPr>
            <a:r>
              <a:rPr lang="en" sz="1800" dirty="0"/>
              <a:t>Working</a:t>
            </a:r>
            <a:endParaRPr sz="1800" dirty="0"/>
          </a:p>
          <a:p>
            <a:pPr marL="457200" lvl="0" indent="-317500" algn="l" rtl="0">
              <a:spcBef>
                <a:spcPts val="0"/>
              </a:spcBef>
              <a:spcAft>
                <a:spcPts val="0"/>
              </a:spcAft>
              <a:buSzPts val="1400"/>
              <a:buChar char="●"/>
            </a:pPr>
            <a:r>
              <a:rPr lang="en" sz="1800" dirty="0"/>
              <a:t>Source Code</a:t>
            </a:r>
            <a:endParaRPr sz="1800" dirty="0"/>
          </a:p>
          <a:p>
            <a:pPr marL="457200" lvl="0" indent="-317500" algn="l" rtl="0">
              <a:spcBef>
                <a:spcPts val="0"/>
              </a:spcBef>
              <a:spcAft>
                <a:spcPts val="0"/>
              </a:spcAft>
              <a:buSzPts val="1400"/>
              <a:buChar char="●"/>
            </a:pPr>
            <a:r>
              <a:rPr lang="en" sz="1800" dirty="0"/>
              <a:t>Application and Conclusion </a:t>
            </a:r>
            <a:endParaRPr sz="1800" dirty="0"/>
          </a:p>
          <a:p>
            <a:pPr marL="139700" lvl="0" indent="0" algn="l" rtl="0">
              <a:spcBef>
                <a:spcPts val="0"/>
              </a:spcBef>
              <a:spcAft>
                <a:spcPts val="0"/>
              </a:spcAft>
              <a:buSzPts val="1400"/>
              <a:buNone/>
            </a:pPr>
            <a:endParaRPr dirty="0"/>
          </a:p>
        </p:txBody>
      </p:sp>
      <p:grpSp>
        <p:nvGrpSpPr>
          <p:cNvPr id="356" name="Google Shape;356;p36"/>
          <p:cNvGrpSpPr/>
          <p:nvPr/>
        </p:nvGrpSpPr>
        <p:grpSpPr>
          <a:xfrm rot="5400000">
            <a:off x="217308" y="3851622"/>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2724480" y="2603738"/>
            <a:ext cx="3766074" cy="154897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chemeClr val="tx1"/>
                </a:solidFill>
                <a:effectLst/>
                <a:latin typeface="AmazonEmber"/>
              </a:rPr>
              <a:t>APIs are mechanisms that enable two software components to communicate with each other using a set of definitions and protocols. For example, the weather bureau’s software system contains daily weather data. The weather app on your phone “talks” to this system via APIs and shows you daily weather updates on your phone.</a:t>
            </a:r>
            <a:endParaRPr dirty="0">
              <a:solidFill>
                <a:schemeClr val="tx1"/>
              </a:solidFill>
            </a:endParaRPr>
          </a:p>
        </p:txBody>
      </p:sp>
      <p:sp>
        <p:nvSpPr>
          <p:cNvPr id="398" name="Google Shape;398;p37"/>
          <p:cNvSpPr txBox="1">
            <a:spLocks noGrp="1"/>
          </p:cNvSpPr>
          <p:nvPr>
            <p:ph type="title"/>
          </p:nvPr>
        </p:nvSpPr>
        <p:spPr>
          <a:xfrm>
            <a:off x="2952713" y="964916"/>
            <a:ext cx="30957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API</a:t>
            </a:r>
            <a:endParaRPr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8641858" y="3390026"/>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14113" y="2214435"/>
            <a:ext cx="2772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31C245-78EA-CE8B-54A2-6B16A4D03595}"/>
              </a:ext>
            </a:extLst>
          </p:cNvPr>
          <p:cNvPicPr>
            <a:picLocks noChangeAspect="1"/>
          </p:cNvPicPr>
          <p:nvPr/>
        </p:nvPicPr>
        <p:blipFill>
          <a:blip r:embed="rId2"/>
          <a:stretch>
            <a:fillRect/>
          </a:stretch>
        </p:blipFill>
        <p:spPr>
          <a:xfrm>
            <a:off x="1905914" y="905446"/>
            <a:ext cx="5332171" cy="3332607"/>
          </a:xfrm>
          <a:prstGeom prst="rect">
            <a:avLst/>
          </a:prstGeom>
        </p:spPr>
      </p:pic>
      <p:sp>
        <p:nvSpPr>
          <p:cNvPr id="8" name="Google Shape;555;p39">
            <a:extLst>
              <a:ext uri="{FF2B5EF4-FFF2-40B4-BE49-F238E27FC236}">
                <a16:creationId xmlns:a16="http://schemas.microsoft.com/office/drawing/2014/main" id="{0A8755DD-A712-892D-3197-8CACFAAE2D55}"/>
              </a:ext>
            </a:extLst>
          </p:cNvPr>
          <p:cNvSpPr txBox="1">
            <a:spLocks noGrp="1"/>
          </p:cNvSpPr>
          <p:nvPr>
            <p:ph type="title"/>
          </p:nvPr>
        </p:nvSpPr>
        <p:spPr>
          <a:xfrm>
            <a:off x="1366775" y="-121920"/>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800" dirty="0"/>
              <a:t>Example</a:t>
            </a:r>
            <a:endParaRPr sz="4800" dirty="0"/>
          </a:p>
        </p:txBody>
      </p:sp>
    </p:spTree>
    <p:extLst>
      <p:ext uri="{BB962C8B-B14F-4D97-AF65-F5344CB8AC3E}">
        <p14:creationId xmlns:p14="http://schemas.microsoft.com/office/powerpoint/2010/main" val="59288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384499" y="1406186"/>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Types of API</a:t>
            </a:r>
            <a:endParaRPr dirty="0"/>
          </a:p>
        </p:txBody>
      </p:sp>
      <p:sp>
        <p:nvSpPr>
          <p:cNvPr id="556" name="Google Shape;556;p39"/>
          <p:cNvSpPr txBox="1">
            <a:spLocks noGrp="1"/>
          </p:cNvSpPr>
          <p:nvPr>
            <p:ph type="subTitle" idx="1"/>
          </p:nvPr>
        </p:nvSpPr>
        <p:spPr>
          <a:xfrm>
            <a:off x="5767443" y="2347416"/>
            <a:ext cx="4045200" cy="1424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PUBLIC APIs</a:t>
            </a:r>
          </a:p>
          <a:p>
            <a:pPr marL="285750" lvl="0" indent="-285750" algn="l" rtl="0">
              <a:spcBef>
                <a:spcPts val="0"/>
              </a:spcBef>
              <a:spcAft>
                <a:spcPts val="0"/>
              </a:spcAft>
              <a:buFont typeface="Arial" panose="020B0604020202020204" pitchFamily="34" charset="0"/>
              <a:buChar char="•"/>
            </a:pPr>
            <a:r>
              <a:rPr lang="en-US" dirty="0"/>
              <a:t>PRIVATE APIs</a:t>
            </a:r>
          </a:p>
          <a:p>
            <a:pPr marL="285750" lvl="0" indent="-285750" algn="l" rtl="0">
              <a:spcBef>
                <a:spcPts val="0"/>
              </a:spcBef>
              <a:spcAft>
                <a:spcPts val="0"/>
              </a:spcAft>
              <a:buFont typeface="Arial" panose="020B0604020202020204" pitchFamily="34" charset="0"/>
              <a:buChar char="•"/>
            </a:pPr>
            <a:r>
              <a:rPr lang="en-US" dirty="0"/>
              <a:t>PARTNER APIs</a:t>
            </a:r>
          </a:p>
          <a:p>
            <a:pPr marL="285750" lvl="0" indent="-285750" algn="l" rtl="0">
              <a:spcBef>
                <a:spcPts val="0"/>
              </a:spcBef>
              <a:spcAft>
                <a:spcPts val="0"/>
              </a:spcAft>
              <a:buFont typeface="Arial" panose="020B0604020202020204" pitchFamily="34" charset="0"/>
              <a:buChar char="•"/>
            </a:pPr>
            <a:r>
              <a:rPr lang="en-US" dirty="0"/>
              <a:t>COMPOSITE APIs</a:t>
            </a:r>
            <a:endParaRPr dirty="0"/>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38" y="956969"/>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27" name="Google Shape;627;p39">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28" name="Google Shape;628;p3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59;p34">
            <a:extLst>
              <a:ext uri="{FF2B5EF4-FFF2-40B4-BE49-F238E27FC236}">
                <a16:creationId xmlns:a16="http://schemas.microsoft.com/office/drawing/2014/main" id="{D5C7A939-7D97-54E8-A5A3-58BF96D4E006}"/>
              </a:ext>
            </a:extLst>
          </p:cNvPr>
          <p:cNvGrpSpPr/>
          <p:nvPr/>
        </p:nvGrpSpPr>
        <p:grpSpPr>
          <a:xfrm>
            <a:off x="6803135" y="-407624"/>
            <a:ext cx="2684411" cy="2656230"/>
            <a:chOff x="5041963" y="757530"/>
            <a:chExt cx="3701872" cy="3762679"/>
          </a:xfrm>
        </p:grpSpPr>
        <p:sp>
          <p:nvSpPr>
            <p:cNvPr id="5" name="Google Shape;260;p34">
              <a:extLst>
                <a:ext uri="{FF2B5EF4-FFF2-40B4-BE49-F238E27FC236}">
                  <a16:creationId xmlns:a16="http://schemas.microsoft.com/office/drawing/2014/main" id="{4DCC2204-752D-1680-2181-35BFE58B0A75}"/>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61;p34">
              <a:extLst>
                <a:ext uri="{FF2B5EF4-FFF2-40B4-BE49-F238E27FC236}">
                  <a16:creationId xmlns:a16="http://schemas.microsoft.com/office/drawing/2014/main" id="{99D96A7B-14FC-2DD3-B354-5E1E00357CE0}"/>
                </a:ext>
              </a:extLst>
            </p:cNvPr>
            <p:cNvGrpSpPr/>
            <p:nvPr/>
          </p:nvGrpSpPr>
          <p:grpSpPr>
            <a:xfrm>
              <a:off x="5536526" y="2174241"/>
              <a:ext cx="858975" cy="300968"/>
              <a:chOff x="2271950" y="2722775"/>
              <a:chExt cx="575875" cy="201775"/>
            </a:xfrm>
          </p:grpSpPr>
          <p:sp>
            <p:nvSpPr>
              <p:cNvPr id="62" name="Google Shape;262;p34">
                <a:extLst>
                  <a:ext uri="{FF2B5EF4-FFF2-40B4-BE49-F238E27FC236}">
                    <a16:creationId xmlns:a16="http://schemas.microsoft.com/office/drawing/2014/main" id="{421A3CB1-6E8E-6050-6D8E-EF402BE10930}"/>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3;p34">
                <a:extLst>
                  <a:ext uri="{FF2B5EF4-FFF2-40B4-BE49-F238E27FC236}">
                    <a16:creationId xmlns:a16="http://schemas.microsoft.com/office/drawing/2014/main" id="{B8E6B31F-7D96-D44A-6246-AC2730B90AD9}"/>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4;p34">
                <a:extLst>
                  <a:ext uri="{FF2B5EF4-FFF2-40B4-BE49-F238E27FC236}">
                    <a16:creationId xmlns:a16="http://schemas.microsoft.com/office/drawing/2014/main" id="{AEB3A296-16EA-D71C-73E5-07B444E3D9D0}"/>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5;p34">
                <a:extLst>
                  <a:ext uri="{FF2B5EF4-FFF2-40B4-BE49-F238E27FC236}">
                    <a16:creationId xmlns:a16="http://schemas.microsoft.com/office/drawing/2014/main" id="{9DACD3FD-501C-B561-5161-87F09DF09970}"/>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6;p34">
                <a:extLst>
                  <a:ext uri="{FF2B5EF4-FFF2-40B4-BE49-F238E27FC236}">
                    <a16:creationId xmlns:a16="http://schemas.microsoft.com/office/drawing/2014/main" id="{A1BCE6C6-65F4-F968-BC4F-EECE64125D71}"/>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67;p34">
              <a:extLst>
                <a:ext uri="{FF2B5EF4-FFF2-40B4-BE49-F238E27FC236}">
                  <a16:creationId xmlns:a16="http://schemas.microsoft.com/office/drawing/2014/main" id="{1699DA3C-F270-108A-BBEA-56A61B5FB389}"/>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8;p34">
              <a:extLst>
                <a:ext uri="{FF2B5EF4-FFF2-40B4-BE49-F238E27FC236}">
                  <a16:creationId xmlns:a16="http://schemas.microsoft.com/office/drawing/2014/main" id="{B4F03FC2-E34A-9E5F-2FC2-0593C4B2DFA1}"/>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69;p34">
              <a:extLst>
                <a:ext uri="{FF2B5EF4-FFF2-40B4-BE49-F238E27FC236}">
                  <a16:creationId xmlns:a16="http://schemas.microsoft.com/office/drawing/2014/main" id="{6E5A56C5-D69B-DE9F-CB39-1345CDDC57DE}"/>
                </a:ext>
              </a:extLst>
            </p:cNvPr>
            <p:cNvGrpSpPr/>
            <p:nvPr/>
          </p:nvGrpSpPr>
          <p:grpSpPr>
            <a:xfrm>
              <a:off x="6056200" y="1535350"/>
              <a:ext cx="2293204" cy="1710167"/>
              <a:chOff x="1062800" y="1986296"/>
              <a:chExt cx="2169540" cy="1617945"/>
            </a:xfrm>
          </p:grpSpPr>
          <p:sp>
            <p:nvSpPr>
              <p:cNvPr id="48" name="Google Shape;270;p34">
                <a:extLst>
                  <a:ext uri="{FF2B5EF4-FFF2-40B4-BE49-F238E27FC236}">
                    <a16:creationId xmlns:a16="http://schemas.microsoft.com/office/drawing/2014/main" id="{880E5B96-EE4E-6965-01A9-3FE6EA5DD9B1}"/>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1;p34">
                <a:extLst>
                  <a:ext uri="{FF2B5EF4-FFF2-40B4-BE49-F238E27FC236}">
                    <a16:creationId xmlns:a16="http://schemas.microsoft.com/office/drawing/2014/main" id="{B0B60805-9FD8-D8D8-A606-42AC00B14BE3}"/>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2;p34">
                <a:extLst>
                  <a:ext uri="{FF2B5EF4-FFF2-40B4-BE49-F238E27FC236}">
                    <a16:creationId xmlns:a16="http://schemas.microsoft.com/office/drawing/2014/main" id="{2FA59382-8711-30C1-F96A-BC62C409CF7A}"/>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3;p34">
                <a:extLst>
                  <a:ext uri="{FF2B5EF4-FFF2-40B4-BE49-F238E27FC236}">
                    <a16:creationId xmlns:a16="http://schemas.microsoft.com/office/drawing/2014/main" id="{1CF84B70-BBA5-E1D6-BE19-24C71C1E42F0}"/>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4;p34">
                <a:extLst>
                  <a:ext uri="{FF2B5EF4-FFF2-40B4-BE49-F238E27FC236}">
                    <a16:creationId xmlns:a16="http://schemas.microsoft.com/office/drawing/2014/main" id="{247FBE18-15A4-8F5D-2410-45D5EE65CAC5}"/>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5;p34">
                <a:extLst>
                  <a:ext uri="{FF2B5EF4-FFF2-40B4-BE49-F238E27FC236}">
                    <a16:creationId xmlns:a16="http://schemas.microsoft.com/office/drawing/2014/main" id="{1900F454-9C14-D666-045B-599439C20477}"/>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6;p34">
                <a:extLst>
                  <a:ext uri="{FF2B5EF4-FFF2-40B4-BE49-F238E27FC236}">
                    <a16:creationId xmlns:a16="http://schemas.microsoft.com/office/drawing/2014/main" id="{7265328F-392C-75A4-4800-9D6990874D8F}"/>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7;p34">
                <a:extLst>
                  <a:ext uri="{FF2B5EF4-FFF2-40B4-BE49-F238E27FC236}">
                    <a16:creationId xmlns:a16="http://schemas.microsoft.com/office/drawing/2014/main" id="{3C837544-573A-669B-E31A-B5C0E7E3B6D0}"/>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8;p34">
                <a:extLst>
                  <a:ext uri="{FF2B5EF4-FFF2-40B4-BE49-F238E27FC236}">
                    <a16:creationId xmlns:a16="http://schemas.microsoft.com/office/drawing/2014/main" id="{2E310EEF-472A-61BA-418C-7E8FA98F91F7}"/>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9;p34">
                <a:extLst>
                  <a:ext uri="{FF2B5EF4-FFF2-40B4-BE49-F238E27FC236}">
                    <a16:creationId xmlns:a16="http://schemas.microsoft.com/office/drawing/2014/main" id="{18E70675-4116-2E0F-006D-995C0E405AAC}"/>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p34">
                <a:extLst>
                  <a:ext uri="{FF2B5EF4-FFF2-40B4-BE49-F238E27FC236}">
                    <a16:creationId xmlns:a16="http://schemas.microsoft.com/office/drawing/2014/main" id="{05426EE2-FC71-E680-C646-F022CC0E628E}"/>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1;p34">
                <a:extLst>
                  <a:ext uri="{FF2B5EF4-FFF2-40B4-BE49-F238E27FC236}">
                    <a16:creationId xmlns:a16="http://schemas.microsoft.com/office/drawing/2014/main" id="{64ABAD3B-5BD6-63BE-C425-9B9BC11542F4}"/>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2;p34">
                <a:extLst>
                  <a:ext uri="{FF2B5EF4-FFF2-40B4-BE49-F238E27FC236}">
                    <a16:creationId xmlns:a16="http://schemas.microsoft.com/office/drawing/2014/main" id="{69DA9AA3-99D2-417C-CB21-1649BB1FE5CB}"/>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3;p34">
                <a:extLst>
                  <a:ext uri="{FF2B5EF4-FFF2-40B4-BE49-F238E27FC236}">
                    <a16:creationId xmlns:a16="http://schemas.microsoft.com/office/drawing/2014/main" id="{67B8BE6F-086E-0AF9-EE2F-E84F70447FE1}"/>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84;p34">
              <a:extLst>
                <a:ext uri="{FF2B5EF4-FFF2-40B4-BE49-F238E27FC236}">
                  <a16:creationId xmlns:a16="http://schemas.microsoft.com/office/drawing/2014/main" id="{96F33759-2DAF-8AF6-6A91-87EF5CC8EC91}"/>
                </a:ext>
              </a:extLst>
            </p:cNvPr>
            <p:cNvGrpSpPr/>
            <p:nvPr/>
          </p:nvGrpSpPr>
          <p:grpSpPr>
            <a:xfrm>
              <a:off x="7524694" y="2964516"/>
              <a:ext cx="953591" cy="334099"/>
              <a:chOff x="2271950" y="2722775"/>
              <a:chExt cx="575875" cy="201775"/>
            </a:xfrm>
          </p:grpSpPr>
          <p:sp>
            <p:nvSpPr>
              <p:cNvPr id="43" name="Google Shape;285;p34">
                <a:extLst>
                  <a:ext uri="{FF2B5EF4-FFF2-40B4-BE49-F238E27FC236}">
                    <a16:creationId xmlns:a16="http://schemas.microsoft.com/office/drawing/2014/main" id="{3FDFAAEB-11E7-6EE0-7D04-6BB2F956E5D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6;p34">
                <a:extLst>
                  <a:ext uri="{FF2B5EF4-FFF2-40B4-BE49-F238E27FC236}">
                    <a16:creationId xmlns:a16="http://schemas.microsoft.com/office/drawing/2014/main" id="{E8F3FE88-4A75-9AB9-608B-2F23387EBC7D}"/>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7;p34">
                <a:extLst>
                  <a:ext uri="{FF2B5EF4-FFF2-40B4-BE49-F238E27FC236}">
                    <a16:creationId xmlns:a16="http://schemas.microsoft.com/office/drawing/2014/main" id="{AE676CAE-9091-C4DE-78F4-3037DDB7F175}"/>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8;p34">
                <a:extLst>
                  <a:ext uri="{FF2B5EF4-FFF2-40B4-BE49-F238E27FC236}">
                    <a16:creationId xmlns:a16="http://schemas.microsoft.com/office/drawing/2014/main" id="{446EC67C-AFF9-C7EB-AD2A-C07271A30BE4}"/>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9;p34">
                <a:extLst>
                  <a:ext uri="{FF2B5EF4-FFF2-40B4-BE49-F238E27FC236}">
                    <a16:creationId xmlns:a16="http://schemas.microsoft.com/office/drawing/2014/main" id="{CD257055-84ED-37D7-16E4-C303ED484792}"/>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90;p34">
              <a:extLst>
                <a:ext uri="{FF2B5EF4-FFF2-40B4-BE49-F238E27FC236}">
                  <a16:creationId xmlns:a16="http://schemas.microsoft.com/office/drawing/2014/main" id="{FA79CFA7-80F0-7108-6AAA-C427F67ACD6C}"/>
                </a:ext>
              </a:extLst>
            </p:cNvPr>
            <p:cNvGrpSpPr/>
            <p:nvPr/>
          </p:nvGrpSpPr>
          <p:grpSpPr>
            <a:xfrm>
              <a:off x="7653574" y="1141618"/>
              <a:ext cx="695830" cy="643529"/>
              <a:chOff x="3407216" y="1944760"/>
              <a:chExt cx="535831" cy="495479"/>
            </a:xfrm>
          </p:grpSpPr>
          <p:sp>
            <p:nvSpPr>
              <p:cNvPr id="40" name="Google Shape;291;p34">
                <a:extLst>
                  <a:ext uri="{FF2B5EF4-FFF2-40B4-BE49-F238E27FC236}">
                    <a16:creationId xmlns:a16="http://schemas.microsoft.com/office/drawing/2014/main" id="{DFB1C916-2485-CDC1-9127-AA8115F54A34}"/>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2;p34">
                <a:extLst>
                  <a:ext uri="{FF2B5EF4-FFF2-40B4-BE49-F238E27FC236}">
                    <a16:creationId xmlns:a16="http://schemas.microsoft.com/office/drawing/2014/main" id="{96885402-BBA8-615A-33BA-4F9B72832BB9}"/>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3;p34">
                <a:extLst>
                  <a:ext uri="{FF2B5EF4-FFF2-40B4-BE49-F238E27FC236}">
                    <a16:creationId xmlns:a16="http://schemas.microsoft.com/office/drawing/2014/main" id="{70261516-4B1C-5E60-2612-0E42DCF04052}"/>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94;p34">
              <a:extLst>
                <a:ext uri="{FF2B5EF4-FFF2-40B4-BE49-F238E27FC236}">
                  <a16:creationId xmlns:a16="http://schemas.microsoft.com/office/drawing/2014/main" id="{ECCC01CC-C00C-E271-D12D-520B0659A3A3}"/>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5;p34">
              <a:extLst>
                <a:ext uri="{FF2B5EF4-FFF2-40B4-BE49-F238E27FC236}">
                  <a16:creationId xmlns:a16="http://schemas.microsoft.com/office/drawing/2014/main" id="{47388D5F-8878-4B64-3803-847C519291DF}"/>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p34">
              <a:extLst>
                <a:ext uri="{FF2B5EF4-FFF2-40B4-BE49-F238E27FC236}">
                  <a16:creationId xmlns:a16="http://schemas.microsoft.com/office/drawing/2014/main" id="{81000F3F-23C3-1313-5C56-127B2751FA5D}"/>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7;p34">
              <a:extLst>
                <a:ext uri="{FF2B5EF4-FFF2-40B4-BE49-F238E27FC236}">
                  <a16:creationId xmlns:a16="http://schemas.microsoft.com/office/drawing/2014/main" id="{53DF66E6-DB58-6031-D836-150C37E61A87}"/>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8;p34">
              <a:extLst>
                <a:ext uri="{FF2B5EF4-FFF2-40B4-BE49-F238E27FC236}">
                  <a16:creationId xmlns:a16="http://schemas.microsoft.com/office/drawing/2014/main" id="{9A04CE9B-F926-D34C-CB40-40601E1393F1}"/>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9;p34">
              <a:extLst>
                <a:ext uri="{FF2B5EF4-FFF2-40B4-BE49-F238E27FC236}">
                  <a16:creationId xmlns:a16="http://schemas.microsoft.com/office/drawing/2014/main" id="{D0A6DF65-A143-8CE9-0D7D-0A5E19778C74}"/>
                </a:ext>
              </a:extLst>
            </p:cNvPr>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0;p34">
              <a:extLst>
                <a:ext uri="{FF2B5EF4-FFF2-40B4-BE49-F238E27FC236}">
                  <a16:creationId xmlns:a16="http://schemas.microsoft.com/office/drawing/2014/main" id="{28E9A3B6-008C-480E-B4BF-3395B7624F66}"/>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1;p34">
              <a:extLst>
                <a:ext uri="{FF2B5EF4-FFF2-40B4-BE49-F238E27FC236}">
                  <a16:creationId xmlns:a16="http://schemas.microsoft.com/office/drawing/2014/main" id="{582E0854-D99E-37F8-258E-F90EDD9FE60E}"/>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p34">
              <a:extLst>
                <a:ext uri="{FF2B5EF4-FFF2-40B4-BE49-F238E27FC236}">
                  <a16:creationId xmlns:a16="http://schemas.microsoft.com/office/drawing/2014/main" id="{E10370AE-DEF9-F850-B188-43576C8AC7AF}"/>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p34">
              <a:extLst>
                <a:ext uri="{FF2B5EF4-FFF2-40B4-BE49-F238E27FC236}">
                  <a16:creationId xmlns:a16="http://schemas.microsoft.com/office/drawing/2014/main" id="{B311A9D2-3400-82E6-4E15-A9B43B2F7269}"/>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4;p34">
              <a:extLst>
                <a:ext uri="{FF2B5EF4-FFF2-40B4-BE49-F238E27FC236}">
                  <a16:creationId xmlns:a16="http://schemas.microsoft.com/office/drawing/2014/main" id="{4289CFD2-0C57-65F5-1820-202CFA02789D}"/>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305;p34">
              <a:extLst>
                <a:ext uri="{FF2B5EF4-FFF2-40B4-BE49-F238E27FC236}">
                  <a16:creationId xmlns:a16="http://schemas.microsoft.com/office/drawing/2014/main" id="{5C02F920-2D16-18D1-AF25-3BB67F2CB73B}"/>
                </a:ext>
              </a:extLst>
            </p:cNvPr>
            <p:cNvGrpSpPr/>
            <p:nvPr/>
          </p:nvGrpSpPr>
          <p:grpSpPr>
            <a:xfrm>
              <a:off x="6882732" y="2040297"/>
              <a:ext cx="1861102" cy="1904111"/>
              <a:chOff x="6882732" y="2040297"/>
              <a:chExt cx="1861102" cy="1904111"/>
            </a:xfrm>
          </p:grpSpPr>
          <p:grpSp>
            <p:nvGrpSpPr>
              <p:cNvPr id="24" name="Google Shape;306;p34">
                <a:extLst>
                  <a:ext uri="{FF2B5EF4-FFF2-40B4-BE49-F238E27FC236}">
                    <a16:creationId xmlns:a16="http://schemas.microsoft.com/office/drawing/2014/main" id="{5DC893B3-27F5-0D2F-4F76-2D47B2D9FD49}"/>
                  </a:ext>
                </a:extLst>
              </p:cNvPr>
              <p:cNvGrpSpPr/>
              <p:nvPr/>
            </p:nvGrpSpPr>
            <p:grpSpPr>
              <a:xfrm rot="1800000">
                <a:off x="7153488" y="2273972"/>
                <a:ext cx="1319590" cy="1436760"/>
                <a:chOff x="2956444" y="-416775"/>
                <a:chExt cx="1627918" cy="1772276"/>
              </a:xfrm>
            </p:grpSpPr>
            <p:sp>
              <p:nvSpPr>
                <p:cNvPr id="26" name="Google Shape;307;p34">
                  <a:extLst>
                    <a:ext uri="{FF2B5EF4-FFF2-40B4-BE49-F238E27FC236}">
                      <a16:creationId xmlns:a16="http://schemas.microsoft.com/office/drawing/2014/main" id="{464345C7-62CE-8AD8-1A57-EFFBD5D65885}"/>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8;p34">
                  <a:extLst>
                    <a:ext uri="{FF2B5EF4-FFF2-40B4-BE49-F238E27FC236}">
                      <a16:creationId xmlns:a16="http://schemas.microsoft.com/office/drawing/2014/main" id="{9DC2C7B1-993B-6538-0D51-40ECE2BC9E99}"/>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9;p34">
                  <a:extLst>
                    <a:ext uri="{FF2B5EF4-FFF2-40B4-BE49-F238E27FC236}">
                      <a16:creationId xmlns:a16="http://schemas.microsoft.com/office/drawing/2014/main" id="{4EAA1B47-65FA-62AC-2219-B675AF61FF03}"/>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0;p34">
                  <a:extLst>
                    <a:ext uri="{FF2B5EF4-FFF2-40B4-BE49-F238E27FC236}">
                      <a16:creationId xmlns:a16="http://schemas.microsoft.com/office/drawing/2014/main" id="{878BAE95-0AC6-7648-9B48-9D942D063B86}"/>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1;p34">
                  <a:extLst>
                    <a:ext uri="{FF2B5EF4-FFF2-40B4-BE49-F238E27FC236}">
                      <a16:creationId xmlns:a16="http://schemas.microsoft.com/office/drawing/2014/main" id="{ABECB315-BBD6-6825-1639-54561A3DD900}"/>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2;p34">
                  <a:extLst>
                    <a:ext uri="{FF2B5EF4-FFF2-40B4-BE49-F238E27FC236}">
                      <a16:creationId xmlns:a16="http://schemas.microsoft.com/office/drawing/2014/main" id="{5DCB6972-8F3B-89EC-5174-09E7FDD02FD9}"/>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3;p34">
                  <a:extLst>
                    <a:ext uri="{FF2B5EF4-FFF2-40B4-BE49-F238E27FC236}">
                      <a16:creationId xmlns:a16="http://schemas.microsoft.com/office/drawing/2014/main" id="{E8941057-34F2-7414-C2DF-F113F49CEECA}"/>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4;p34">
                  <a:extLst>
                    <a:ext uri="{FF2B5EF4-FFF2-40B4-BE49-F238E27FC236}">
                      <a16:creationId xmlns:a16="http://schemas.microsoft.com/office/drawing/2014/main" id="{8BFC5CBD-5D2E-3F3F-81D6-DF30CF5F70B7}"/>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5;p34">
                  <a:extLst>
                    <a:ext uri="{FF2B5EF4-FFF2-40B4-BE49-F238E27FC236}">
                      <a16:creationId xmlns:a16="http://schemas.microsoft.com/office/drawing/2014/main" id="{5D7322DC-8250-F2EC-5D68-9FE5BCEBBB4B}"/>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p34">
                  <a:extLst>
                    <a:ext uri="{FF2B5EF4-FFF2-40B4-BE49-F238E27FC236}">
                      <a16:creationId xmlns:a16="http://schemas.microsoft.com/office/drawing/2014/main" id="{5FE04BBB-47A0-096E-FAC7-CB5F30598966}"/>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7;p34">
                  <a:extLst>
                    <a:ext uri="{FF2B5EF4-FFF2-40B4-BE49-F238E27FC236}">
                      <a16:creationId xmlns:a16="http://schemas.microsoft.com/office/drawing/2014/main" id="{10DC1C31-D762-609D-65FC-C3E8696B5E7E}"/>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8;p34">
                  <a:extLst>
                    <a:ext uri="{FF2B5EF4-FFF2-40B4-BE49-F238E27FC236}">
                      <a16:creationId xmlns:a16="http://schemas.microsoft.com/office/drawing/2014/main" id="{48BF949C-AF68-2A2A-B190-5BB54D6703E4}"/>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9;p34">
                  <a:extLst>
                    <a:ext uri="{FF2B5EF4-FFF2-40B4-BE49-F238E27FC236}">
                      <a16:creationId xmlns:a16="http://schemas.microsoft.com/office/drawing/2014/main" id="{3358593D-A6DD-9CDA-6150-4251914CECD4}"/>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0;p34">
                  <a:extLst>
                    <a:ext uri="{FF2B5EF4-FFF2-40B4-BE49-F238E27FC236}">
                      <a16:creationId xmlns:a16="http://schemas.microsoft.com/office/drawing/2014/main" id="{9AAFD00C-4B05-C5C8-CAA2-943D092D0712}"/>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321;p34">
                <a:extLst>
                  <a:ext uri="{FF2B5EF4-FFF2-40B4-BE49-F238E27FC236}">
                    <a16:creationId xmlns:a16="http://schemas.microsoft.com/office/drawing/2014/main" id="{5856AE55-4ED0-EC5D-9A8D-7B00CA0B48E7}"/>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oogle Shape;560;p39">
            <a:extLst>
              <a:ext uri="{FF2B5EF4-FFF2-40B4-BE49-F238E27FC236}">
                <a16:creationId xmlns:a16="http://schemas.microsoft.com/office/drawing/2014/main" id="{CB737EEA-4352-C7A8-875E-4E1947FBEE80}"/>
              </a:ext>
            </a:extLst>
          </p:cNvPr>
          <p:cNvGrpSpPr/>
          <p:nvPr/>
        </p:nvGrpSpPr>
        <p:grpSpPr>
          <a:xfrm>
            <a:off x="-217446" y="3244815"/>
            <a:ext cx="2281002" cy="2096408"/>
            <a:chOff x="299357" y="956975"/>
            <a:chExt cx="3107245" cy="3299166"/>
          </a:xfrm>
        </p:grpSpPr>
        <p:grpSp>
          <p:nvGrpSpPr>
            <p:cNvPr id="68" name="Google Shape;561;p39">
              <a:extLst>
                <a:ext uri="{FF2B5EF4-FFF2-40B4-BE49-F238E27FC236}">
                  <a16:creationId xmlns:a16="http://schemas.microsoft.com/office/drawing/2014/main" id="{A39DC074-F185-CA63-AC3A-A6643B1C39A6}"/>
                </a:ext>
              </a:extLst>
            </p:cNvPr>
            <p:cNvGrpSpPr/>
            <p:nvPr/>
          </p:nvGrpSpPr>
          <p:grpSpPr>
            <a:xfrm>
              <a:off x="2494950" y="1297100"/>
              <a:ext cx="65475" cy="397950"/>
              <a:chOff x="2551425" y="1409425"/>
              <a:chExt cx="65475" cy="397950"/>
            </a:xfrm>
          </p:grpSpPr>
          <p:sp>
            <p:nvSpPr>
              <p:cNvPr id="118" name="Google Shape;562;p39">
                <a:extLst>
                  <a:ext uri="{FF2B5EF4-FFF2-40B4-BE49-F238E27FC236}">
                    <a16:creationId xmlns:a16="http://schemas.microsoft.com/office/drawing/2014/main" id="{2075866E-A04F-3693-BA99-4817A9EA5AB0}"/>
                  </a:ext>
                </a:extLst>
              </p:cNvPr>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3;p39">
                <a:extLst>
                  <a:ext uri="{FF2B5EF4-FFF2-40B4-BE49-F238E27FC236}">
                    <a16:creationId xmlns:a16="http://schemas.microsoft.com/office/drawing/2014/main" id="{B9A0F92E-7541-5386-0B4F-FB95A824EF49}"/>
                  </a:ext>
                </a:extLst>
              </p:cNvPr>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4;p39">
                <a:extLst>
                  <a:ext uri="{FF2B5EF4-FFF2-40B4-BE49-F238E27FC236}">
                    <a16:creationId xmlns:a16="http://schemas.microsoft.com/office/drawing/2014/main" id="{4B7C96F7-FAB6-4B08-38E0-4D524D13C9BF}"/>
                  </a:ext>
                </a:extLst>
              </p:cNvPr>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65;p39">
                <a:extLst>
                  <a:ext uri="{FF2B5EF4-FFF2-40B4-BE49-F238E27FC236}">
                    <a16:creationId xmlns:a16="http://schemas.microsoft.com/office/drawing/2014/main" id="{DE02D1D5-1AAB-CB44-AED7-DE5EA4615B68}"/>
                  </a:ext>
                </a:extLst>
              </p:cNvPr>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6;p39">
                <a:extLst>
                  <a:ext uri="{FF2B5EF4-FFF2-40B4-BE49-F238E27FC236}">
                    <a16:creationId xmlns:a16="http://schemas.microsoft.com/office/drawing/2014/main" id="{764D56FA-51D6-27D1-807F-7737C5399FDF}"/>
                  </a:ext>
                </a:extLst>
              </p:cNvPr>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7;p39">
                <a:extLst>
                  <a:ext uri="{FF2B5EF4-FFF2-40B4-BE49-F238E27FC236}">
                    <a16:creationId xmlns:a16="http://schemas.microsoft.com/office/drawing/2014/main" id="{4241571B-F746-8953-2FC4-90CC9E6B7370}"/>
                  </a:ext>
                </a:extLst>
              </p:cNvPr>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8;p39">
                <a:extLst>
                  <a:ext uri="{FF2B5EF4-FFF2-40B4-BE49-F238E27FC236}">
                    <a16:creationId xmlns:a16="http://schemas.microsoft.com/office/drawing/2014/main" id="{98F99ECC-DE68-FA23-3704-FD10AC71940E}"/>
                  </a:ext>
                </a:extLst>
              </p:cNvPr>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9;p39">
                <a:extLst>
                  <a:ext uri="{FF2B5EF4-FFF2-40B4-BE49-F238E27FC236}">
                    <a16:creationId xmlns:a16="http://schemas.microsoft.com/office/drawing/2014/main" id="{21265568-9528-87E2-B8CF-92EA184B2CA1}"/>
                  </a:ext>
                </a:extLst>
              </p:cNvPr>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70;p39">
                <a:extLst>
                  <a:ext uri="{FF2B5EF4-FFF2-40B4-BE49-F238E27FC236}">
                    <a16:creationId xmlns:a16="http://schemas.microsoft.com/office/drawing/2014/main" id="{764021DC-5C3E-E583-AF1C-BF82439CDA82}"/>
                  </a:ext>
                </a:extLst>
              </p:cNvPr>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71;p39">
                <a:extLst>
                  <a:ext uri="{FF2B5EF4-FFF2-40B4-BE49-F238E27FC236}">
                    <a16:creationId xmlns:a16="http://schemas.microsoft.com/office/drawing/2014/main" id="{69476C7C-DD34-E96A-C990-B99E1A60239C}"/>
                  </a:ext>
                </a:extLst>
              </p:cNvPr>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572;p39">
              <a:extLst>
                <a:ext uri="{FF2B5EF4-FFF2-40B4-BE49-F238E27FC236}">
                  <a16:creationId xmlns:a16="http://schemas.microsoft.com/office/drawing/2014/main" id="{36816556-207B-0DA6-5411-A552973053E5}"/>
                </a:ext>
              </a:extLst>
            </p:cNvPr>
            <p:cNvGrpSpPr/>
            <p:nvPr/>
          </p:nvGrpSpPr>
          <p:grpSpPr>
            <a:xfrm>
              <a:off x="901100" y="956975"/>
              <a:ext cx="472550" cy="202200"/>
              <a:chOff x="1441900" y="2926313"/>
              <a:chExt cx="472550" cy="202200"/>
            </a:xfrm>
          </p:grpSpPr>
          <p:sp>
            <p:nvSpPr>
              <p:cNvPr id="113" name="Google Shape;573;p39">
                <a:extLst>
                  <a:ext uri="{FF2B5EF4-FFF2-40B4-BE49-F238E27FC236}">
                    <a16:creationId xmlns:a16="http://schemas.microsoft.com/office/drawing/2014/main" id="{5FC54F4F-39E5-4E0A-87A1-FCACA6F08048}"/>
                  </a:ext>
                </a:extLst>
              </p:cNvPr>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74;p39">
                <a:extLst>
                  <a:ext uri="{FF2B5EF4-FFF2-40B4-BE49-F238E27FC236}">
                    <a16:creationId xmlns:a16="http://schemas.microsoft.com/office/drawing/2014/main" id="{3D86AD6D-8CF7-5683-E1E4-1AAF6A4CBC34}"/>
                  </a:ext>
                </a:extLst>
              </p:cNvPr>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75;p39">
                <a:extLst>
                  <a:ext uri="{FF2B5EF4-FFF2-40B4-BE49-F238E27FC236}">
                    <a16:creationId xmlns:a16="http://schemas.microsoft.com/office/drawing/2014/main" id="{5A2310E5-21C5-A886-1A24-2E96609715EA}"/>
                  </a:ext>
                </a:extLst>
              </p:cNvPr>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76;p39">
                <a:extLst>
                  <a:ext uri="{FF2B5EF4-FFF2-40B4-BE49-F238E27FC236}">
                    <a16:creationId xmlns:a16="http://schemas.microsoft.com/office/drawing/2014/main" id="{FBBCE330-7A39-75E0-A053-37EFF2ACEF02}"/>
                  </a:ext>
                </a:extLst>
              </p:cNvPr>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77;p39">
                <a:extLst>
                  <a:ext uri="{FF2B5EF4-FFF2-40B4-BE49-F238E27FC236}">
                    <a16:creationId xmlns:a16="http://schemas.microsoft.com/office/drawing/2014/main" id="{99F61FD9-7B05-082D-46DE-73F51FB49540}"/>
                  </a:ext>
                </a:extLst>
              </p:cNvPr>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578;p39">
              <a:extLst>
                <a:ext uri="{FF2B5EF4-FFF2-40B4-BE49-F238E27FC236}">
                  <a16:creationId xmlns:a16="http://schemas.microsoft.com/office/drawing/2014/main" id="{6CCD7407-6996-539B-2B69-9DBE5C33A042}"/>
                </a:ext>
              </a:extLst>
            </p:cNvPr>
            <p:cNvGrpSpPr/>
            <p:nvPr/>
          </p:nvGrpSpPr>
          <p:grpSpPr>
            <a:xfrm>
              <a:off x="1280200" y="1078550"/>
              <a:ext cx="1043050" cy="1488400"/>
              <a:chOff x="910475" y="761863"/>
              <a:chExt cx="1043050" cy="1488400"/>
            </a:xfrm>
          </p:grpSpPr>
          <p:sp>
            <p:nvSpPr>
              <p:cNvPr id="102" name="Google Shape;579;p39">
                <a:extLst>
                  <a:ext uri="{FF2B5EF4-FFF2-40B4-BE49-F238E27FC236}">
                    <a16:creationId xmlns:a16="http://schemas.microsoft.com/office/drawing/2014/main" id="{800E8D78-1738-5623-B6CB-2CF819ADBA66}"/>
                  </a:ext>
                </a:extLst>
              </p:cNvPr>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80;p39">
                <a:extLst>
                  <a:ext uri="{FF2B5EF4-FFF2-40B4-BE49-F238E27FC236}">
                    <a16:creationId xmlns:a16="http://schemas.microsoft.com/office/drawing/2014/main" id="{AB236528-1670-30DF-E76D-67C36CAD9B8C}"/>
                  </a:ext>
                </a:extLst>
              </p:cNvPr>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81;p39">
                <a:extLst>
                  <a:ext uri="{FF2B5EF4-FFF2-40B4-BE49-F238E27FC236}">
                    <a16:creationId xmlns:a16="http://schemas.microsoft.com/office/drawing/2014/main" id="{5B0B76EB-785F-4261-9F6D-55B74C8663EC}"/>
                  </a:ext>
                </a:extLst>
              </p:cNvPr>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82;p39">
                <a:extLst>
                  <a:ext uri="{FF2B5EF4-FFF2-40B4-BE49-F238E27FC236}">
                    <a16:creationId xmlns:a16="http://schemas.microsoft.com/office/drawing/2014/main" id="{B66E9033-D4C9-1590-FAAC-C3342F399EAF}"/>
                  </a:ext>
                </a:extLst>
              </p:cNvPr>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83;p39">
                <a:extLst>
                  <a:ext uri="{FF2B5EF4-FFF2-40B4-BE49-F238E27FC236}">
                    <a16:creationId xmlns:a16="http://schemas.microsoft.com/office/drawing/2014/main" id="{58810A34-C0BB-56BA-8E96-449323E1410B}"/>
                  </a:ext>
                </a:extLst>
              </p:cNvPr>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84;p39">
                <a:extLst>
                  <a:ext uri="{FF2B5EF4-FFF2-40B4-BE49-F238E27FC236}">
                    <a16:creationId xmlns:a16="http://schemas.microsoft.com/office/drawing/2014/main" id="{2009D136-D66E-A2DA-C5A2-5D9D10F41555}"/>
                  </a:ext>
                </a:extLst>
              </p:cNvPr>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85;p39">
                <a:extLst>
                  <a:ext uri="{FF2B5EF4-FFF2-40B4-BE49-F238E27FC236}">
                    <a16:creationId xmlns:a16="http://schemas.microsoft.com/office/drawing/2014/main" id="{3A56CED6-B95E-3429-6898-932C4D42B7FA}"/>
                  </a:ext>
                </a:extLst>
              </p:cNvPr>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86;p39">
                <a:extLst>
                  <a:ext uri="{FF2B5EF4-FFF2-40B4-BE49-F238E27FC236}">
                    <a16:creationId xmlns:a16="http://schemas.microsoft.com/office/drawing/2014/main" id="{7FB3465B-4557-84CF-5AD8-9B41BCA2B5B2}"/>
                  </a:ext>
                </a:extLst>
              </p:cNvPr>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87;p39">
                <a:extLst>
                  <a:ext uri="{FF2B5EF4-FFF2-40B4-BE49-F238E27FC236}">
                    <a16:creationId xmlns:a16="http://schemas.microsoft.com/office/drawing/2014/main" id="{B2E39E40-746F-9285-5672-7D91A61C0ED1}"/>
                  </a:ext>
                </a:extLst>
              </p:cNvPr>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88;p39">
                <a:extLst>
                  <a:ext uri="{FF2B5EF4-FFF2-40B4-BE49-F238E27FC236}">
                    <a16:creationId xmlns:a16="http://schemas.microsoft.com/office/drawing/2014/main" id="{EADB8BB6-A2C1-197F-7041-E092634E81B1}"/>
                  </a:ext>
                </a:extLst>
              </p:cNvPr>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89;p39">
                <a:extLst>
                  <a:ext uri="{FF2B5EF4-FFF2-40B4-BE49-F238E27FC236}">
                    <a16:creationId xmlns:a16="http://schemas.microsoft.com/office/drawing/2014/main" id="{0150E3C8-9595-F8C6-1DA3-66EFC6D19187}"/>
                  </a:ext>
                </a:extLst>
              </p:cNvPr>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590;p39">
              <a:extLst>
                <a:ext uri="{FF2B5EF4-FFF2-40B4-BE49-F238E27FC236}">
                  <a16:creationId xmlns:a16="http://schemas.microsoft.com/office/drawing/2014/main" id="{E6E00990-214B-5C27-B064-8EDD4BC08319}"/>
                </a:ext>
              </a:extLst>
            </p:cNvPr>
            <p:cNvGrpSpPr/>
            <p:nvPr/>
          </p:nvGrpSpPr>
          <p:grpSpPr>
            <a:xfrm>
              <a:off x="1941575" y="2024713"/>
              <a:ext cx="875600" cy="1088925"/>
              <a:chOff x="5962175" y="478150"/>
              <a:chExt cx="875600" cy="1088925"/>
            </a:xfrm>
          </p:grpSpPr>
          <p:sp>
            <p:nvSpPr>
              <p:cNvPr id="97" name="Google Shape;591;p39">
                <a:extLst>
                  <a:ext uri="{FF2B5EF4-FFF2-40B4-BE49-F238E27FC236}">
                    <a16:creationId xmlns:a16="http://schemas.microsoft.com/office/drawing/2014/main" id="{557A6F46-1842-6ABA-5A92-F1A307B79831}"/>
                  </a:ext>
                </a:extLst>
              </p:cNvPr>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92;p39">
                <a:extLst>
                  <a:ext uri="{FF2B5EF4-FFF2-40B4-BE49-F238E27FC236}">
                    <a16:creationId xmlns:a16="http://schemas.microsoft.com/office/drawing/2014/main" id="{2F44A63A-75FF-48B7-D029-B8D2CA956D11}"/>
                  </a:ext>
                </a:extLst>
              </p:cNvPr>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93;p39">
                <a:extLst>
                  <a:ext uri="{FF2B5EF4-FFF2-40B4-BE49-F238E27FC236}">
                    <a16:creationId xmlns:a16="http://schemas.microsoft.com/office/drawing/2014/main" id="{67EF5899-AB0A-5985-5560-C17C212D24B0}"/>
                  </a:ext>
                </a:extLst>
              </p:cNvPr>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94;p39">
                <a:extLst>
                  <a:ext uri="{FF2B5EF4-FFF2-40B4-BE49-F238E27FC236}">
                    <a16:creationId xmlns:a16="http://schemas.microsoft.com/office/drawing/2014/main" id="{478C672F-9B7C-9D0D-3578-DB832A727D9E}"/>
                  </a:ext>
                </a:extLst>
              </p:cNvPr>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95;p39">
                <a:extLst>
                  <a:ext uri="{FF2B5EF4-FFF2-40B4-BE49-F238E27FC236}">
                    <a16:creationId xmlns:a16="http://schemas.microsoft.com/office/drawing/2014/main" id="{9FB69E38-BD7D-BD0D-A1AD-6F3659760334}"/>
                  </a:ext>
                </a:extLst>
              </p:cNvPr>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596;p39">
              <a:extLst>
                <a:ext uri="{FF2B5EF4-FFF2-40B4-BE49-F238E27FC236}">
                  <a16:creationId xmlns:a16="http://schemas.microsoft.com/office/drawing/2014/main" id="{17F2B20C-416A-B25F-6DE1-14ABE2FE4B47}"/>
                </a:ext>
              </a:extLst>
            </p:cNvPr>
            <p:cNvGrpSpPr/>
            <p:nvPr/>
          </p:nvGrpSpPr>
          <p:grpSpPr>
            <a:xfrm>
              <a:off x="807106" y="1645871"/>
              <a:ext cx="612965" cy="612965"/>
              <a:chOff x="5208200" y="980975"/>
              <a:chExt cx="440475" cy="440475"/>
            </a:xfrm>
          </p:grpSpPr>
          <p:sp>
            <p:nvSpPr>
              <p:cNvPr id="95" name="Google Shape;597;p39">
                <a:extLst>
                  <a:ext uri="{FF2B5EF4-FFF2-40B4-BE49-F238E27FC236}">
                    <a16:creationId xmlns:a16="http://schemas.microsoft.com/office/drawing/2014/main" id="{A27AC55E-C62D-9B49-B1EE-61D80B2642AD}"/>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98;p39">
                <a:extLst>
                  <a:ext uri="{FF2B5EF4-FFF2-40B4-BE49-F238E27FC236}">
                    <a16:creationId xmlns:a16="http://schemas.microsoft.com/office/drawing/2014/main" id="{E3E4AEDB-D11A-721A-5DB8-2C042D4136CC}"/>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599;p39">
              <a:extLst>
                <a:ext uri="{FF2B5EF4-FFF2-40B4-BE49-F238E27FC236}">
                  <a16:creationId xmlns:a16="http://schemas.microsoft.com/office/drawing/2014/main" id="{68178122-C498-3733-0EA2-23A9EA94C82E}"/>
                </a:ext>
              </a:extLst>
            </p:cNvPr>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00;p39">
              <a:extLst>
                <a:ext uri="{FF2B5EF4-FFF2-40B4-BE49-F238E27FC236}">
                  <a16:creationId xmlns:a16="http://schemas.microsoft.com/office/drawing/2014/main" id="{82EEE931-5CD3-C153-8DF6-C09450B90782}"/>
                </a:ext>
              </a:extLst>
            </p:cNvPr>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01;p39">
              <a:extLst>
                <a:ext uri="{FF2B5EF4-FFF2-40B4-BE49-F238E27FC236}">
                  <a16:creationId xmlns:a16="http://schemas.microsoft.com/office/drawing/2014/main" id="{9E50EC7F-B0C0-3424-CA66-E88560D52AE4}"/>
                </a:ext>
              </a:extLst>
            </p:cNvPr>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02;p39">
              <a:extLst>
                <a:ext uri="{FF2B5EF4-FFF2-40B4-BE49-F238E27FC236}">
                  <a16:creationId xmlns:a16="http://schemas.microsoft.com/office/drawing/2014/main" id="{FFF5D906-5CEB-3565-8C33-BE0E55974FAB}"/>
                </a:ext>
              </a:extLst>
            </p:cNvPr>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603;p39">
              <a:extLst>
                <a:ext uri="{FF2B5EF4-FFF2-40B4-BE49-F238E27FC236}">
                  <a16:creationId xmlns:a16="http://schemas.microsoft.com/office/drawing/2014/main" id="{53044B37-7203-305F-A498-5ED0DC33C120}"/>
                </a:ext>
              </a:extLst>
            </p:cNvPr>
            <p:cNvGrpSpPr/>
            <p:nvPr/>
          </p:nvGrpSpPr>
          <p:grpSpPr>
            <a:xfrm>
              <a:off x="299357" y="3264591"/>
              <a:ext cx="953591" cy="334099"/>
              <a:chOff x="2271950" y="2722775"/>
              <a:chExt cx="575875" cy="201775"/>
            </a:xfrm>
          </p:grpSpPr>
          <p:sp>
            <p:nvSpPr>
              <p:cNvPr id="90" name="Google Shape;604;p39">
                <a:extLst>
                  <a:ext uri="{FF2B5EF4-FFF2-40B4-BE49-F238E27FC236}">
                    <a16:creationId xmlns:a16="http://schemas.microsoft.com/office/drawing/2014/main" id="{37B110E7-DC79-F28F-4899-F650585CED2A}"/>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05;p39">
                <a:extLst>
                  <a:ext uri="{FF2B5EF4-FFF2-40B4-BE49-F238E27FC236}">
                    <a16:creationId xmlns:a16="http://schemas.microsoft.com/office/drawing/2014/main" id="{CCB4AF9C-5F46-D03D-AF3D-B00CAF461B2B}"/>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06;p39">
                <a:extLst>
                  <a:ext uri="{FF2B5EF4-FFF2-40B4-BE49-F238E27FC236}">
                    <a16:creationId xmlns:a16="http://schemas.microsoft.com/office/drawing/2014/main" id="{53681C7E-8AAB-5729-7265-A4C27C80345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07;p39">
                <a:extLst>
                  <a:ext uri="{FF2B5EF4-FFF2-40B4-BE49-F238E27FC236}">
                    <a16:creationId xmlns:a16="http://schemas.microsoft.com/office/drawing/2014/main" id="{F76A6F2E-9B9F-E1E5-CC10-0E56EA6C8857}"/>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8;p39">
                <a:extLst>
                  <a:ext uri="{FF2B5EF4-FFF2-40B4-BE49-F238E27FC236}">
                    <a16:creationId xmlns:a16="http://schemas.microsoft.com/office/drawing/2014/main" id="{3EA14E1C-2AB0-9E67-36B0-7F4A1B45A2AD}"/>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609;p39">
              <a:extLst>
                <a:ext uri="{FF2B5EF4-FFF2-40B4-BE49-F238E27FC236}">
                  <a16:creationId xmlns:a16="http://schemas.microsoft.com/office/drawing/2014/main" id="{10FA330A-68A5-96B2-D687-C8C692B0B84C}"/>
                </a:ext>
              </a:extLst>
            </p:cNvPr>
            <p:cNvGrpSpPr/>
            <p:nvPr/>
          </p:nvGrpSpPr>
          <p:grpSpPr>
            <a:xfrm>
              <a:off x="2710772" y="1830439"/>
              <a:ext cx="695830" cy="243805"/>
              <a:chOff x="2271950" y="2722775"/>
              <a:chExt cx="575875" cy="201775"/>
            </a:xfrm>
          </p:grpSpPr>
          <p:sp>
            <p:nvSpPr>
              <p:cNvPr id="85" name="Google Shape;610;p39">
                <a:extLst>
                  <a:ext uri="{FF2B5EF4-FFF2-40B4-BE49-F238E27FC236}">
                    <a16:creationId xmlns:a16="http://schemas.microsoft.com/office/drawing/2014/main" id="{D98FBCC6-026B-F63E-025D-C3F5D49B42E7}"/>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11;p39">
                <a:extLst>
                  <a:ext uri="{FF2B5EF4-FFF2-40B4-BE49-F238E27FC236}">
                    <a16:creationId xmlns:a16="http://schemas.microsoft.com/office/drawing/2014/main" id="{AE636054-9001-5675-CEB3-541B5B9B58CF}"/>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12;p39">
                <a:extLst>
                  <a:ext uri="{FF2B5EF4-FFF2-40B4-BE49-F238E27FC236}">
                    <a16:creationId xmlns:a16="http://schemas.microsoft.com/office/drawing/2014/main" id="{DFDDAEDA-C71A-8BAF-6B85-5E1E8ECBA1FC}"/>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13;p39">
                <a:extLst>
                  <a:ext uri="{FF2B5EF4-FFF2-40B4-BE49-F238E27FC236}">
                    <a16:creationId xmlns:a16="http://schemas.microsoft.com/office/drawing/2014/main" id="{008EE0F4-A04A-44FE-1A24-D9F3E938B27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14;p39">
                <a:extLst>
                  <a:ext uri="{FF2B5EF4-FFF2-40B4-BE49-F238E27FC236}">
                    <a16:creationId xmlns:a16="http://schemas.microsoft.com/office/drawing/2014/main" id="{88795D80-610B-6BF2-E180-6248BD49AE33}"/>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615;p39">
              <a:extLst>
                <a:ext uri="{FF2B5EF4-FFF2-40B4-BE49-F238E27FC236}">
                  <a16:creationId xmlns:a16="http://schemas.microsoft.com/office/drawing/2014/main" id="{7ED89F1F-8E99-0F04-DC27-95A4D76A0C11}"/>
                </a:ext>
              </a:extLst>
            </p:cNvPr>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16;p39">
              <a:extLst>
                <a:ext uri="{FF2B5EF4-FFF2-40B4-BE49-F238E27FC236}">
                  <a16:creationId xmlns:a16="http://schemas.microsoft.com/office/drawing/2014/main" id="{BBE72B35-A5C9-C734-7741-15419A933B7E}"/>
                </a:ext>
              </a:extLst>
            </p:cNvPr>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17;p39">
              <a:extLst>
                <a:ext uri="{FF2B5EF4-FFF2-40B4-BE49-F238E27FC236}">
                  <a16:creationId xmlns:a16="http://schemas.microsoft.com/office/drawing/2014/main" id="{F44C046D-F7C2-1219-B1F0-A762DD65B393}"/>
                </a:ext>
              </a:extLst>
            </p:cNvPr>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8;p39">
              <a:extLst>
                <a:ext uri="{FF2B5EF4-FFF2-40B4-BE49-F238E27FC236}">
                  <a16:creationId xmlns:a16="http://schemas.microsoft.com/office/drawing/2014/main" id="{F7985685-3F5C-9A40-8466-0038B0ED4E6E}"/>
                </a:ext>
              </a:extLst>
            </p:cNvPr>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9;p39">
              <a:extLst>
                <a:ext uri="{FF2B5EF4-FFF2-40B4-BE49-F238E27FC236}">
                  <a16:creationId xmlns:a16="http://schemas.microsoft.com/office/drawing/2014/main" id="{DE33CD12-F4A3-8AE0-4362-426D0229C215}"/>
                </a:ext>
              </a:extLst>
            </p:cNvPr>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20;p39">
              <a:extLst>
                <a:ext uri="{FF2B5EF4-FFF2-40B4-BE49-F238E27FC236}">
                  <a16:creationId xmlns:a16="http://schemas.microsoft.com/office/drawing/2014/main" id="{6240F1BB-F40C-BB57-DDCA-125C42EE459C}"/>
                </a:ext>
              </a:extLst>
            </p:cNvPr>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98;p37">
            <a:extLst>
              <a:ext uri="{FF2B5EF4-FFF2-40B4-BE49-F238E27FC236}">
                <a16:creationId xmlns:a16="http://schemas.microsoft.com/office/drawing/2014/main" id="{DA3C1AA7-76CE-A749-5CEF-DD3C5D426520}"/>
              </a:ext>
            </a:extLst>
          </p:cNvPr>
          <p:cNvSpPr txBox="1">
            <a:spLocks noGrp="1"/>
          </p:cNvSpPr>
          <p:nvPr>
            <p:ph type="title"/>
          </p:nvPr>
        </p:nvSpPr>
        <p:spPr>
          <a:xfrm>
            <a:off x="-217446" y="-252296"/>
            <a:ext cx="4885704" cy="20050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Problem Statement </a:t>
            </a:r>
            <a:endParaRPr sz="2800" dirty="0"/>
          </a:p>
        </p:txBody>
      </p:sp>
      <p:sp>
        <p:nvSpPr>
          <p:cNvPr id="128" name="TextBox 127">
            <a:extLst>
              <a:ext uri="{FF2B5EF4-FFF2-40B4-BE49-F238E27FC236}">
                <a16:creationId xmlns:a16="http://schemas.microsoft.com/office/drawing/2014/main" id="{131D5369-CB80-2702-9515-2E0D5BF10D4E}"/>
              </a:ext>
            </a:extLst>
          </p:cNvPr>
          <p:cNvSpPr txBox="1"/>
          <p:nvPr/>
        </p:nvSpPr>
        <p:spPr>
          <a:xfrm>
            <a:off x="5219701" y="2213028"/>
            <a:ext cx="5632704" cy="523220"/>
          </a:xfrm>
          <a:prstGeom prst="rect">
            <a:avLst/>
          </a:prstGeom>
          <a:noFill/>
        </p:spPr>
        <p:txBody>
          <a:bodyPr wrap="square">
            <a:spAutoFit/>
          </a:bodyPr>
          <a:lstStyle/>
          <a:p>
            <a:r>
              <a:rPr lang="en" sz="2800" dirty="0">
                <a:solidFill>
                  <a:schemeClr val="tx1"/>
                </a:solidFill>
                <a:latin typeface="Bebas Neue" panose="020B0606020202050201" pitchFamily="34" charset="0"/>
              </a:rPr>
              <a:t>Expected Solution</a:t>
            </a:r>
            <a:endParaRPr lang="en-IN" sz="2800" dirty="0">
              <a:solidFill>
                <a:schemeClr val="tx1"/>
              </a:solidFill>
              <a:latin typeface="Bebas Neue" panose="020B0606020202050201" pitchFamily="34" charset="0"/>
            </a:endParaRPr>
          </a:p>
        </p:txBody>
      </p:sp>
      <p:sp>
        <p:nvSpPr>
          <p:cNvPr id="130" name="TextBox 129">
            <a:extLst>
              <a:ext uri="{FF2B5EF4-FFF2-40B4-BE49-F238E27FC236}">
                <a16:creationId xmlns:a16="http://schemas.microsoft.com/office/drawing/2014/main" id="{2727FBFC-E25E-D16E-4113-17B229D7DDDD}"/>
              </a:ext>
            </a:extLst>
          </p:cNvPr>
          <p:cNvSpPr txBox="1"/>
          <p:nvPr/>
        </p:nvSpPr>
        <p:spPr>
          <a:xfrm>
            <a:off x="-645994" y="1211911"/>
            <a:ext cx="5497657" cy="386003"/>
          </a:xfrm>
          <a:prstGeom prst="rect">
            <a:avLst/>
          </a:prstGeom>
          <a:noFill/>
        </p:spPr>
        <p:txBody>
          <a:bodyPr wrap="square">
            <a:spAutoFit/>
          </a:bodyPr>
          <a:lstStyle/>
          <a:p>
            <a:pPr marL="219075" indent="222250" algn="ctr">
              <a:lnSpc>
                <a:spcPct val="108000"/>
              </a:lnSpc>
              <a:spcAft>
                <a:spcPts val="795"/>
              </a:spcAft>
            </a:pPr>
            <a:r>
              <a:rPr lang="en-IN" sz="1800" dirty="0">
                <a:solidFill>
                  <a:schemeClr val="tx1"/>
                </a:solidFill>
                <a:effectLst/>
                <a:latin typeface="Bebas Neue" panose="020B0606020202050201" pitchFamily="34" charset="0"/>
                <a:ea typeface="Times New Roman" panose="02020603050405020304" pitchFamily="18" charset="0"/>
              </a:rPr>
              <a:t>Predicting the climatical analysis of a  particular place.</a:t>
            </a:r>
          </a:p>
        </p:txBody>
      </p:sp>
      <p:sp>
        <p:nvSpPr>
          <p:cNvPr id="132" name="TextBox 131">
            <a:extLst>
              <a:ext uri="{FF2B5EF4-FFF2-40B4-BE49-F238E27FC236}">
                <a16:creationId xmlns:a16="http://schemas.microsoft.com/office/drawing/2014/main" id="{C8E5D7E6-D85A-64BA-4522-E93944F2ECF4}"/>
              </a:ext>
            </a:extLst>
          </p:cNvPr>
          <p:cNvSpPr txBox="1"/>
          <p:nvPr/>
        </p:nvSpPr>
        <p:spPr>
          <a:xfrm>
            <a:off x="3613472" y="3206443"/>
            <a:ext cx="6047232" cy="386003"/>
          </a:xfrm>
          <a:prstGeom prst="rect">
            <a:avLst/>
          </a:prstGeom>
          <a:noFill/>
        </p:spPr>
        <p:txBody>
          <a:bodyPr wrap="square">
            <a:spAutoFit/>
          </a:bodyPr>
          <a:lstStyle/>
          <a:p>
            <a:pPr marL="219075" indent="222250" algn="just">
              <a:lnSpc>
                <a:spcPct val="108000"/>
              </a:lnSpc>
              <a:spcAft>
                <a:spcPts val="795"/>
              </a:spcAft>
            </a:pPr>
            <a:r>
              <a:rPr lang="en-IN" sz="1800" dirty="0">
                <a:solidFill>
                  <a:schemeClr val="tx1"/>
                </a:solidFill>
                <a:effectLst/>
                <a:latin typeface="Bebas Neue" panose="020B0606020202050201" pitchFamily="34" charset="0"/>
                <a:ea typeface="Times New Roman" panose="02020603050405020304" pitchFamily="18" charset="0"/>
              </a:rPr>
              <a:t>Knowing the weather conditions of a particular   place</a:t>
            </a:r>
          </a:p>
        </p:txBody>
      </p:sp>
    </p:spTree>
    <p:extLst>
      <p:ext uri="{BB962C8B-B14F-4D97-AF65-F5344CB8AC3E}">
        <p14:creationId xmlns:p14="http://schemas.microsoft.com/office/powerpoint/2010/main" val="91484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0168-E78E-1F0B-69D1-A9B777961B94}"/>
              </a:ext>
            </a:extLst>
          </p:cNvPr>
          <p:cNvSpPr>
            <a:spLocks noGrp="1"/>
          </p:cNvSpPr>
          <p:nvPr>
            <p:ph type="title"/>
          </p:nvPr>
        </p:nvSpPr>
        <p:spPr>
          <a:xfrm>
            <a:off x="1641300" y="404794"/>
            <a:ext cx="4045200" cy="768600"/>
          </a:xfrm>
        </p:spPr>
        <p:txBody>
          <a:bodyPr/>
          <a:lstStyle/>
          <a:p>
            <a:r>
              <a:rPr lang="en-US" dirty="0"/>
              <a:t>Tools Used</a:t>
            </a:r>
            <a:endParaRPr lang="en-IN" dirty="0"/>
          </a:p>
        </p:txBody>
      </p:sp>
      <p:sp>
        <p:nvSpPr>
          <p:cNvPr id="5" name="TextBox 4">
            <a:extLst>
              <a:ext uri="{FF2B5EF4-FFF2-40B4-BE49-F238E27FC236}">
                <a16:creationId xmlns:a16="http://schemas.microsoft.com/office/drawing/2014/main" id="{63415B4C-6600-C12C-ECB8-650FC1DFC6B4}"/>
              </a:ext>
            </a:extLst>
          </p:cNvPr>
          <p:cNvSpPr txBox="1"/>
          <p:nvPr/>
        </p:nvSpPr>
        <p:spPr>
          <a:xfrm>
            <a:off x="1641300" y="1870333"/>
            <a:ext cx="5090160" cy="1806457"/>
          </a:xfrm>
          <a:prstGeom prst="rect">
            <a:avLst/>
          </a:prstGeom>
          <a:noFill/>
        </p:spPr>
        <p:txBody>
          <a:bodyPr wrap="square">
            <a:spAutoFit/>
          </a:bodyPr>
          <a:lstStyle/>
          <a:p>
            <a:pPr marL="504825" indent="-285750" algn="just">
              <a:lnSpc>
                <a:spcPct val="108000"/>
              </a:lnSpc>
              <a:spcAft>
                <a:spcPts val="795"/>
              </a:spcAft>
              <a:buClr>
                <a:schemeClr val="tx1"/>
              </a:buClr>
              <a:buFont typeface="Arial" panose="020B0604020202020204" pitchFamily="34" charset="0"/>
              <a:buChar char="•"/>
            </a:pPr>
            <a:r>
              <a:rPr lang="en-IN" sz="1400" dirty="0">
                <a:solidFill>
                  <a:schemeClr val="tx1"/>
                </a:solidFill>
                <a:effectLst/>
                <a:latin typeface="+mn-lt"/>
                <a:ea typeface="Times New Roman" panose="02020603050405020304" pitchFamily="18" charset="0"/>
              </a:rPr>
              <a:t>RStudio; an integrated development environment          for R, a programming language for statistical computing and graphics.</a:t>
            </a:r>
          </a:p>
          <a:p>
            <a:pPr marL="504825" indent="-285750" algn="just">
              <a:lnSpc>
                <a:spcPct val="108000"/>
              </a:lnSpc>
              <a:spcAft>
                <a:spcPts val="795"/>
              </a:spcAft>
              <a:buClr>
                <a:schemeClr val="tx1"/>
              </a:buClr>
              <a:buFont typeface="Arial" panose="020B0604020202020204" pitchFamily="34" charset="0"/>
              <a:buChar char="•"/>
            </a:pPr>
            <a:r>
              <a:rPr lang="en-IN" sz="1400" dirty="0">
                <a:solidFill>
                  <a:schemeClr val="tx1"/>
                </a:solidFill>
                <a:effectLst/>
                <a:latin typeface="+mn-lt"/>
                <a:ea typeface="Times New Roman" panose="02020603050405020304" pitchFamily="18" charset="0"/>
              </a:rPr>
              <a:t>Visual Studio Code, also commonly referred to as   VS Code, is a source-code editor made by Microsoft with the Electron Framework, for Windows, Linux and macOS.   </a:t>
            </a:r>
          </a:p>
        </p:txBody>
      </p:sp>
    </p:spTree>
    <p:extLst>
      <p:ext uri="{BB962C8B-B14F-4D97-AF65-F5344CB8AC3E}">
        <p14:creationId xmlns:p14="http://schemas.microsoft.com/office/powerpoint/2010/main" val="49365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F15A-7989-BDDC-3DEA-98127499C609}"/>
              </a:ext>
            </a:extLst>
          </p:cNvPr>
          <p:cNvSpPr>
            <a:spLocks noGrp="1"/>
          </p:cNvSpPr>
          <p:nvPr>
            <p:ph type="title"/>
          </p:nvPr>
        </p:nvSpPr>
        <p:spPr>
          <a:xfrm>
            <a:off x="1958292" y="441370"/>
            <a:ext cx="4045200" cy="768600"/>
          </a:xfrm>
        </p:spPr>
        <p:txBody>
          <a:bodyPr/>
          <a:lstStyle/>
          <a:p>
            <a:r>
              <a:rPr lang="en-US" dirty="0"/>
              <a:t>Methodology</a:t>
            </a:r>
            <a:endParaRPr lang="en-IN" dirty="0"/>
          </a:p>
        </p:txBody>
      </p:sp>
      <p:sp>
        <p:nvSpPr>
          <p:cNvPr id="5" name="TextBox 4">
            <a:extLst>
              <a:ext uri="{FF2B5EF4-FFF2-40B4-BE49-F238E27FC236}">
                <a16:creationId xmlns:a16="http://schemas.microsoft.com/office/drawing/2014/main" id="{E8CC1485-1C89-F25A-B7A6-EEB9D83E5F1A}"/>
              </a:ext>
            </a:extLst>
          </p:cNvPr>
          <p:cNvSpPr txBox="1"/>
          <p:nvPr/>
        </p:nvSpPr>
        <p:spPr>
          <a:xfrm>
            <a:off x="1958292" y="1755031"/>
            <a:ext cx="5722668" cy="1707497"/>
          </a:xfrm>
          <a:prstGeom prst="rect">
            <a:avLst/>
          </a:prstGeom>
          <a:noFill/>
        </p:spPr>
        <p:txBody>
          <a:bodyPr wrap="square">
            <a:spAutoFit/>
          </a:bodyPr>
          <a:lstStyle/>
          <a:p>
            <a:pPr marL="504825" indent="-285750" algn="just">
              <a:lnSpc>
                <a:spcPct val="108000"/>
              </a:lnSpc>
              <a:spcAft>
                <a:spcPts val="795"/>
              </a:spcAft>
              <a:buClr>
                <a:schemeClr val="tx1"/>
              </a:buClr>
              <a:buFont typeface="Arial" panose="020B0604020202020204" pitchFamily="34" charset="0"/>
              <a:buChar char="•"/>
            </a:pPr>
            <a:r>
              <a:rPr lang="en-IN" sz="1800" dirty="0">
                <a:solidFill>
                  <a:schemeClr val="tx1"/>
                </a:solidFill>
                <a:effectLst/>
                <a:latin typeface="+mn-lt"/>
                <a:ea typeface="Times New Roman" panose="02020603050405020304" pitchFamily="18" charset="0"/>
              </a:rPr>
              <a:t>Using the platform R Studio to get datasets, create our own, do data extraction, data cleaning, and data visualisation tasks.</a:t>
            </a:r>
          </a:p>
          <a:p>
            <a:pPr marL="504825" indent="-285750" algn="just">
              <a:lnSpc>
                <a:spcPct val="108000"/>
              </a:lnSpc>
              <a:spcAft>
                <a:spcPts val="795"/>
              </a:spcAft>
              <a:buClr>
                <a:schemeClr val="tx1"/>
              </a:buClr>
              <a:buFont typeface="Arial" panose="020B0604020202020204" pitchFamily="34" charset="0"/>
              <a:buChar char="•"/>
            </a:pPr>
            <a:r>
              <a:rPr lang="en-IN" sz="1800" dirty="0">
                <a:solidFill>
                  <a:schemeClr val="tx1"/>
                </a:solidFill>
                <a:effectLst/>
                <a:latin typeface="+mn-lt"/>
                <a:ea typeface="Times New Roman" panose="02020603050405020304" pitchFamily="18" charset="0"/>
              </a:rPr>
              <a:t>Using API to retrieve data on various climatic constraints and filtering that data using python</a:t>
            </a:r>
          </a:p>
        </p:txBody>
      </p:sp>
    </p:spTree>
    <p:extLst>
      <p:ext uri="{BB962C8B-B14F-4D97-AF65-F5344CB8AC3E}">
        <p14:creationId xmlns:p14="http://schemas.microsoft.com/office/powerpoint/2010/main" val="387437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A3E3-DC4D-3657-F226-83173BAD8DF1}"/>
              </a:ext>
            </a:extLst>
          </p:cNvPr>
          <p:cNvSpPr>
            <a:spLocks noGrp="1"/>
          </p:cNvSpPr>
          <p:nvPr>
            <p:ph type="title"/>
          </p:nvPr>
        </p:nvSpPr>
        <p:spPr>
          <a:xfrm>
            <a:off x="4376739" y="-78190"/>
            <a:ext cx="4045200" cy="768600"/>
          </a:xfrm>
        </p:spPr>
        <p:txBody>
          <a:bodyPr/>
          <a:lstStyle/>
          <a:p>
            <a:r>
              <a:rPr lang="en-US" sz="4800" dirty="0"/>
              <a:t>Working</a:t>
            </a:r>
            <a:endParaRPr lang="en-IN" sz="4800" dirty="0"/>
          </a:p>
        </p:txBody>
      </p:sp>
      <p:grpSp>
        <p:nvGrpSpPr>
          <p:cNvPr id="4" name="Google Shape;259;p34">
            <a:extLst>
              <a:ext uri="{FF2B5EF4-FFF2-40B4-BE49-F238E27FC236}">
                <a16:creationId xmlns:a16="http://schemas.microsoft.com/office/drawing/2014/main" id="{28D0A893-8C3E-D175-8977-2EE3CE351E6D}"/>
              </a:ext>
            </a:extLst>
          </p:cNvPr>
          <p:cNvGrpSpPr/>
          <p:nvPr/>
        </p:nvGrpSpPr>
        <p:grpSpPr>
          <a:xfrm>
            <a:off x="262699" y="2716230"/>
            <a:ext cx="1968437" cy="2080274"/>
            <a:chOff x="5041963" y="757530"/>
            <a:chExt cx="3701872" cy="3762679"/>
          </a:xfrm>
        </p:grpSpPr>
        <p:sp>
          <p:nvSpPr>
            <p:cNvPr id="5" name="Google Shape;260;p34">
              <a:extLst>
                <a:ext uri="{FF2B5EF4-FFF2-40B4-BE49-F238E27FC236}">
                  <a16:creationId xmlns:a16="http://schemas.microsoft.com/office/drawing/2014/main" id="{650F1875-7CB1-19CD-5BA8-FB59A4EE1A8C}"/>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61;p34">
              <a:extLst>
                <a:ext uri="{FF2B5EF4-FFF2-40B4-BE49-F238E27FC236}">
                  <a16:creationId xmlns:a16="http://schemas.microsoft.com/office/drawing/2014/main" id="{8696DA84-E11A-778E-B8D3-68220EA9230F}"/>
                </a:ext>
              </a:extLst>
            </p:cNvPr>
            <p:cNvGrpSpPr/>
            <p:nvPr/>
          </p:nvGrpSpPr>
          <p:grpSpPr>
            <a:xfrm>
              <a:off x="5536526" y="2174241"/>
              <a:ext cx="858975" cy="300968"/>
              <a:chOff x="2271950" y="2722775"/>
              <a:chExt cx="575875" cy="201775"/>
            </a:xfrm>
          </p:grpSpPr>
          <p:sp>
            <p:nvSpPr>
              <p:cNvPr id="62" name="Google Shape;262;p34">
                <a:extLst>
                  <a:ext uri="{FF2B5EF4-FFF2-40B4-BE49-F238E27FC236}">
                    <a16:creationId xmlns:a16="http://schemas.microsoft.com/office/drawing/2014/main" id="{2C8171EF-911E-CE40-D05A-DC995D2F8910}"/>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3;p34">
                <a:extLst>
                  <a:ext uri="{FF2B5EF4-FFF2-40B4-BE49-F238E27FC236}">
                    <a16:creationId xmlns:a16="http://schemas.microsoft.com/office/drawing/2014/main" id="{E0EC3125-08CC-3B97-1E24-D967DEA6B33D}"/>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4;p34">
                <a:extLst>
                  <a:ext uri="{FF2B5EF4-FFF2-40B4-BE49-F238E27FC236}">
                    <a16:creationId xmlns:a16="http://schemas.microsoft.com/office/drawing/2014/main" id="{74F0F145-446F-C751-F151-61D11F9847A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5;p34">
                <a:extLst>
                  <a:ext uri="{FF2B5EF4-FFF2-40B4-BE49-F238E27FC236}">
                    <a16:creationId xmlns:a16="http://schemas.microsoft.com/office/drawing/2014/main" id="{4B8640D5-B595-B9A4-42CE-2DEFE2F06415}"/>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6;p34">
                <a:extLst>
                  <a:ext uri="{FF2B5EF4-FFF2-40B4-BE49-F238E27FC236}">
                    <a16:creationId xmlns:a16="http://schemas.microsoft.com/office/drawing/2014/main" id="{7BA7BD0C-833F-0FA9-811C-225FBAD75688}"/>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67;p34">
              <a:extLst>
                <a:ext uri="{FF2B5EF4-FFF2-40B4-BE49-F238E27FC236}">
                  <a16:creationId xmlns:a16="http://schemas.microsoft.com/office/drawing/2014/main" id="{80911BB2-C9AF-DC18-6DAD-551B8657E8C6}"/>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8;p34">
              <a:extLst>
                <a:ext uri="{FF2B5EF4-FFF2-40B4-BE49-F238E27FC236}">
                  <a16:creationId xmlns:a16="http://schemas.microsoft.com/office/drawing/2014/main" id="{045A482D-1547-3775-8EAC-869B1EBCCCE5}"/>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69;p34">
              <a:extLst>
                <a:ext uri="{FF2B5EF4-FFF2-40B4-BE49-F238E27FC236}">
                  <a16:creationId xmlns:a16="http://schemas.microsoft.com/office/drawing/2014/main" id="{BC718539-8490-87FB-4DEA-E52B6CBD8F93}"/>
                </a:ext>
              </a:extLst>
            </p:cNvPr>
            <p:cNvGrpSpPr/>
            <p:nvPr/>
          </p:nvGrpSpPr>
          <p:grpSpPr>
            <a:xfrm>
              <a:off x="6056200" y="1535350"/>
              <a:ext cx="2293204" cy="1710167"/>
              <a:chOff x="1062800" y="1986296"/>
              <a:chExt cx="2169540" cy="1617945"/>
            </a:xfrm>
          </p:grpSpPr>
          <p:sp>
            <p:nvSpPr>
              <p:cNvPr id="48" name="Google Shape;270;p34">
                <a:extLst>
                  <a:ext uri="{FF2B5EF4-FFF2-40B4-BE49-F238E27FC236}">
                    <a16:creationId xmlns:a16="http://schemas.microsoft.com/office/drawing/2014/main" id="{80E9C20B-66F5-4DE6-D659-D9CA81A42B9F}"/>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1;p34">
                <a:extLst>
                  <a:ext uri="{FF2B5EF4-FFF2-40B4-BE49-F238E27FC236}">
                    <a16:creationId xmlns:a16="http://schemas.microsoft.com/office/drawing/2014/main" id="{AE73A93A-DBF5-AFDF-2798-AB92DE0DCDA3}"/>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2;p34">
                <a:extLst>
                  <a:ext uri="{FF2B5EF4-FFF2-40B4-BE49-F238E27FC236}">
                    <a16:creationId xmlns:a16="http://schemas.microsoft.com/office/drawing/2014/main" id="{8FEAEACA-00F6-DE94-FDFC-906E20A545C1}"/>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3;p34">
                <a:extLst>
                  <a:ext uri="{FF2B5EF4-FFF2-40B4-BE49-F238E27FC236}">
                    <a16:creationId xmlns:a16="http://schemas.microsoft.com/office/drawing/2014/main" id="{2D078FE7-034E-3584-C7FF-B2E0F518694F}"/>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4;p34">
                <a:extLst>
                  <a:ext uri="{FF2B5EF4-FFF2-40B4-BE49-F238E27FC236}">
                    <a16:creationId xmlns:a16="http://schemas.microsoft.com/office/drawing/2014/main" id="{C316E22C-7A8A-4AC4-7413-72E423DC08B9}"/>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5;p34">
                <a:extLst>
                  <a:ext uri="{FF2B5EF4-FFF2-40B4-BE49-F238E27FC236}">
                    <a16:creationId xmlns:a16="http://schemas.microsoft.com/office/drawing/2014/main" id="{6C7A4C91-A027-F82A-B1CA-94B66F14CBA4}"/>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6;p34">
                <a:extLst>
                  <a:ext uri="{FF2B5EF4-FFF2-40B4-BE49-F238E27FC236}">
                    <a16:creationId xmlns:a16="http://schemas.microsoft.com/office/drawing/2014/main" id="{F183C330-1DB9-6F80-F77D-F160B428A5FB}"/>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7;p34">
                <a:extLst>
                  <a:ext uri="{FF2B5EF4-FFF2-40B4-BE49-F238E27FC236}">
                    <a16:creationId xmlns:a16="http://schemas.microsoft.com/office/drawing/2014/main" id="{ACB132BE-EA96-21B7-B6DD-4E0A2F7C3634}"/>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8;p34">
                <a:extLst>
                  <a:ext uri="{FF2B5EF4-FFF2-40B4-BE49-F238E27FC236}">
                    <a16:creationId xmlns:a16="http://schemas.microsoft.com/office/drawing/2014/main" id="{78140AFF-5360-6089-B0AE-945B7C622951}"/>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9;p34">
                <a:extLst>
                  <a:ext uri="{FF2B5EF4-FFF2-40B4-BE49-F238E27FC236}">
                    <a16:creationId xmlns:a16="http://schemas.microsoft.com/office/drawing/2014/main" id="{5C2476D1-F162-9250-70AD-5C7335146038}"/>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p34">
                <a:extLst>
                  <a:ext uri="{FF2B5EF4-FFF2-40B4-BE49-F238E27FC236}">
                    <a16:creationId xmlns:a16="http://schemas.microsoft.com/office/drawing/2014/main" id="{D58FAF95-5431-86BC-DFC0-CA74578108F9}"/>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1;p34">
                <a:extLst>
                  <a:ext uri="{FF2B5EF4-FFF2-40B4-BE49-F238E27FC236}">
                    <a16:creationId xmlns:a16="http://schemas.microsoft.com/office/drawing/2014/main" id="{51223601-811C-C449-E6AB-57F4B296E3F1}"/>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2;p34">
                <a:extLst>
                  <a:ext uri="{FF2B5EF4-FFF2-40B4-BE49-F238E27FC236}">
                    <a16:creationId xmlns:a16="http://schemas.microsoft.com/office/drawing/2014/main" id="{965535AC-6F0F-C442-7F13-710F18B1493F}"/>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3;p34">
                <a:extLst>
                  <a:ext uri="{FF2B5EF4-FFF2-40B4-BE49-F238E27FC236}">
                    <a16:creationId xmlns:a16="http://schemas.microsoft.com/office/drawing/2014/main" id="{691723C0-F043-A388-BCD8-94C8E1269C38}"/>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84;p34">
              <a:extLst>
                <a:ext uri="{FF2B5EF4-FFF2-40B4-BE49-F238E27FC236}">
                  <a16:creationId xmlns:a16="http://schemas.microsoft.com/office/drawing/2014/main" id="{F6C25EDE-64EA-F1B7-6AD0-F000DB321FAB}"/>
                </a:ext>
              </a:extLst>
            </p:cNvPr>
            <p:cNvGrpSpPr/>
            <p:nvPr/>
          </p:nvGrpSpPr>
          <p:grpSpPr>
            <a:xfrm>
              <a:off x="7524694" y="2964516"/>
              <a:ext cx="953591" cy="334099"/>
              <a:chOff x="2271950" y="2722775"/>
              <a:chExt cx="575875" cy="201775"/>
            </a:xfrm>
          </p:grpSpPr>
          <p:sp>
            <p:nvSpPr>
              <p:cNvPr id="43" name="Google Shape;285;p34">
                <a:extLst>
                  <a:ext uri="{FF2B5EF4-FFF2-40B4-BE49-F238E27FC236}">
                    <a16:creationId xmlns:a16="http://schemas.microsoft.com/office/drawing/2014/main" id="{B50AD679-BD78-DDAF-502A-524C8A37D696}"/>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6;p34">
                <a:extLst>
                  <a:ext uri="{FF2B5EF4-FFF2-40B4-BE49-F238E27FC236}">
                    <a16:creationId xmlns:a16="http://schemas.microsoft.com/office/drawing/2014/main" id="{FBA94CB4-A00E-A3A9-FAE3-681879ABA0D0}"/>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7;p34">
                <a:extLst>
                  <a:ext uri="{FF2B5EF4-FFF2-40B4-BE49-F238E27FC236}">
                    <a16:creationId xmlns:a16="http://schemas.microsoft.com/office/drawing/2014/main" id="{C343B2BD-57F6-A0F3-D9BD-3BBDDADF3D5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8;p34">
                <a:extLst>
                  <a:ext uri="{FF2B5EF4-FFF2-40B4-BE49-F238E27FC236}">
                    <a16:creationId xmlns:a16="http://schemas.microsoft.com/office/drawing/2014/main" id="{C6F56B53-DC52-C910-0024-D9B7E2D845D3}"/>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9;p34">
                <a:extLst>
                  <a:ext uri="{FF2B5EF4-FFF2-40B4-BE49-F238E27FC236}">
                    <a16:creationId xmlns:a16="http://schemas.microsoft.com/office/drawing/2014/main" id="{A041EEEC-AF81-F0FA-5DF3-2050F54CD420}"/>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90;p34">
              <a:extLst>
                <a:ext uri="{FF2B5EF4-FFF2-40B4-BE49-F238E27FC236}">
                  <a16:creationId xmlns:a16="http://schemas.microsoft.com/office/drawing/2014/main" id="{1AD50132-37C9-921D-3A7D-D618EF82F594}"/>
                </a:ext>
              </a:extLst>
            </p:cNvPr>
            <p:cNvGrpSpPr/>
            <p:nvPr/>
          </p:nvGrpSpPr>
          <p:grpSpPr>
            <a:xfrm>
              <a:off x="7653574" y="1141618"/>
              <a:ext cx="695830" cy="643529"/>
              <a:chOff x="3407216" y="1944760"/>
              <a:chExt cx="535831" cy="495479"/>
            </a:xfrm>
          </p:grpSpPr>
          <p:sp>
            <p:nvSpPr>
              <p:cNvPr id="40" name="Google Shape;291;p34">
                <a:extLst>
                  <a:ext uri="{FF2B5EF4-FFF2-40B4-BE49-F238E27FC236}">
                    <a16:creationId xmlns:a16="http://schemas.microsoft.com/office/drawing/2014/main" id="{CFC38472-B944-89FC-B5EA-EEF60412C138}"/>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2;p34">
                <a:extLst>
                  <a:ext uri="{FF2B5EF4-FFF2-40B4-BE49-F238E27FC236}">
                    <a16:creationId xmlns:a16="http://schemas.microsoft.com/office/drawing/2014/main" id="{8F000F60-4485-4F90-9BCD-F93CBFBE9E54}"/>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3;p34">
                <a:extLst>
                  <a:ext uri="{FF2B5EF4-FFF2-40B4-BE49-F238E27FC236}">
                    <a16:creationId xmlns:a16="http://schemas.microsoft.com/office/drawing/2014/main" id="{BBEECAB7-BD4F-2325-69DA-A484B4C7BD6E}"/>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94;p34">
              <a:extLst>
                <a:ext uri="{FF2B5EF4-FFF2-40B4-BE49-F238E27FC236}">
                  <a16:creationId xmlns:a16="http://schemas.microsoft.com/office/drawing/2014/main" id="{6582157A-354A-9522-4DF7-0ECA96CBB50B}"/>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5;p34">
              <a:extLst>
                <a:ext uri="{FF2B5EF4-FFF2-40B4-BE49-F238E27FC236}">
                  <a16:creationId xmlns:a16="http://schemas.microsoft.com/office/drawing/2014/main" id="{23DE969B-F7A5-ADD1-ED30-4700FA5C0213}"/>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p34">
              <a:extLst>
                <a:ext uri="{FF2B5EF4-FFF2-40B4-BE49-F238E27FC236}">
                  <a16:creationId xmlns:a16="http://schemas.microsoft.com/office/drawing/2014/main" id="{BBC4C38D-3635-A4A1-DDE9-66DA7AAB1A79}"/>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7;p34">
              <a:extLst>
                <a:ext uri="{FF2B5EF4-FFF2-40B4-BE49-F238E27FC236}">
                  <a16:creationId xmlns:a16="http://schemas.microsoft.com/office/drawing/2014/main" id="{E7CCAAF1-6EAE-9575-2F3F-89ECBFEF646E}"/>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8;p34">
              <a:extLst>
                <a:ext uri="{FF2B5EF4-FFF2-40B4-BE49-F238E27FC236}">
                  <a16:creationId xmlns:a16="http://schemas.microsoft.com/office/drawing/2014/main" id="{9360A624-EAF2-C562-A376-2BA29AFFD29B}"/>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9;p34">
              <a:extLst>
                <a:ext uri="{FF2B5EF4-FFF2-40B4-BE49-F238E27FC236}">
                  <a16:creationId xmlns:a16="http://schemas.microsoft.com/office/drawing/2014/main" id="{8B2DDCF3-6EE3-F026-C178-3B869F525565}"/>
                </a:ext>
              </a:extLst>
            </p:cNvPr>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0;p34">
              <a:extLst>
                <a:ext uri="{FF2B5EF4-FFF2-40B4-BE49-F238E27FC236}">
                  <a16:creationId xmlns:a16="http://schemas.microsoft.com/office/drawing/2014/main" id="{ADFE42AA-2F02-2F10-81CE-D2ACCAC529E7}"/>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1;p34">
              <a:extLst>
                <a:ext uri="{FF2B5EF4-FFF2-40B4-BE49-F238E27FC236}">
                  <a16:creationId xmlns:a16="http://schemas.microsoft.com/office/drawing/2014/main" id="{B5EFD839-3796-26EA-AB43-7B2BF7A9F920}"/>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p34">
              <a:extLst>
                <a:ext uri="{FF2B5EF4-FFF2-40B4-BE49-F238E27FC236}">
                  <a16:creationId xmlns:a16="http://schemas.microsoft.com/office/drawing/2014/main" id="{863304BC-9473-589B-9020-D651CBD0424F}"/>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p34">
              <a:extLst>
                <a:ext uri="{FF2B5EF4-FFF2-40B4-BE49-F238E27FC236}">
                  <a16:creationId xmlns:a16="http://schemas.microsoft.com/office/drawing/2014/main" id="{52B25B3C-6EE3-8F03-D5A3-75A3CBF54DB2}"/>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4;p34">
              <a:extLst>
                <a:ext uri="{FF2B5EF4-FFF2-40B4-BE49-F238E27FC236}">
                  <a16:creationId xmlns:a16="http://schemas.microsoft.com/office/drawing/2014/main" id="{35848E3F-BE37-4AB9-4BFB-C7FCB0B9E305}"/>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305;p34">
              <a:extLst>
                <a:ext uri="{FF2B5EF4-FFF2-40B4-BE49-F238E27FC236}">
                  <a16:creationId xmlns:a16="http://schemas.microsoft.com/office/drawing/2014/main" id="{9972888A-7E68-5128-F02D-9DE881135B86}"/>
                </a:ext>
              </a:extLst>
            </p:cNvPr>
            <p:cNvGrpSpPr/>
            <p:nvPr/>
          </p:nvGrpSpPr>
          <p:grpSpPr>
            <a:xfrm>
              <a:off x="6882732" y="2040297"/>
              <a:ext cx="1861102" cy="1904111"/>
              <a:chOff x="6882732" y="2040297"/>
              <a:chExt cx="1861102" cy="1904111"/>
            </a:xfrm>
          </p:grpSpPr>
          <p:grpSp>
            <p:nvGrpSpPr>
              <p:cNvPr id="24" name="Google Shape;306;p34">
                <a:extLst>
                  <a:ext uri="{FF2B5EF4-FFF2-40B4-BE49-F238E27FC236}">
                    <a16:creationId xmlns:a16="http://schemas.microsoft.com/office/drawing/2014/main" id="{3FF31E07-FD33-5A2C-11A9-6FCD85A4562D}"/>
                  </a:ext>
                </a:extLst>
              </p:cNvPr>
              <p:cNvGrpSpPr/>
              <p:nvPr/>
            </p:nvGrpSpPr>
            <p:grpSpPr>
              <a:xfrm rot="1800000">
                <a:off x="7153488" y="2273972"/>
                <a:ext cx="1319590" cy="1436760"/>
                <a:chOff x="2956444" y="-416775"/>
                <a:chExt cx="1627918" cy="1772276"/>
              </a:xfrm>
            </p:grpSpPr>
            <p:sp>
              <p:nvSpPr>
                <p:cNvPr id="26" name="Google Shape;307;p34">
                  <a:extLst>
                    <a:ext uri="{FF2B5EF4-FFF2-40B4-BE49-F238E27FC236}">
                      <a16:creationId xmlns:a16="http://schemas.microsoft.com/office/drawing/2014/main" id="{D7C5102A-82F8-C5EC-6C5A-CD6875D06566}"/>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8;p34">
                  <a:extLst>
                    <a:ext uri="{FF2B5EF4-FFF2-40B4-BE49-F238E27FC236}">
                      <a16:creationId xmlns:a16="http://schemas.microsoft.com/office/drawing/2014/main" id="{EB8B7ECE-7CD4-DBF8-73D6-DCDF4DC32823}"/>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9;p34">
                  <a:extLst>
                    <a:ext uri="{FF2B5EF4-FFF2-40B4-BE49-F238E27FC236}">
                      <a16:creationId xmlns:a16="http://schemas.microsoft.com/office/drawing/2014/main" id="{10A3CDF9-97F0-71EF-302B-FB54EC2A4EA1}"/>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0;p34">
                  <a:extLst>
                    <a:ext uri="{FF2B5EF4-FFF2-40B4-BE49-F238E27FC236}">
                      <a16:creationId xmlns:a16="http://schemas.microsoft.com/office/drawing/2014/main" id="{E72D95D1-9510-B029-DD2A-B3C054C8D963}"/>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1;p34">
                  <a:extLst>
                    <a:ext uri="{FF2B5EF4-FFF2-40B4-BE49-F238E27FC236}">
                      <a16:creationId xmlns:a16="http://schemas.microsoft.com/office/drawing/2014/main" id="{74EF0426-1535-3FED-14AA-CAA4082762F4}"/>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2;p34">
                  <a:extLst>
                    <a:ext uri="{FF2B5EF4-FFF2-40B4-BE49-F238E27FC236}">
                      <a16:creationId xmlns:a16="http://schemas.microsoft.com/office/drawing/2014/main" id="{188B5115-3E20-0021-DC1D-6E0A1E8D6D43}"/>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3;p34">
                  <a:extLst>
                    <a:ext uri="{FF2B5EF4-FFF2-40B4-BE49-F238E27FC236}">
                      <a16:creationId xmlns:a16="http://schemas.microsoft.com/office/drawing/2014/main" id="{8813EA55-0397-C15B-8D38-F99AF8EE63C3}"/>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4;p34">
                  <a:extLst>
                    <a:ext uri="{FF2B5EF4-FFF2-40B4-BE49-F238E27FC236}">
                      <a16:creationId xmlns:a16="http://schemas.microsoft.com/office/drawing/2014/main" id="{2B408CA6-5A93-9E06-F5E5-17938D2821E4}"/>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5;p34">
                  <a:extLst>
                    <a:ext uri="{FF2B5EF4-FFF2-40B4-BE49-F238E27FC236}">
                      <a16:creationId xmlns:a16="http://schemas.microsoft.com/office/drawing/2014/main" id="{3FB7E471-7034-45BB-537E-A688C2423072}"/>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p34">
                  <a:extLst>
                    <a:ext uri="{FF2B5EF4-FFF2-40B4-BE49-F238E27FC236}">
                      <a16:creationId xmlns:a16="http://schemas.microsoft.com/office/drawing/2014/main" id="{7D9DDDD0-1A48-30C2-61F0-618F36715D66}"/>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7;p34">
                  <a:extLst>
                    <a:ext uri="{FF2B5EF4-FFF2-40B4-BE49-F238E27FC236}">
                      <a16:creationId xmlns:a16="http://schemas.microsoft.com/office/drawing/2014/main" id="{8AA0656E-C04B-9D3B-2B04-5C01FFAD68B7}"/>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8;p34">
                  <a:extLst>
                    <a:ext uri="{FF2B5EF4-FFF2-40B4-BE49-F238E27FC236}">
                      <a16:creationId xmlns:a16="http://schemas.microsoft.com/office/drawing/2014/main" id="{569F1B1E-7632-DBE2-68A7-2FF0BDC06DBE}"/>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9;p34">
                  <a:extLst>
                    <a:ext uri="{FF2B5EF4-FFF2-40B4-BE49-F238E27FC236}">
                      <a16:creationId xmlns:a16="http://schemas.microsoft.com/office/drawing/2014/main" id="{F552CD2F-C8E0-2C22-5B87-A8B27808425E}"/>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0;p34">
                  <a:extLst>
                    <a:ext uri="{FF2B5EF4-FFF2-40B4-BE49-F238E27FC236}">
                      <a16:creationId xmlns:a16="http://schemas.microsoft.com/office/drawing/2014/main" id="{8C8AE38C-375A-996F-EF63-190279F94D85}"/>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321;p34">
                <a:extLst>
                  <a:ext uri="{FF2B5EF4-FFF2-40B4-BE49-F238E27FC236}">
                    <a16:creationId xmlns:a16="http://schemas.microsoft.com/office/drawing/2014/main" id="{F0289130-8F0E-2AAD-C9A7-121081F00508}"/>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TextBox 67">
            <a:extLst>
              <a:ext uri="{FF2B5EF4-FFF2-40B4-BE49-F238E27FC236}">
                <a16:creationId xmlns:a16="http://schemas.microsoft.com/office/drawing/2014/main" id="{12233DB2-4690-1394-11FE-C28A16683F9C}"/>
              </a:ext>
            </a:extLst>
          </p:cNvPr>
          <p:cNvSpPr txBox="1"/>
          <p:nvPr/>
        </p:nvSpPr>
        <p:spPr>
          <a:xfrm>
            <a:off x="3851552" y="1116837"/>
            <a:ext cx="4692357" cy="1384995"/>
          </a:xfrm>
          <a:prstGeom prst="rect">
            <a:avLst/>
          </a:prstGeom>
          <a:noFill/>
        </p:spPr>
        <p:txBody>
          <a:bodyPr wrap="square">
            <a:spAutoFit/>
          </a:bodyPr>
          <a:lstStyle/>
          <a:p>
            <a:pPr algn="just"/>
            <a:r>
              <a:rPr lang="en-IN" sz="1400" dirty="0">
                <a:solidFill>
                  <a:schemeClr val="tx1"/>
                </a:solidFill>
                <a:effectLst/>
                <a:latin typeface="+mn-lt"/>
                <a:ea typeface="Times New Roman" panose="02020603050405020304" pitchFamily="18" charset="0"/>
              </a:rPr>
              <a:t>In our program, we used two APIs, one is called the Open Weather Map API and the other is the Geocoder API. The first is used to identify the geo coordinates of a specific location that the user has specified, and the other to receive details about the local weather. The data is received as nested lists and dictionaries.</a:t>
            </a:r>
            <a:endParaRPr lang="en-IN" dirty="0">
              <a:solidFill>
                <a:schemeClr val="tx1"/>
              </a:solidFill>
              <a:latin typeface="+mn-lt"/>
            </a:endParaRPr>
          </a:p>
        </p:txBody>
      </p:sp>
      <p:sp>
        <p:nvSpPr>
          <p:cNvPr id="70" name="TextBox 69">
            <a:extLst>
              <a:ext uri="{FF2B5EF4-FFF2-40B4-BE49-F238E27FC236}">
                <a16:creationId xmlns:a16="http://schemas.microsoft.com/office/drawing/2014/main" id="{ACCB8773-ACCD-1C1B-DA74-3675129A56E5}"/>
              </a:ext>
            </a:extLst>
          </p:cNvPr>
          <p:cNvSpPr txBox="1"/>
          <p:nvPr/>
        </p:nvSpPr>
        <p:spPr>
          <a:xfrm>
            <a:off x="3851552" y="2771854"/>
            <a:ext cx="4812537" cy="738664"/>
          </a:xfrm>
          <a:prstGeom prst="rect">
            <a:avLst/>
          </a:prstGeom>
          <a:noFill/>
        </p:spPr>
        <p:txBody>
          <a:bodyPr wrap="square">
            <a:spAutoFit/>
          </a:bodyPr>
          <a:lstStyle/>
          <a:p>
            <a:pPr algn="just"/>
            <a:r>
              <a:rPr lang="en-IN" sz="1400" dirty="0">
                <a:solidFill>
                  <a:schemeClr val="tx1"/>
                </a:solidFill>
                <a:effectLst/>
                <a:latin typeface="+mn-lt"/>
                <a:ea typeface="Times New Roman" panose="02020603050405020304" pitchFamily="18" charset="0"/>
              </a:rPr>
              <a:t>The incoming data is saved as a CSV file, from which it is later possible to execute data analysis using R programming language. </a:t>
            </a:r>
            <a:endParaRPr lang="en-IN" dirty="0">
              <a:solidFill>
                <a:schemeClr val="tx1"/>
              </a:solidFill>
              <a:latin typeface="+mn-lt"/>
            </a:endParaRPr>
          </a:p>
        </p:txBody>
      </p:sp>
      <p:grpSp>
        <p:nvGrpSpPr>
          <p:cNvPr id="71" name="Google Shape;560;p39">
            <a:extLst>
              <a:ext uri="{FF2B5EF4-FFF2-40B4-BE49-F238E27FC236}">
                <a16:creationId xmlns:a16="http://schemas.microsoft.com/office/drawing/2014/main" id="{CF19C3EC-5E92-DC8B-0A10-D96B1DB0CEF1}"/>
              </a:ext>
            </a:extLst>
          </p:cNvPr>
          <p:cNvGrpSpPr/>
          <p:nvPr/>
        </p:nvGrpSpPr>
        <p:grpSpPr>
          <a:xfrm>
            <a:off x="183179" y="176777"/>
            <a:ext cx="1780451" cy="1658176"/>
            <a:chOff x="299357" y="956975"/>
            <a:chExt cx="3107245" cy="3299166"/>
          </a:xfrm>
        </p:grpSpPr>
        <p:grpSp>
          <p:nvGrpSpPr>
            <p:cNvPr id="72" name="Google Shape;561;p39">
              <a:extLst>
                <a:ext uri="{FF2B5EF4-FFF2-40B4-BE49-F238E27FC236}">
                  <a16:creationId xmlns:a16="http://schemas.microsoft.com/office/drawing/2014/main" id="{383E9307-7617-0ED3-FB2D-894A296F838B}"/>
                </a:ext>
              </a:extLst>
            </p:cNvPr>
            <p:cNvGrpSpPr/>
            <p:nvPr/>
          </p:nvGrpSpPr>
          <p:grpSpPr>
            <a:xfrm>
              <a:off x="2494950" y="1297100"/>
              <a:ext cx="65475" cy="397950"/>
              <a:chOff x="2551425" y="1409425"/>
              <a:chExt cx="65475" cy="397950"/>
            </a:xfrm>
          </p:grpSpPr>
          <p:sp>
            <p:nvSpPr>
              <p:cNvPr id="122" name="Google Shape;562;p39">
                <a:extLst>
                  <a:ext uri="{FF2B5EF4-FFF2-40B4-BE49-F238E27FC236}">
                    <a16:creationId xmlns:a16="http://schemas.microsoft.com/office/drawing/2014/main" id="{750F904C-4265-E5A0-B218-2D55C231F18B}"/>
                  </a:ext>
                </a:extLst>
              </p:cNvPr>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3;p39">
                <a:extLst>
                  <a:ext uri="{FF2B5EF4-FFF2-40B4-BE49-F238E27FC236}">
                    <a16:creationId xmlns:a16="http://schemas.microsoft.com/office/drawing/2014/main" id="{F49A9D13-E078-8023-4C97-861FE3857C1E}"/>
                  </a:ext>
                </a:extLst>
              </p:cNvPr>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4;p39">
                <a:extLst>
                  <a:ext uri="{FF2B5EF4-FFF2-40B4-BE49-F238E27FC236}">
                    <a16:creationId xmlns:a16="http://schemas.microsoft.com/office/drawing/2014/main" id="{B8A39C82-D2E1-12B3-89C6-40E81F3F7196}"/>
                  </a:ext>
                </a:extLst>
              </p:cNvPr>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5;p39">
                <a:extLst>
                  <a:ext uri="{FF2B5EF4-FFF2-40B4-BE49-F238E27FC236}">
                    <a16:creationId xmlns:a16="http://schemas.microsoft.com/office/drawing/2014/main" id="{4A0E9FE6-0FFB-9841-1437-69809277F262}"/>
                  </a:ext>
                </a:extLst>
              </p:cNvPr>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6;p39">
                <a:extLst>
                  <a:ext uri="{FF2B5EF4-FFF2-40B4-BE49-F238E27FC236}">
                    <a16:creationId xmlns:a16="http://schemas.microsoft.com/office/drawing/2014/main" id="{FAA59800-AD91-BF37-78DC-427571EFFE4E}"/>
                  </a:ext>
                </a:extLst>
              </p:cNvPr>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67;p39">
                <a:extLst>
                  <a:ext uri="{FF2B5EF4-FFF2-40B4-BE49-F238E27FC236}">
                    <a16:creationId xmlns:a16="http://schemas.microsoft.com/office/drawing/2014/main" id="{AE775269-74B6-F3C7-D52C-B3918365065F}"/>
                  </a:ext>
                </a:extLst>
              </p:cNvPr>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68;p39">
                <a:extLst>
                  <a:ext uri="{FF2B5EF4-FFF2-40B4-BE49-F238E27FC236}">
                    <a16:creationId xmlns:a16="http://schemas.microsoft.com/office/drawing/2014/main" id="{32B2CDD4-1248-1BE0-347D-128CD261AF12}"/>
                  </a:ext>
                </a:extLst>
              </p:cNvPr>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69;p39">
                <a:extLst>
                  <a:ext uri="{FF2B5EF4-FFF2-40B4-BE49-F238E27FC236}">
                    <a16:creationId xmlns:a16="http://schemas.microsoft.com/office/drawing/2014/main" id="{B75E03FE-79A3-262C-7844-3C814B26D8AC}"/>
                  </a:ext>
                </a:extLst>
              </p:cNvPr>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70;p39">
                <a:extLst>
                  <a:ext uri="{FF2B5EF4-FFF2-40B4-BE49-F238E27FC236}">
                    <a16:creationId xmlns:a16="http://schemas.microsoft.com/office/drawing/2014/main" id="{1B957938-6E55-FB67-1207-4713C2A13DC1}"/>
                  </a:ext>
                </a:extLst>
              </p:cNvPr>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71;p39">
                <a:extLst>
                  <a:ext uri="{FF2B5EF4-FFF2-40B4-BE49-F238E27FC236}">
                    <a16:creationId xmlns:a16="http://schemas.microsoft.com/office/drawing/2014/main" id="{1A25B278-7FD4-2EA2-3FEB-4DB162D76F88}"/>
                  </a:ext>
                </a:extLst>
              </p:cNvPr>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572;p39">
              <a:extLst>
                <a:ext uri="{FF2B5EF4-FFF2-40B4-BE49-F238E27FC236}">
                  <a16:creationId xmlns:a16="http://schemas.microsoft.com/office/drawing/2014/main" id="{D5B7594E-7975-B539-4421-41DAC5137121}"/>
                </a:ext>
              </a:extLst>
            </p:cNvPr>
            <p:cNvGrpSpPr/>
            <p:nvPr/>
          </p:nvGrpSpPr>
          <p:grpSpPr>
            <a:xfrm>
              <a:off x="901100" y="956975"/>
              <a:ext cx="472550" cy="202200"/>
              <a:chOff x="1441900" y="2926313"/>
              <a:chExt cx="472550" cy="202200"/>
            </a:xfrm>
          </p:grpSpPr>
          <p:sp>
            <p:nvSpPr>
              <p:cNvPr id="117" name="Google Shape;573;p39">
                <a:extLst>
                  <a:ext uri="{FF2B5EF4-FFF2-40B4-BE49-F238E27FC236}">
                    <a16:creationId xmlns:a16="http://schemas.microsoft.com/office/drawing/2014/main" id="{A9FC901E-096C-4795-B205-49569EEF7BD2}"/>
                  </a:ext>
                </a:extLst>
              </p:cNvPr>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74;p39">
                <a:extLst>
                  <a:ext uri="{FF2B5EF4-FFF2-40B4-BE49-F238E27FC236}">
                    <a16:creationId xmlns:a16="http://schemas.microsoft.com/office/drawing/2014/main" id="{CDA7D969-18E7-2F67-2AEB-B27A55BEC7B6}"/>
                  </a:ext>
                </a:extLst>
              </p:cNvPr>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75;p39">
                <a:extLst>
                  <a:ext uri="{FF2B5EF4-FFF2-40B4-BE49-F238E27FC236}">
                    <a16:creationId xmlns:a16="http://schemas.microsoft.com/office/drawing/2014/main" id="{AB28FD0D-BF91-858B-4C9B-7D9D8EBBABEB}"/>
                  </a:ext>
                </a:extLst>
              </p:cNvPr>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76;p39">
                <a:extLst>
                  <a:ext uri="{FF2B5EF4-FFF2-40B4-BE49-F238E27FC236}">
                    <a16:creationId xmlns:a16="http://schemas.microsoft.com/office/drawing/2014/main" id="{85B0FC4F-DB68-322B-52BA-0C172E64C0EE}"/>
                  </a:ext>
                </a:extLst>
              </p:cNvPr>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77;p39">
                <a:extLst>
                  <a:ext uri="{FF2B5EF4-FFF2-40B4-BE49-F238E27FC236}">
                    <a16:creationId xmlns:a16="http://schemas.microsoft.com/office/drawing/2014/main" id="{AAEC78E1-B42B-9617-569E-4995BC8D183B}"/>
                  </a:ext>
                </a:extLst>
              </p:cNvPr>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578;p39">
              <a:extLst>
                <a:ext uri="{FF2B5EF4-FFF2-40B4-BE49-F238E27FC236}">
                  <a16:creationId xmlns:a16="http://schemas.microsoft.com/office/drawing/2014/main" id="{3A0D0A99-803B-C79F-A725-07D0D772394C}"/>
                </a:ext>
              </a:extLst>
            </p:cNvPr>
            <p:cNvGrpSpPr/>
            <p:nvPr/>
          </p:nvGrpSpPr>
          <p:grpSpPr>
            <a:xfrm>
              <a:off x="1280200" y="1078550"/>
              <a:ext cx="1043050" cy="1488400"/>
              <a:chOff x="910475" y="761863"/>
              <a:chExt cx="1043050" cy="1488400"/>
            </a:xfrm>
          </p:grpSpPr>
          <p:sp>
            <p:nvSpPr>
              <p:cNvPr id="106" name="Google Shape;579;p39">
                <a:extLst>
                  <a:ext uri="{FF2B5EF4-FFF2-40B4-BE49-F238E27FC236}">
                    <a16:creationId xmlns:a16="http://schemas.microsoft.com/office/drawing/2014/main" id="{7845FBEA-F1F4-3AF9-4B05-3A4AF4C4206D}"/>
                  </a:ext>
                </a:extLst>
              </p:cNvPr>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80;p39">
                <a:extLst>
                  <a:ext uri="{FF2B5EF4-FFF2-40B4-BE49-F238E27FC236}">
                    <a16:creationId xmlns:a16="http://schemas.microsoft.com/office/drawing/2014/main" id="{A3E8A412-15B0-2594-06B3-E513498E584D}"/>
                  </a:ext>
                </a:extLst>
              </p:cNvPr>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81;p39">
                <a:extLst>
                  <a:ext uri="{FF2B5EF4-FFF2-40B4-BE49-F238E27FC236}">
                    <a16:creationId xmlns:a16="http://schemas.microsoft.com/office/drawing/2014/main" id="{357096BD-2B87-9929-849D-D6907EDEBB65}"/>
                  </a:ext>
                </a:extLst>
              </p:cNvPr>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82;p39">
                <a:extLst>
                  <a:ext uri="{FF2B5EF4-FFF2-40B4-BE49-F238E27FC236}">
                    <a16:creationId xmlns:a16="http://schemas.microsoft.com/office/drawing/2014/main" id="{554BA0F9-78F4-D17E-B786-672B31D6A0C1}"/>
                  </a:ext>
                </a:extLst>
              </p:cNvPr>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83;p39">
                <a:extLst>
                  <a:ext uri="{FF2B5EF4-FFF2-40B4-BE49-F238E27FC236}">
                    <a16:creationId xmlns:a16="http://schemas.microsoft.com/office/drawing/2014/main" id="{C90DF2F2-B430-6866-DFF8-571F41E38A0E}"/>
                  </a:ext>
                </a:extLst>
              </p:cNvPr>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84;p39">
                <a:extLst>
                  <a:ext uri="{FF2B5EF4-FFF2-40B4-BE49-F238E27FC236}">
                    <a16:creationId xmlns:a16="http://schemas.microsoft.com/office/drawing/2014/main" id="{A7AF56F1-3D13-38C1-0553-B9D888AC6B8C}"/>
                  </a:ext>
                </a:extLst>
              </p:cNvPr>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85;p39">
                <a:extLst>
                  <a:ext uri="{FF2B5EF4-FFF2-40B4-BE49-F238E27FC236}">
                    <a16:creationId xmlns:a16="http://schemas.microsoft.com/office/drawing/2014/main" id="{9A0E51AE-1DFC-CFC4-39BC-CDD1B1EFFC63}"/>
                  </a:ext>
                </a:extLst>
              </p:cNvPr>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86;p39">
                <a:extLst>
                  <a:ext uri="{FF2B5EF4-FFF2-40B4-BE49-F238E27FC236}">
                    <a16:creationId xmlns:a16="http://schemas.microsoft.com/office/drawing/2014/main" id="{7620F50D-711F-A555-F0EA-B977C61388BC}"/>
                  </a:ext>
                </a:extLst>
              </p:cNvPr>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87;p39">
                <a:extLst>
                  <a:ext uri="{FF2B5EF4-FFF2-40B4-BE49-F238E27FC236}">
                    <a16:creationId xmlns:a16="http://schemas.microsoft.com/office/drawing/2014/main" id="{DF63EC76-6481-12DE-A827-5A1BFEF02974}"/>
                  </a:ext>
                </a:extLst>
              </p:cNvPr>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88;p39">
                <a:extLst>
                  <a:ext uri="{FF2B5EF4-FFF2-40B4-BE49-F238E27FC236}">
                    <a16:creationId xmlns:a16="http://schemas.microsoft.com/office/drawing/2014/main" id="{32144CE1-0175-7565-F68D-8AADB3862A1C}"/>
                  </a:ext>
                </a:extLst>
              </p:cNvPr>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89;p39">
                <a:extLst>
                  <a:ext uri="{FF2B5EF4-FFF2-40B4-BE49-F238E27FC236}">
                    <a16:creationId xmlns:a16="http://schemas.microsoft.com/office/drawing/2014/main" id="{009FF3D5-D183-B699-3BF8-0EB555861AB4}"/>
                  </a:ext>
                </a:extLst>
              </p:cNvPr>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590;p39">
              <a:extLst>
                <a:ext uri="{FF2B5EF4-FFF2-40B4-BE49-F238E27FC236}">
                  <a16:creationId xmlns:a16="http://schemas.microsoft.com/office/drawing/2014/main" id="{3C0A2B5B-450A-C62A-316C-846BA2328364}"/>
                </a:ext>
              </a:extLst>
            </p:cNvPr>
            <p:cNvGrpSpPr/>
            <p:nvPr/>
          </p:nvGrpSpPr>
          <p:grpSpPr>
            <a:xfrm>
              <a:off x="1941575" y="2024713"/>
              <a:ext cx="875600" cy="1088925"/>
              <a:chOff x="5962175" y="478150"/>
              <a:chExt cx="875600" cy="1088925"/>
            </a:xfrm>
          </p:grpSpPr>
          <p:sp>
            <p:nvSpPr>
              <p:cNvPr id="101" name="Google Shape;591;p39">
                <a:extLst>
                  <a:ext uri="{FF2B5EF4-FFF2-40B4-BE49-F238E27FC236}">
                    <a16:creationId xmlns:a16="http://schemas.microsoft.com/office/drawing/2014/main" id="{F74FB7D6-0BCA-1203-D5D4-648287145B20}"/>
                  </a:ext>
                </a:extLst>
              </p:cNvPr>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92;p39">
                <a:extLst>
                  <a:ext uri="{FF2B5EF4-FFF2-40B4-BE49-F238E27FC236}">
                    <a16:creationId xmlns:a16="http://schemas.microsoft.com/office/drawing/2014/main" id="{E7556979-0192-A346-01EB-2766F79028AC}"/>
                  </a:ext>
                </a:extLst>
              </p:cNvPr>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93;p39">
                <a:extLst>
                  <a:ext uri="{FF2B5EF4-FFF2-40B4-BE49-F238E27FC236}">
                    <a16:creationId xmlns:a16="http://schemas.microsoft.com/office/drawing/2014/main" id="{FD77AC71-B595-CF4D-3F7B-2E3888CD0C29}"/>
                  </a:ext>
                </a:extLst>
              </p:cNvPr>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94;p39">
                <a:extLst>
                  <a:ext uri="{FF2B5EF4-FFF2-40B4-BE49-F238E27FC236}">
                    <a16:creationId xmlns:a16="http://schemas.microsoft.com/office/drawing/2014/main" id="{53250064-7114-CEFF-A1F1-1EDDFFF03240}"/>
                  </a:ext>
                </a:extLst>
              </p:cNvPr>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95;p39">
                <a:extLst>
                  <a:ext uri="{FF2B5EF4-FFF2-40B4-BE49-F238E27FC236}">
                    <a16:creationId xmlns:a16="http://schemas.microsoft.com/office/drawing/2014/main" id="{E7721743-9BD4-5EB8-A27F-159B8ACB42DE}"/>
                  </a:ext>
                </a:extLst>
              </p:cNvPr>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596;p39">
              <a:extLst>
                <a:ext uri="{FF2B5EF4-FFF2-40B4-BE49-F238E27FC236}">
                  <a16:creationId xmlns:a16="http://schemas.microsoft.com/office/drawing/2014/main" id="{2DB91F63-0110-AD52-2171-44E6D6118236}"/>
                </a:ext>
              </a:extLst>
            </p:cNvPr>
            <p:cNvGrpSpPr/>
            <p:nvPr/>
          </p:nvGrpSpPr>
          <p:grpSpPr>
            <a:xfrm>
              <a:off x="807106" y="1645871"/>
              <a:ext cx="612965" cy="612965"/>
              <a:chOff x="5208200" y="980975"/>
              <a:chExt cx="440475" cy="440475"/>
            </a:xfrm>
          </p:grpSpPr>
          <p:sp>
            <p:nvSpPr>
              <p:cNvPr id="99" name="Google Shape;597;p39">
                <a:extLst>
                  <a:ext uri="{FF2B5EF4-FFF2-40B4-BE49-F238E27FC236}">
                    <a16:creationId xmlns:a16="http://schemas.microsoft.com/office/drawing/2014/main" id="{73385B66-9622-A059-0FA3-20FBAC7F4175}"/>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98;p39">
                <a:extLst>
                  <a:ext uri="{FF2B5EF4-FFF2-40B4-BE49-F238E27FC236}">
                    <a16:creationId xmlns:a16="http://schemas.microsoft.com/office/drawing/2014/main" id="{19B56BB1-3709-1507-BA5B-AD5540E2B0A3}"/>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599;p39">
              <a:extLst>
                <a:ext uri="{FF2B5EF4-FFF2-40B4-BE49-F238E27FC236}">
                  <a16:creationId xmlns:a16="http://schemas.microsoft.com/office/drawing/2014/main" id="{A445F975-CB34-0461-3E2C-94FFAB4DEEAA}"/>
                </a:ext>
              </a:extLst>
            </p:cNvPr>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00;p39">
              <a:extLst>
                <a:ext uri="{FF2B5EF4-FFF2-40B4-BE49-F238E27FC236}">
                  <a16:creationId xmlns:a16="http://schemas.microsoft.com/office/drawing/2014/main" id="{B03A7F73-9EAF-233D-E5C1-38218AA46380}"/>
                </a:ext>
              </a:extLst>
            </p:cNvPr>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01;p39">
              <a:extLst>
                <a:ext uri="{FF2B5EF4-FFF2-40B4-BE49-F238E27FC236}">
                  <a16:creationId xmlns:a16="http://schemas.microsoft.com/office/drawing/2014/main" id="{7658AE6D-3952-2E52-9054-291AD03E923A}"/>
                </a:ext>
              </a:extLst>
            </p:cNvPr>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02;p39">
              <a:extLst>
                <a:ext uri="{FF2B5EF4-FFF2-40B4-BE49-F238E27FC236}">
                  <a16:creationId xmlns:a16="http://schemas.microsoft.com/office/drawing/2014/main" id="{84788094-199D-5E1D-1DF9-F49A4123CAE9}"/>
                </a:ext>
              </a:extLst>
            </p:cNvPr>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603;p39">
              <a:extLst>
                <a:ext uri="{FF2B5EF4-FFF2-40B4-BE49-F238E27FC236}">
                  <a16:creationId xmlns:a16="http://schemas.microsoft.com/office/drawing/2014/main" id="{A3EBC40F-3FB2-1F2D-306F-F4F669F87572}"/>
                </a:ext>
              </a:extLst>
            </p:cNvPr>
            <p:cNvGrpSpPr/>
            <p:nvPr/>
          </p:nvGrpSpPr>
          <p:grpSpPr>
            <a:xfrm>
              <a:off x="299357" y="3264591"/>
              <a:ext cx="953591" cy="334099"/>
              <a:chOff x="2271950" y="2722775"/>
              <a:chExt cx="575875" cy="201775"/>
            </a:xfrm>
          </p:grpSpPr>
          <p:sp>
            <p:nvSpPr>
              <p:cNvPr id="94" name="Google Shape;604;p39">
                <a:extLst>
                  <a:ext uri="{FF2B5EF4-FFF2-40B4-BE49-F238E27FC236}">
                    <a16:creationId xmlns:a16="http://schemas.microsoft.com/office/drawing/2014/main" id="{258E0B91-7942-3065-B639-0EF1E215FB71}"/>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5;p39">
                <a:extLst>
                  <a:ext uri="{FF2B5EF4-FFF2-40B4-BE49-F238E27FC236}">
                    <a16:creationId xmlns:a16="http://schemas.microsoft.com/office/drawing/2014/main" id="{3A5A2BAA-08F9-CE7A-3922-088F6DBE1DFB}"/>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6;p39">
                <a:extLst>
                  <a:ext uri="{FF2B5EF4-FFF2-40B4-BE49-F238E27FC236}">
                    <a16:creationId xmlns:a16="http://schemas.microsoft.com/office/drawing/2014/main" id="{69EA5156-5021-8A0F-0BF1-7AC2DF9D7F56}"/>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7;p39">
                <a:extLst>
                  <a:ext uri="{FF2B5EF4-FFF2-40B4-BE49-F238E27FC236}">
                    <a16:creationId xmlns:a16="http://schemas.microsoft.com/office/drawing/2014/main" id="{1BA2A176-FCF9-E208-8882-BB14F8BBACBA}"/>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8;p39">
                <a:extLst>
                  <a:ext uri="{FF2B5EF4-FFF2-40B4-BE49-F238E27FC236}">
                    <a16:creationId xmlns:a16="http://schemas.microsoft.com/office/drawing/2014/main" id="{FF755C64-C054-24B7-7694-F496F8D83EA4}"/>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609;p39">
              <a:extLst>
                <a:ext uri="{FF2B5EF4-FFF2-40B4-BE49-F238E27FC236}">
                  <a16:creationId xmlns:a16="http://schemas.microsoft.com/office/drawing/2014/main" id="{087BEC1F-5F00-4084-97C2-325A93A3BB7D}"/>
                </a:ext>
              </a:extLst>
            </p:cNvPr>
            <p:cNvGrpSpPr/>
            <p:nvPr/>
          </p:nvGrpSpPr>
          <p:grpSpPr>
            <a:xfrm>
              <a:off x="2710772" y="1830439"/>
              <a:ext cx="695830" cy="243805"/>
              <a:chOff x="2271950" y="2722775"/>
              <a:chExt cx="575875" cy="201775"/>
            </a:xfrm>
          </p:grpSpPr>
          <p:sp>
            <p:nvSpPr>
              <p:cNvPr id="89" name="Google Shape;610;p39">
                <a:extLst>
                  <a:ext uri="{FF2B5EF4-FFF2-40B4-BE49-F238E27FC236}">
                    <a16:creationId xmlns:a16="http://schemas.microsoft.com/office/drawing/2014/main" id="{7EC3AE51-9774-A512-8260-8E770A52BEA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11;p39">
                <a:extLst>
                  <a:ext uri="{FF2B5EF4-FFF2-40B4-BE49-F238E27FC236}">
                    <a16:creationId xmlns:a16="http://schemas.microsoft.com/office/drawing/2014/main" id="{DE7CF901-B796-E051-18E3-EFA8D7EB42A0}"/>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12;p39">
                <a:extLst>
                  <a:ext uri="{FF2B5EF4-FFF2-40B4-BE49-F238E27FC236}">
                    <a16:creationId xmlns:a16="http://schemas.microsoft.com/office/drawing/2014/main" id="{E58DDA75-361E-A05F-A712-3117431A047A}"/>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13;p39">
                <a:extLst>
                  <a:ext uri="{FF2B5EF4-FFF2-40B4-BE49-F238E27FC236}">
                    <a16:creationId xmlns:a16="http://schemas.microsoft.com/office/drawing/2014/main" id="{22713B23-58D8-2106-59D3-5B90FBB5323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14;p39">
                <a:extLst>
                  <a:ext uri="{FF2B5EF4-FFF2-40B4-BE49-F238E27FC236}">
                    <a16:creationId xmlns:a16="http://schemas.microsoft.com/office/drawing/2014/main" id="{F2E217F8-2447-7C18-6850-DC4E43CAB005}"/>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615;p39">
              <a:extLst>
                <a:ext uri="{FF2B5EF4-FFF2-40B4-BE49-F238E27FC236}">
                  <a16:creationId xmlns:a16="http://schemas.microsoft.com/office/drawing/2014/main" id="{EC861509-F065-F43E-1E56-4866D11D2218}"/>
                </a:ext>
              </a:extLst>
            </p:cNvPr>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16;p39">
              <a:extLst>
                <a:ext uri="{FF2B5EF4-FFF2-40B4-BE49-F238E27FC236}">
                  <a16:creationId xmlns:a16="http://schemas.microsoft.com/office/drawing/2014/main" id="{99AB771D-8ACF-9EC8-7E11-EB0762FE75CA}"/>
                </a:ext>
              </a:extLst>
            </p:cNvPr>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17;p39">
              <a:extLst>
                <a:ext uri="{FF2B5EF4-FFF2-40B4-BE49-F238E27FC236}">
                  <a16:creationId xmlns:a16="http://schemas.microsoft.com/office/drawing/2014/main" id="{3F997D8E-CBA5-CBD4-643A-5EC85A71ACC6}"/>
                </a:ext>
              </a:extLst>
            </p:cNvPr>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18;p39">
              <a:extLst>
                <a:ext uri="{FF2B5EF4-FFF2-40B4-BE49-F238E27FC236}">
                  <a16:creationId xmlns:a16="http://schemas.microsoft.com/office/drawing/2014/main" id="{91235EF9-BCCE-7F34-9980-C2F6FF6DC8DD}"/>
                </a:ext>
              </a:extLst>
            </p:cNvPr>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19;p39">
              <a:extLst>
                <a:ext uri="{FF2B5EF4-FFF2-40B4-BE49-F238E27FC236}">
                  <a16:creationId xmlns:a16="http://schemas.microsoft.com/office/drawing/2014/main" id="{CA5D916B-8566-CF94-2952-958440C27D41}"/>
                </a:ext>
              </a:extLst>
            </p:cNvPr>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20;p39">
              <a:extLst>
                <a:ext uri="{FF2B5EF4-FFF2-40B4-BE49-F238E27FC236}">
                  <a16:creationId xmlns:a16="http://schemas.microsoft.com/office/drawing/2014/main" id="{5DEE08EC-5DC6-E4AD-D748-611108E99FB3}"/>
                </a:ext>
              </a:extLst>
            </p:cNvPr>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23968426"/>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528</Words>
  <Application>Microsoft Office PowerPoint</Application>
  <PresentationFormat>On-screen Show (16:9)</PresentationFormat>
  <Paragraphs>65</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AmazonEmber</vt:lpstr>
      <vt:lpstr>Anaheim</vt:lpstr>
      <vt:lpstr>arial</vt:lpstr>
      <vt:lpstr>arial</vt:lpstr>
      <vt:lpstr>Arimo</vt:lpstr>
      <vt:lpstr>Bebas Neue</vt:lpstr>
      <vt:lpstr>museo-sans</vt:lpstr>
      <vt:lpstr>Data Analysis for Business by Slidesgo</vt:lpstr>
      <vt:lpstr>          ANALYSING API  DATA</vt:lpstr>
      <vt:lpstr>Table of Content</vt:lpstr>
      <vt:lpstr>API</vt:lpstr>
      <vt:lpstr>Example</vt:lpstr>
      <vt:lpstr>Types of API</vt:lpstr>
      <vt:lpstr>Problem Statement </vt:lpstr>
      <vt:lpstr>Tools Used</vt:lpstr>
      <vt:lpstr>Methodology</vt:lpstr>
      <vt:lpstr>Working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ANALYSING API  DATA</dc:title>
  <cp:lastModifiedBy>SANYAM JAIN - 70472100203</cp:lastModifiedBy>
  <cp:revision>5</cp:revision>
  <dcterms:modified xsi:type="dcterms:W3CDTF">2022-10-14T07:12:32Z</dcterms:modified>
</cp:coreProperties>
</file>